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24.jpg" ContentType="image/jpg"/>
  <Override PartName="/ppt/media/image25.jpg" ContentType="image/jpg"/>
  <Override PartName="/ppt/media/image26.jpg" ContentType="image/jpg"/>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media/image36.jpg" ContentType="image/jpg"/>
  <Override PartName="/ppt/media/image37.jpg" ContentType="image/jpg"/>
  <Override PartName="/ppt/media/image38.jpg" ContentType="image/jpg"/>
  <Override PartName="/ppt/media/image39.jpg" ContentType="image/jpg"/>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99" r:id="rId3"/>
    <p:sldId id="258" r:id="rId4"/>
    <p:sldId id="260" r:id="rId5"/>
    <p:sldId id="261" r:id="rId6"/>
    <p:sldId id="262" r:id="rId7"/>
    <p:sldId id="264" r:id="rId8"/>
    <p:sldId id="266" r:id="rId9"/>
    <p:sldId id="267" r:id="rId10"/>
    <p:sldId id="303"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2" r:id="rId27"/>
    <p:sldId id="315" r:id="rId28"/>
    <p:sldId id="269" r:id="rId29"/>
    <p:sldId id="270" r:id="rId30"/>
    <p:sldId id="271" r:id="rId31"/>
    <p:sldId id="272" r:id="rId32"/>
    <p:sldId id="273" r:id="rId33"/>
    <p:sldId id="294"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Tanpa Gaya, Kisi Tabel">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FD4443E-F989-4FC4-A0C8-D5A2AF1F390B}" styleName="Gaya Gelap 1 - Aksen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503" autoAdjust="0"/>
  </p:normalViewPr>
  <p:slideViewPr>
    <p:cSldViewPr snapToGrid="0">
      <p:cViewPr>
        <p:scale>
          <a:sx n="33" d="100"/>
          <a:sy n="33" d="100"/>
        </p:scale>
        <p:origin x="1258"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Amanulloh Mz" userId="79366fcf8205cc5f" providerId="LiveId" clId="{F7F2B901-A146-46C7-BF6F-370CB5552285}"/>
    <pc:docChg chg="undo custSel addSld delSld modSld">
      <pc:chgData name="Muhammad Amanulloh Mz" userId="79366fcf8205cc5f" providerId="LiveId" clId="{F7F2B901-A146-46C7-BF6F-370CB5552285}" dt="2023-09-20T14:54:50.905" v="476" actId="2696"/>
      <pc:docMkLst>
        <pc:docMk/>
      </pc:docMkLst>
      <pc:sldChg chg="modSp mod">
        <pc:chgData name="Muhammad Amanulloh Mz" userId="79366fcf8205cc5f" providerId="LiveId" clId="{F7F2B901-A146-46C7-BF6F-370CB5552285}" dt="2023-09-20T01:14:19.566" v="5" actId="1076"/>
        <pc:sldMkLst>
          <pc:docMk/>
          <pc:sldMk cId="0" sldId="294"/>
        </pc:sldMkLst>
        <pc:spChg chg="mod">
          <ac:chgData name="Muhammad Amanulloh Mz" userId="79366fcf8205cc5f" providerId="LiveId" clId="{F7F2B901-A146-46C7-BF6F-370CB5552285}" dt="2023-09-20T01:14:19.566" v="5" actId="1076"/>
          <ac:spMkLst>
            <pc:docMk/>
            <pc:sldMk cId="0" sldId="294"/>
            <ac:spMk id="6" creationId="{35DF27A8-6A61-2DD8-EF49-026FC741A7FD}"/>
          </ac:spMkLst>
        </pc:spChg>
        <pc:spChg chg="mod">
          <ac:chgData name="Muhammad Amanulloh Mz" userId="79366fcf8205cc5f" providerId="LiveId" clId="{F7F2B901-A146-46C7-BF6F-370CB5552285}" dt="2023-09-20T01:14:13.205" v="4" actId="20577"/>
          <ac:spMkLst>
            <pc:docMk/>
            <pc:sldMk cId="0" sldId="294"/>
            <ac:spMk id="7" creationId="{51955297-38F7-920F-3A5C-D0BE29E0514C}"/>
          </ac:spMkLst>
        </pc:spChg>
      </pc:sldChg>
      <pc:sldChg chg="addSp delSp modSp new del mod">
        <pc:chgData name="Muhammad Amanulloh Mz" userId="79366fcf8205cc5f" providerId="LiveId" clId="{F7F2B901-A146-46C7-BF6F-370CB5552285}" dt="2023-09-20T14:54:50.905" v="476" actId="2696"/>
        <pc:sldMkLst>
          <pc:docMk/>
          <pc:sldMk cId="482641963" sldId="316"/>
        </pc:sldMkLst>
        <pc:spChg chg="del">
          <ac:chgData name="Muhammad Amanulloh Mz" userId="79366fcf8205cc5f" providerId="LiveId" clId="{F7F2B901-A146-46C7-BF6F-370CB5552285}" dt="2023-09-20T14:33:12.612" v="43" actId="478"/>
          <ac:spMkLst>
            <pc:docMk/>
            <pc:sldMk cId="482641963" sldId="316"/>
            <ac:spMk id="2" creationId="{DE721926-8A6D-7516-3D06-9AD25DC55FF9}"/>
          </ac:spMkLst>
        </pc:spChg>
        <pc:spChg chg="add del">
          <ac:chgData name="Muhammad Amanulloh Mz" userId="79366fcf8205cc5f" providerId="LiveId" clId="{F7F2B901-A146-46C7-BF6F-370CB5552285}" dt="2023-09-20T14:33:32.871" v="46" actId="478"/>
          <ac:spMkLst>
            <pc:docMk/>
            <pc:sldMk cId="482641963" sldId="316"/>
            <ac:spMk id="3" creationId="{3D001429-6F3B-7519-BB48-BF9744AACFCC}"/>
          </ac:spMkLst>
        </pc:spChg>
        <pc:spChg chg="del mod">
          <ac:chgData name="Muhammad Amanulloh Mz" userId="79366fcf8205cc5f" providerId="LiveId" clId="{F7F2B901-A146-46C7-BF6F-370CB5552285}" dt="2023-09-20T14:39:00.899" v="77" actId="21"/>
          <ac:spMkLst>
            <pc:docMk/>
            <pc:sldMk cId="482641963" sldId="316"/>
            <ac:spMk id="4" creationId="{8FB85268-6EF1-405B-DC4F-240DBC12AB81}"/>
          </ac:spMkLst>
        </pc:spChg>
        <pc:spChg chg="del">
          <ac:chgData name="Muhammad Amanulloh Mz" userId="79366fcf8205cc5f" providerId="LiveId" clId="{F7F2B901-A146-46C7-BF6F-370CB5552285}" dt="2023-09-20T14:35:53.802" v="66" actId="478"/>
          <ac:spMkLst>
            <pc:docMk/>
            <pc:sldMk cId="482641963" sldId="316"/>
            <ac:spMk id="5" creationId="{F3F7D90E-2578-9CDF-DE95-4CC50E6BCA88}"/>
          </ac:spMkLst>
        </pc:spChg>
        <pc:spChg chg="add del mod">
          <ac:chgData name="Muhammad Amanulloh Mz" userId="79366fcf8205cc5f" providerId="LiveId" clId="{F7F2B901-A146-46C7-BF6F-370CB5552285}" dt="2023-09-20T14:39:05.005" v="79" actId="478"/>
          <ac:spMkLst>
            <pc:docMk/>
            <pc:sldMk cId="482641963" sldId="316"/>
            <ac:spMk id="13" creationId="{BE126553-752C-26E8-D1FD-045A8DD2B5D2}"/>
          </ac:spMkLst>
        </pc:spChg>
        <pc:spChg chg="add mod">
          <ac:chgData name="Muhammad Amanulloh Mz" userId="79366fcf8205cc5f" providerId="LiveId" clId="{F7F2B901-A146-46C7-BF6F-370CB5552285}" dt="2023-09-20T14:53:44.334" v="474" actId="27636"/>
          <ac:spMkLst>
            <pc:docMk/>
            <pc:sldMk cId="482641963" sldId="316"/>
            <ac:spMk id="14" creationId="{C072801D-DA58-1C5B-6CFA-C3240401DED8}"/>
          </ac:spMkLst>
        </pc:spChg>
        <pc:graphicFrameChg chg="add del mod">
          <ac:chgData name="Muhammad Amanulloh Mz" userId="79366fcf8205cc5f" providerId="LiveId" clId="{F7F2B901-A146-46C7-BF6F-370CB5552285}" dt="2023-09-20T14:33:53.731" v="48"/>
          <ac:graphicFrameMkLst>
            <pc:docMk/>
            <pc:sldMk cId="482641963" sldId="316"/>
            <ac:graphicFrameMk id="7" creationId="{B7CBAEA0-A941-7961-C066-4132DA828714}"/>
          </ac:graphicFrameMkLst>
        </pc:graphicFrameChg>
        <pc:graphicFrameChg chg="add del mod modGraphic">
          <ac:chgData name="Muhammad Amanulloh Mz" userId="79366fcf8205cc5f" providerId="LiveId" clId="{F7F2B901-A146-46C7-BF6F-370CB5552285}" dt="2023-09-20T14:39:00.899" v="77" actId="21"/>
          <ac:graphicFrameMkLst>
            <pc:docMk/>
            <pc:sldMk cId="482641963" sldId="316"/>
            <ac:graphicFrameMk id="8" creationId="{387F29C8-2FCA-80AF-6F2C-C71D64076331}"/>
          </ac:graphicFrameMkLst>
        </pc:graphicFrameChg>
        <pc:graphicFrameChg chg="add mod">
          <ac:chgData name="Muhammad Amanulloh Mz" userId="79366fcf8205cc5f" providerId="LiveId" clId="{F7F2B901-A146-46C7-BF6F-370CB5552285}" dt="2023-09-20T14:35:43.209" v="65"/>
          <ac:graphicFrameMkLst>
            <pc:docMk/>
            <pc:sldMk cId="482641963" sldId="316"/>
            <ac:graphicFrameMk id="9" creationId="{401550F4-313C-2687-0476-CE516AAD8580}"/>
          </ac:graphicFrameMkLst>
        </pc:graphicFrameChg>
        <pc:graphicFrameChg chg="add mod modGraphic">
          <ac:chgData name="Muhammad Amanulloh Mz" userId="79366fcf8205cc5f" providerId="LiveId" clId="{F7F2B901-A146-46C7-BF6F-370CB5552285}" dt="2023-09-20T14:54:07.121" v="475" actId="20577"/>
          <ac:graphicFrameMkLst>
            <pc:docMk/>
            <pc:sldMk cId="482641963" sldId="316"/>
            <ac:graphicFrameMk id="15" creationId="{F9D43549-CFCA-B171-2E2E-40C9628037D8}"/>
          </ac:graphicFrameMkLst>
        </pc:graphicFrameChg>
        <pc:graphicFrameChg chg="add del mod">
          <ac:chgData name="Muhammad Amanulloh Mz" userId="79366fcf8205cc5f" providerId="LiveId" clId="{F7F2B901-A146-46C7-BF6F-370CB5552285}" dt="2023-09-20T14:40:21.010" v="113"/>
          <ac:graphicFrameMkLst>
            <pc:docMk/>
            <pc:sldMk cId="482641963" sldId="316"/>
            <ac:graphicFrameMk id="16" creationId="{B45C7D72-CC01-43E5-D998-B3023768D50A}"/>
          </ac:graphicFrameMkLst>
        </pc:graphicFrameChg>
        <pc:graphicFrameChg chg="add del mod">
          <ac:chgData name="Muhammad Amanulloh Mz" userId="79366fcf8205cc5f" providerId="LiveId" clId="{F7F2B901-A146-46C7-BF6F-370CB5552285}" dt="2023-09-20T14:42:54.272" v="217" actId="478"/>
          <ac:graphicFrameMkLst>
            <pc:docMk/>
            <pc:sldMk cId="482641963" sldId="316"/>
            <ac:graphicFrameMk id="17" creationId="{2DC3D322-4FE2-4834-AF3D-1572C39DFC01}"/>
          </ac:graphicFrameMkLst>
        </pc:graphicFrameChg>
        <pc:graphicFrameChg chg="add del mod">
          <ac:chgData name="Muhammad Amanulloh Mz" userId="79366fcf8205cc5f" providerId="LiveId" clId="{F7F2B901-A146-46C7-BF6F-370CB5552285}" dt="2023-09-20T14:51:57.976" v="431"/>
          <ac:graphicFrameMkLst>
            <pc:docMk/>
            <pc:sldMk cId="482641963" sldId="316"/>
            <ac:graphicFrameMk id="18" creationId="{E254D91D-E0BE-EC92-A86C-C56D5E7BF49F}"/>
          </ac:graphicFrameMkLst>
        </pc:graphicFrameChg>
        <pc:picChg chg="add mod">
          <ac:chgData name="Muhammad Amanulloh Mz" userId="79366fcf8205cc5f" providerId="LiveId" clId="{F7F2B901-A146-46C7-BF6F-370CB5552285}" dt="2023-09-20T14:45:34.377" v="264" actId="14100"/>
          <ac:picMkLst>
            <pc:docMk/>
            <pc:sldMk cId="482641963" sldId="316"/>
            <ac:picMk id="11" creationId="{BB9053CE-C546-543E-3AA4-EE7E0BBB76A3}"/>
          </ac:picMkLst>
        </pc:picChg>
      </pc:sldChg>
      <pc:sldMasterChg chg="delSldLayout">
        <pc:chgData name="Muhammad Amanulloh Mz" userId="79366fcf8205cc5f" providerId="LiveId" clId="{F7F2B901-A146-46C7-BF6F-370CB5552285}" dt="2023-09-20T14:54:50.905" v="476" actId="2696"/>
        <pc:sldMasterMkLst>
          <pc:docMk/>
          <pc:sldMasterMk cId="0" sldId="2147483648"/>
        </pc:sldMasterMkLst>
        <pc:sldLayoutChg chg="del">
          <pc:chgData name="Muhammad Amanulloh Mz" userId="79366fcf8205cc5f" providerId="LiveId" clId="{F7F2B901-A146-46C7-BF6F-370CB5552285}" dt="2023-09-20T14:54:50.905" v="476" actId="2696"/>
          <pc:sldLayoutMkLst>
            <pc:docMk/>
            <pc:sldMasterMk cId="0" sldId="2147483648"/>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1143000" y="685800"/>
            <a:ext cx="4572000" cy="3429000"/>
          </a:xfrm>
          <a:prstGeom prst="rect">
            <a:avLst/>
          </a:prstGeom>
        </p:spPr>
        <p:txBody>
          <a:bodyPr/>
          <a:lstStyle/>
          <a:p>
            <a:endParaRPr/>
          </a:p>
        </p:txBody>
      </p:sp>
      <p:sp>
        <p:nvSpPr>
          <p:cNvPr id="151" name="Shape 15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3125dd8fce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3125dd8fce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algn="r"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pic>
        <p:nvPicPr>
          <p:cNvPr id="14" name="Image" descr="Image"/>
          <p:cNvPicPr>
            <a:picLocks noChangeAspect="1"/>
          </p:cNvPicPr>
          <p:nvPr/>
        </p:nvPicPr>
        <p:blipFill>
          <a:blip r:embed="rId2"/>
          <a:stretch>
            <a:fillRect/>
          </a:stretch>
        </p:blipFill>
        <p:spPr>
          <a:xfrm>
            <a:off x="4180381" y="179482"/>
            <a:ext cx="5544130" cy="1587008"/>
          </a:xfrm>
          <a:prstGeom prst="rect">
            <a:avLst/>
          </a:prstGeom>
          <a:ln w="12700">
            <a:miter lim="400000"/>
          </a:ln>
        </p:spPr>
      </p:pic>
      <p:pic>
        <p:nvPicPr>
          <p:cNvPr id="15" name="Image" descr="Image"/>
          <p:cNvPicPr>
            <a:picLocks noChangeAspect="1"/>
          </p:cNvPicPr>
          <p:nvPr/>
        </p:nvPicPr>
        <p:blipFill>
          <a:blip r:embed="rId3"/>
          <a:stretch>
            <a:fillRect/>
          </a:stretch>
        </p:blipFill>
        <p:spPr>
          <a:xfrm>
            <a:off x="710726" y="419109"/>
            <a:ext cx="3236453" cy="1107754"/>
          </a:xfrm>
          <a:prstGeom prst="rect">
            <a:avLst/>
          </a:prstGeom>
          <a:ln w="12700">
            <a:miter lim="400000"/>
          </a:ln>
        </p:spPr>
      </p:pic>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6"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7"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8"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6"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5"/>
        <p:cNvGrpSpPr/>
        <p:nvPr/>
      </p:nvGrpSpPr>
      <p:grpSpPr>
        <a:xfrm>
          <a:off x="0" y="0"/>
          <a:ext cx="0" cy="0"/>
          <a:chOff x="0" y="0"/>
          <a:chExt cx="0" cy="0"/>
        </a:xfrm>
      </p:grpSpPr>
      <p:sp>
        <p:nvSpPr>
          <p:cNvPr id="46" name="Google Shape;46;p7"/>
          <p:cNvSpPr/>
          <p:nvPr/>
        </p:nvSpPr>
        <p:spPr>
          <a:xfrm rot="10800000" flipH="1">
            <a:off x="-2900929" y="-6444199"/>
            <a:ext cx="19018189" cy="19660141"/>
          </a:xfrm>
          <a:custGeom>
            <a:avLst/>
            <a:gdLst/>
            <a:ahLst/>
            <a:cxnLst/>
            <a:rect l="l" t="t" r="r" b="b"/>
            <a:pathLst>
              <a:path w="133730" h="138244" extrusionOk="0">
                <a:moveTo>
                  <a:pt x="72052" y="1"/>
                </a:moveTo>
                <a:cubicBezTo>
                  <a:pt x="67974" y="1"/>
                  <a:pt x="63914" y="800"/>
                  <a:pt x="60244" y="2590"/>
                </a:cubicBezTo>
                <a:cubicBezTo>
                  <a:pt x="46634" y="9262"/>
                  <a:pt x="43865" y="25307"/>
                  <a:pt x="34659" y="36048"/>
                </a:cubicBezTo>
                <a:cubicBezTo>
                  <a:pt x="31023" y="40251"/>
                  <a:pt x="26453" y="43486"/>
                  <a:pt x="21950" y="46722"/>
                </a:cubicBezTo>
                <a:cubicBezTo>
                  <a:pt x="21850" y="46789"/>
                  <a:pt x="21716" y="46822"/>
                  <a:pt x="21650" y="46922"/>
                </a:cubicBezTo>
                <a:cubicBezTo>
                  <a:pt x="14011" y="52393"/>
                  <a:pt x="6839" y="59331"/>
                  <a:pt x="3470" y="68304"/>
                </a:cubicBezTo>
                <a:cubicBezTo>
                  <a:pt x="368" y="76477"/>
                  <a:pt x="1" y="85817"/>
                  <a:pt x="2002" y="94323"/>
                </a:cubicBezTo>
                <a:cubicBezTo>
                  <a:pt x="7173" y="116205"/>
                  <a:pt x="28521" y="131716"/>
                  <a:pt x="49536" y="136553"/>
                </a:cubicBezTo>
                <a:cubicBezTo>
                  <a:pt x="54476" y="137694"/>
                  <a:pt x="59482" y="138244"/>
                  <a:pt x="64462" y="138244"/>
                </a:cubicBezTo>
                <a:cubicBezTo>
                  <a:pt x="89046" y="138244"/>
                  <a:pt x="112991" y="124842"/>
                  <a:pt x="125057" y="102929"/>
                </a:cubicBezTo>
                <a:cubicBezTo>
                  <a:pt x="129093" y="95624"/>
                  <a:pt x="131762" y="87585"/>
                  <a:pt x="132929" y="79312"/>
                </a:cubicBezTo>
                <a:cubicBezTo>
                  <a:pt x="133563" y="74809"/>
                  <a:pt x="133730" y="70272"/>
                  <a:pt x="133429" y="65769"/>
                </a:cubicBezTo>
                <a:cubicBezTo>
                  <a:pt x="133363" y="64435"/>
                  <a:pt x="133229" y="63067"/>
                  <a:pt x="133063" y="61733"/>
                </a:cubicBezTo>
                <a:cubicBezTo>
                  <a:pt x="132362" y="56062"/>
                  <a:pt x="130928" y="50491"/>
                  <a:pt x="128860" y="45221"/>
                </a:cubicBezTo>
                <a:cubicBezTo>
                  <a:pt x="123089" y="30711"/>
                  <a:pt x="111847" y="17868"/>
                  <a:pt x="98471" y="9262"/>
                </a:cubicBezTo>
                <a:cubicBezTo>
                  <a:pt x="92233" y="5292"/>
                  <a:pt x="85362" y="1857"/>
                  <a:pt x="78023" y="556"/>
                </a:cubicBezTo>
                <a:cubicBezTo>
                  <a:pt x="76058" y="193"/>
                  <a:pt x="74053" y="1"/>
                  <a:pt x="72052" y="1"/>
                </a:cubicBezTo>
                <a:close/>
              </a:path>
            </a:pathLst>
          </a:custGeom>
          <a:solidFill>
            <a:schemeClr val="accent3"/>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6400"/>
          </a:p>
        </p:txBody>
      </p:sp>
      <p:sp>
        <p:nvSpPr>
          <p:cNvPr id="47" name="Google Shape;47;p7"/>
          <p:cNvSpPr txBox="1">
            <a:spLocks noGrp="1"/>
          </p:cNvSpPr>
          <p:nvPr>
            <p:ph type="title"/>
          </p:nvPr>
        </p:nvSpPr>
        <p:spPr>
          <a:xfrm>
            <a:off x="12875507" y="4551533"/>
            <a:ext cx="6904000" cy="1336800"/>
          </a:xfrm>
          <a:prstGeom prst="rect">
            <a:avLst/>
          </a:prstGeom>
        </p:spPr>
        <p:txBody>
          <a:bodyPr spcFirstLastPara="1" wrap="square" lIns="91425" tIns="0" rIns="91425"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7"/>
          <p:cNvSpPr txBox="1">
            <a:spLocks noGrp="1"/>
          </p:cNvSpPr>
          <p:nvPr>
            <p:ph type="subTitle" idx="1"/>
          </p:nvPr>
        </p:nvSpPr>
        <p:spPr>
          <a:xfrm>
            <a:off x="12875512" y="6300000"/>
            <a:ext cx="6904000" cy="24528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1400"/>
              <a:buNone/>
              <a:defRPr sz="37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9" name="Google Shape;49;p7"/>
          <p:cNvSpPr/>
          <p:nvPr/>
        </p:nvSpPr>
        <p:spPr>
          <a:xfrm rot="8100000" flipH="1">
            <a:off x="20114224" y="5604286"/>
            <a:ext cx="12255899" cy="10223605"/>
          </a:xfrm>
          <a:custGeom>
            <a:avLst/>
            <a:gdLst/>
            <a:ahLst/>
            <a:cxnLst/>
            <a:rect l="l" t="t" r="r" b="b"/>
            <a:pathLst>
              <a:path w="210618" h="175693" extrusionOk="0">
                <a:moveTo>
                  <a:pt x="102516" y="1"/>
                </a:moveTo>
                <a:cubicBezTo>
                  <a:pt x="96495" y="1"/>
                  <a:pt x="90441" y="554"/>
                  <a:pt x="84427" y="1697"/>
                </a:cubicBezTo>
                <a:cubicBezTo>
                  <a:pt x="72319" y="4032"/>
                  <a:pt x="60644" y="8535"/>
                  <a:pt x="50136" y="15006"/>
                </a:cubicBezTo>
                <a:cubicBezTo>
                  <a:pt x="44465" y="18509"/>
                  <a:pt x="39128" y="22578"/>
                  <a:pt x="34225" y="27182"/>
                </a:cubicBezTo>
                <a:cubicBezTo>
                  <a:pt x="32790" y="28549"/>
                  <a:pt x="31356" y="29984"/>
                  <a:pt x="29988" y="31418"/>
                </a:cubicBezTo>
                <a:cubicBezTo>
                  <a:pt x="24184" y="37556"/>
                  <a:pt x="19181" y="44394"/>
                  <a:pt x="15145" y="51766"/>
                </a:cubicBezTo>
                <a:cubicBezTo>
                  <a:pt x="4037" y="72014"/>
                  <a:pt x="0" y="96898"/>
                  <a:pt x="2836" y="120248"/>
                </a:cubicBezTo>
                <a:cubicBezTo>
                  <a:pt x="4170" y="131089"/>
                  <a:pt x="6705" y="142164"/>
                  <a:pt x="12142" y="151804"/>
                </a:cubicBezTo>
                <a:cubicBezTo>
                  <a:pt x="16546" y="159610"/>
                  <a:pt x="23017" y="166415"/>
                  <a:pt x="31189" y="170117"/>
                </a:cubicBezTo>
                <a:cubicBezTo>
                  <a:pt x="36909" y="172706"/>
                  <a:pt x="42667" y="173632"/>
                  <a:pt x="48453" y="173632"/>
                </a:cubicBezTo>
                <a:cubicBezTo>
                  <a:pt x="63006" y="173632"/>
                  <a:pt x="77733" y="167774"/>
                  <a:pt x="92447" y="167774"/>
                </a:cubicBezTo>
                <a:cubicBezTo>
                  <a:pt x="92765" y="167774"/>
                  <a:pt x="93083" y="167777"/>
                  <a:pt x="93400" y="167782"/>
                </a:cubicBezTo>
                <a:cubicBezTo>
                  <a:pt x="101606" y="167916"/>
                  <a:pt x="109612" y="170084"/>
                  <a:pt x="117551" y="172185"/>
                </a:cubicBezTo>
                <a:lnTo>
                  <a:pt x="118051" y="172319"/>
                </a:lnTo>
                <a:cubicBezTo>
                  <a:pt x="125632" y="174299"/>
                  <a:pt x="133617" y="175692"/>
                  <a:pt x="141543" y="175692"/>
                </a:cubicBezTo>
                <a:cubicBezTo>
                  <a:pt x="147639" y="175692"/>
                  <a:pt x="153699" y="174868"/>
                  <a:pt x="159514" y="172852"/>
                </a:cubicBezTo>
                <a:cubicBezTo>
                  <a:pt x="171756" y="168649"/>
                  <a:pt x="182764" y="160310"/>
                  <a:pt x="190570" y="150003"/>
                </a:cubicBezTo>
                <a:cubicBezTo>
                  <a:pt x="210617" y="123450"/>
                  <a:pt x="208182" y="84556"/>
                  <a:pt x="193906" y="56036"/>
                </a:cubicBezTo>
                <a:cubicBezTo>
                  <a:pt x="176703" y="21717"/>
                  <a:pt x="140250" y="1"/>
                  <a:pt x="102516" y="1"/>
                </a:cubicBezTo>
                <a:close/>
              </a:path>
            </a:pathLst>
          </a:custGeom>
          <a:solidFill>
            <a:schemeClr val="accent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sz="6400"/>
          </a:p>
        </p:txBody>
      </p:sp>
    </p:spTree>
    <p:extLst>
      <p:ext uri="{BB962C8B-B14F-4D97-AF65-F5344CB8AC3E}">
        <p14:creationId xmlns:p14="http://schemas.microsoft.com/office/powerpoint/2010/main" val="3762483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007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647059" y="664965"/>
            <a:ext cx="23146394" cy="1448494"/>
          </a:xfrm>
          <a:prstGeom prst="rect">
            <a:avLst/>
          </a:prstGeom>
        </p:spPr>
        <p:txBody>
          <a:bodyPr anchor="ctr"/>
          <a:lstStyle>
            <a:lvl1pPr marL="0" indent="0" algn="ctr">
              <a:buNone/>
              <a:defRPr sz="108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676068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647059" y="679019"/>
            <a:ext cx="23146394" cy="1448494"/>
          </a:xfrm>
          <a:prstGeom prst="rect">
            <a:avLst/>
          </a:prstGeom>
        </p:spPr>
        <p:txBody>
          <a:bodyPr anchor="ctr"/>
          <a:lstStyle>
            <a:lvl1pPr marL="0" indent="0" algn="ctr">
              <a:buNone/>
              <a:defRPr sz="108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6909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4"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5"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6"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7"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4" name="Slide Title"/>
          <p:cNvSpPr txBox="1">
            <a:spLocks noGrp="1"/>
          </p:cNvSpPr>
          <p:nvPr>
            <p:ph type="title" hasCustomPrompt="1"/>
          </p:nvPr>
        </p:nvSpPr>
        <p:spPr>
          <a:prstGeom prst="rect">
            <a:avLst/>
          </a:prstGeom>
        </p:spPr>
        <p:txBody>
          <a:bodyPr/>
          <a:lstStyle/>
          <a:p>
            <a:r>
              <a:t>Slide Title</a:t>
            </a:r>
          </a:p>
        </p:txBody>
      </p:sp>
      <p:sp>
        <p:nvSpPr>
          <p:cNvPr id="45"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6"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4"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2"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4"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5"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3"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4"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81"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9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9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0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6" r:id="rId16"/>
    <p:sldLayoutId id="2147483667" r:id="rId17"/>
    <p:sldLayoutId id="2147483668" r:id="rId18"/>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mailto:@rocektmail.com" TargetMode="External"/><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mailto:@m" TargetMode="External"/><Relationship Id="rId2" Type="http://schemas.openxmlformats.org/officeDocument/2006/relationships/image" Target="../media/image28.jpg"/><Relationship Id="rId1" Type="http://schemas.openxmlformats.org/officeDocument/2006/relationships/slideLayout" Target="../slideLayouts/slideLayout14.xml"/><Relationship Id="rId5" Type="http://schemas.openxmlformats.org/officeDocument/2006/relationships/hyperlink" Target="mailto:@i" TargetMode="External"/><Relationship Id="rId4" Type="http://schemas.openxmlformats.org/officeDocument/2006/relationships/hyperlink" Target="mailto:@arrauha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mailto:@52s&amp;&amp;r" TargetMode="External"/><Relationship Id="rId2" Type="http://schemas.openxmlformats.org/officeDocument/2006/relationships/image" Target="../media/image31.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mailto:pet@par" TargetMode="External"/><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mailto:@wam" TargetMode="External"/><Relationship Id="rId2" Type="http://schemas.openxmlformats.org/officeDocument/2006/relationships/image" Target="../media/image38.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ti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hyperlink" Target="https://ditsmp.kemdikbud.go.id/jejak-sejarah-perkembangan-internet-dunia-dan-indonesia/"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tif"/><Relationship Id="rId1" Type="http://schemas.openxmlformats.org/officeDocument/2006/relationships/slideLayout" Target="../slideLayouts/slideLayout12.xml"/><Relationship Id="rId4" Type="http://schemas.openxmlformats.org/officeDocument/2006/relationships/image" Target="../media/image11.tif"/></Relationships>
</file>

<file path=ppt/slides/_rels/slide7.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2" name="Pengembangan Aplikasi Web - Pekan 1">
            <a:extLst>
              <a:ext uri="{FF2B5EF4-FFF2-40B4-BE49-F238E27FC236}">
                <a16:creationId xmlns:a16="http://schemas.microsoft.com/office/drawing/2014/main" id="{AD9EC290-5F03-7F79-7062-DE002C3C499E}"/>
              </a:ext>
            </a:extLst>
          </p:cNvPr>
          <p:cNvSpPr txBox="1">
            <a:spLocks/>
          </p:cNvSpPr>
          <p:nvPr/>
        </p:nvSpPr>
        <p:spPr>
          <a:xfrm>
            <a:off x="16969357" y="10506528"/>
            <a:ext cx="9409698" cy="190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endParaRPr lang="sv-SE" sz="4400" dirty="0"/>
          </a:p>
        </p:txBody>
      </p:sp>
      <p:sp>
        <p:nvSpPr>
          <p:cNvPr id="4" name="Pengembangan Aplikasi Web - Pekan 1">
            <a:extLst>
              <a:ext uri="{FF2B5EF4-FFF2-40B4-BE49-F238E27FC236}">
                <a16:creationId xmlns:a16="http://schemas.microsoft.com/office/drawing/2014/main" id="{E4D1C11D-E0A5-EF0A-7808-2FB226FF2CEB}"/>
              </a:ext>
            </a:extLst>
          </p:cNvPr>
          <p:cNvSpPr txBox="1">
            <a:spLocks/>
          </p:cNvSpPr>
          <p:nvPr/>
        </p:nvSpPr>
        <p:spPr>
          <a:xfrm>
            <a:off x="692263" y="1923267"/>
            <a:ext cx="21971001" cy="23884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lnSpc>
                <a:spcPct val="120000"/>
              </a:lnSpc>
            </a:pPr>
            <a:r>
              <a:rPr lang="id-ID" sz="2800" dirty="0" err="1"/>
              <a:t>Matakuliah</a:t>
            </a:r>
            <a:r>
              <a:rPr lang="id-ID" sz="2800" dirty="0"/>
              <a:t>              	: Pengembangan Aplikasi </a:t>
            </a:r>
            <a:r>
              <a:rPr lang="id-ID" sz="2800" dirty="0" err="1"/>
              <a:t>Website</a:t>
            </a:r>
            <a:endParaRPr lang="id-ID" sz="2800" dirty="0"/>
          </a:p>
          <a:p>
            <a:pPr hangingPunct="1">
              <a:lnSpc>
                <a:spcPct val="120000"/>
              </a:lnSpc>
            </a:pPr>
            <a:r>
              <a:rPr lang="id-ID" sz="2800" dirty="0"/>
              <a:t>Kode </a:t>
            </a:r>
            <a:r>
              <a:rPr lang="id-ID" sz="2800" dirty="0" err="1"/>
              <a:t>Matakuliah</a:t>
            </a:r>
            <a:r>
              <a:rPr lang="id-ID" sz="2800" dirty="0"/>
              <a:t>    	: ISI3D3</a:t>
            </a:r>
          </a:p>
          <a:p>
            <a:pPr hangingPunct="1">
              <a:lnSpc>
                <a:spcPct val="120000"/>
              </a:lnSpc>
            </a:pPr>
            <a:r>
              <a:rPr lang="id-ID" sz="2800" dirty="0"/>
              <a:t>Pertemuan              	: Pekan 1</a:t>
            </a:r>
          </a:p>
          <a:p>
            <a:pPr hangingPunct="1">
              <a:lnSpc>
                <a:spcPct val="120000"/>
              </a:lnSpc>
            </a:pPr>
            <a:r>
              <a:rPr lang="id-ID" sz="2800" dirty="0"/>
              <a:t>Materi Pertemuan	: Evolusi Web dan Teknologi Web</a:t>
            </a:r>
          </a:p>
          <a:p>
            <a:pPr hangingPunct="1">
              <a:lnSpc>
                <a:spcPct val="120000"/>
              </a:lnSpc>
            </a:pPr>
            <a:endParaRPr lang="sv-SE" sz="2800" dirty="0"/>
          </a:p>
        </p:txBody>
      </p:sp>
      <p:sp>
        <p:nvSpPr>
          <p:cNvPr id="1401" name="Google Shape;1055;p30">
            <a:extLst>
              <a:ext uri="{FF2B5EF4-FFF2-40B4-BE49-F238E27FC236}">
                <a16:creationId xmlns:a16="http://schemas.microsoft.com/office/drawing/2014/main" id="{4FDB5452-6830-CA6D-C669-373EE2982685}"/>
              </a:ext>
            </a:extLst>
          </p:cNvPr>
          <p:cNvSpPr txBox="1">
            <a:spLocks/>
          </p:cNvSpPr>
          <p:nvPr/>
        </p:nvSpPr>
        <p:spPr>
          <a:xfrm>
            <a:off x="-24428" y="12642174"/>
            <a:ext cx="14400143" cy="87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243800" tIns="243800" rIns="243800" bIns="243800" anchor="ctr" anchorCtr="0">
            <a:noAutofit/>
          </a:bodyPr>
          <a:lstStyle>
            <a:lvl1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hangingPunct="1"/>
            <a:r>
              <a:rPr lang="id-ID" sz="4800" dirty="0">
                <a:solidFill>
                  <a:schemeClr val="tx1">
                    <a:lumMod val="50000"/>
                  </a:schemeClr>
                </a:solidFill>
              </a:rPr>
              <a:t>Tim Pengajar MK Pengembangan Aplikasi WEB</a:t>
            </a:r>
            <a:endParaRPr lang="en-ID" sz="4000" dirty="0">
              <a:solidFill>
                <a:schemeClr val="tx1">
                  <a:lumMod val="50000"/>
                </a:schemeClr>
              </a:solidFill>
            </a:endParaRPr>
          </a:p>
        </p:txBody>
      </p:sp>
      <p:sp>
        <p:nvSpPr>
          <p:cNvPr id="2724" name="Kotak Teks 2723">
            <a:extLst>
              <a:ext uri="{FF2B5EF4-FFF2-40B4-BE49-F238E27FC236}">
                <a16:creationId xmlns:a16="http://schemas.microsoft.com/office/drawing/2014/main" id="{7EB1CFE5-3056-935E-E68E-42382C20129E}"/>
              </a:ext>
            </a:extLst>
          </p:cNvPr>
          <p:cNvSpPr txBox="1"/>
          <p:nvPr/>
        </p:nvSpPr>
        <p:spPr>
          <a:xfrm>
            <a:off x="16941054" y="12157824"/>
            <a:ext cx="7442946" cy="1446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id-ID" sz="4400" b="1" dirty="0">
                <a:solidFill>
                  <a:schemeClr val="tx1">
                    <a:lumMod val="50000"/>
                  </a:schemeClr>
                </a:solidFill>
              </a:rPr>
              <a:t>Muhammad Amanulloh Mz</a:t>
            </a:r>
            <a:br>
              <a:rPr lang="id-ID" sz="4400" b="1" dirty="0">
                <a:solidFill>
                  <a:schemeClr val="tx1">
                    <a:lumMod val="50000"/>
                  </a:schemeClr>
                </a:solidFill>
              </a:rPr>
            </a:br>
            <a:r>
              <a:rPr lang="id-ID" sz="4400" b="1" dirty="0">
                <a:solidFill>
                  <a:schemeClr val="tx1">
                    <a:lumMod val="50000"/>
                  </a:schemeClr>
                </a:solidFill>
              </a:rPr>
              <a:t>NIP. 23970020</a:t>
            </a:r>
            <a:endParaRPr lang="en-ID" sz="4400" b="1" dirty="0">
              <a:solidFill>
                <a:schemeClr val="tx1">
                  <a:lumMod val="50000"/>
                </a:schemeClr>
              </a:solidFill>
            </a:endParaRPr>
          </a:p>
        </p:txBody>
      </p:sp>
      <p:pic>
        <p:nvPicPr>
          <p:cNvPr id="2742" name="Gambar 2741">
            <a:extLst>
              <a:ext uri="{FF2B5EF4-FFF2-40B4-BE49-F238E27FC236}">
                <a16:creationId xmlns:a16="http://schemas.microsoft.com/office/drawing/2014/main" id="{5EAFAB1D-BD21-088F-7A1C-B5414AE4B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263" y="4356184"/>
            <a:ext cx="14533456" cy="7266728"/>
          </a:xfrm>
          <a:prstGeom prst="rect">
            <a:avLst/>
          </a:prstGeom>
          <a:ln>
            <a:noFill/>
          </a:ln>
          <a:effectLst>
            <a:softEdge rad="112500"/>
          </a:effectLst>
        </p:spPr>
      </p:pic>
      <p:grpSp>
        <p:nvGrpSpPr>
          <p:cNvPr id="2743" name="Group 2">
            <a:extLst>
              <a:ext uri="{FF2B5EF4-FFF2-40B4-BE49-F238E27FC236}">
                <a16:creationId xmlns:a16="http://schemas.microsoft.com/office/drawing/2014/main" id="{550EEF4F-27A3-F30C-9DBE-4C6448DE3D7D}"/>
              </a:ext>
            </a:extLst>
          </p:cNvPr>
          <p:cNvGrpSpPr/>
          <p:nvPr/>
        </p:nvGrpSpPr>
        <p:grpSpPr>
          <a:xfrm>
            <a:off x="13154945" y="2626894"/>
            <a:ext cx="2441541" cy="2440289"/>
            <a:chOff x="4574848" y="1897856"/>
            <a:chExt cx="3028217" cy="3026664"/>
          </a:xfrm>
        </p:grpSpPr>
        <p:sp>
          <p:nvSpPr>
            <p:cNvPr id="2744" name="Freeform: Shape 3">
              <a:extLst>
                <a:ext uri="{FF2B5EF4-FFF2-40B4-BE49-F238E27FC236}">
                  <a16:creationId xmlns:a16="http://schemas.microsoft.com/office/drawing/2014/main" id="{BE3D7F6D-EB66-82D4-D210-EA2E731180F7}"/>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2745" name="Freeform: Shape 4">
              <a:extLst>
                <a:ext uri="{FF2B5EF4-FFF2-40B4-BE49-F238E27FC236}">
                  <a16:creationId xmlns:a16="http://schemas.microsoft.com/office/drawing/2014/main" id="{79FBCA97-4295-0AA8-D399-E8E750FB8C21}"/>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4">
                <a:lumMod val="60000"/>
                <a:lumOff val="40000"/>
              </a:schemeClr>
            </a:solidFill>
            <a:ln w="9525" cap="flat">
              <a:noFill/>
              <a:prstDash val="solid"/>
              <a:miter/>
            </a:ln>
          </p:spPr>
          <p:txBody>
            <a:bodyPr rtlCol="0" anchor="ctr"/>
            <a:lstStyle/>
            <a:p>
              <a:endParaRPr lang="en-US" dirty="0"/>
            </a:p>
          </p:txBody>
        </p:sp>
      </p:grpSp>
      <p:grpSp>
        <p:nvGrpSpPr>
          <p:cNvPr id="2746" name="Group 24">
            <a:extLst>
              <a:ext uri="{FF2B5EF4-FFF2-40B4-BE49-F238E27FC236}">
                <a16:creationId xmlns:a16="http://schemas.microsoft.com/office/drawing/2014/main" id="{857C6BC3-71E7-5BC0-FAB5-05F740C97460}"/>
              </a:ext>
            </a:extLst>
          </p:cNvPr>
          <p:cNvGrpSpPr/>
          <p:nvPr/>
        </p:nvGrpSpPr>
        <p:grpSpPr>
          <a:xfrm>
            <a:off x="13794616" y="3532152"/>
            <a:ext cx="10180771" cy="6651696"/>
            <a:chOff x="4619223" y="3443908"/>
            <a:chExt cx="2929511" cy="3412446"/>
          </a:xfrm>
        </p:grpSpPr>
        <p:sp>
          <p:nvSpPr>
            <p:cNvPr id="2747" name="Freeform: Shape 25">
              <a:extLst>
                <a:ext uri="{FF2B5EF4-FFF2-40B4-BE49-F238E27FC236}">
                  <a16:creationId xmlns:a16="http://schemas.microsoft.com/office/drawing/2014/main" id="{C5D7B562-CF8D-BA2C-F9B2-9DC6FFBD1349}"/>
                </a:ext>
              </a:extLst>
            </p:cNvPr>
            <p:cNvSpPr/>
            <p:nvPr/>
          </p:nvSpPr>
          <p:spPr>
            <a:xfrm>
              <a:off x="4691847" y="3443908"/>
              <a:ext cx="2856887" cy="3092940"/>
            </a:xfrm>
            <a:custGeom>
              <a:avLst/>
              <a:gdLst>
                <a:gd name="connsiteX0" fmla="*/ 2985610 w 2985996"/>
                <a:gd name="connsiteY0" fmla="*/ 94967 h 3232717"/>
                <a:gd name="connsiteX1" fmla="*/ 2979648 w 2985996"/>
                <a:gd name="connsiteY1" fmla="*/ 68990 h 3232717"/>
                <a:gd name="connsiteX2" fmla="*/ 2943023 w 2985996"/>
                <a:gd name="connsiteY2" fmla="*/ 19590 h 3232717"/>
                <a:gd name="connsiteX3" fmla="*/ 2904696 w 2985996"/>
                <a:gd name="connsiteY3" fmla="*/ 0 h 3232717"/>
                <a:gd name="connsiteX4" fmla="*/ 94433 w 2985996"/>
                <a:gd name="connsiteY4" fmla="*/ 8517 h 3232717"/>
                <a:gd name="connsiteX5" fmla="*/ 62493 w 2985996"/>
                <a:gd name="connsiteY5" fmla="*/ 21293 h 3232717"/>
                <a:gd name="connsiteX6" fmla="*/ 8834 w 2985996"/>
                <a:gd name="connsiteY6" fmla="*/ 72822 h 3232717"/>
                <a:gd name="connsiteX7" fmla="*/ 1169 w 2985996"/>
                <a:gd name="connsiteY7" fmla="*/ 108595 h 3232717"/>
                <a:gd name="connsiteX8" fmla="*/ 145110 w 2985996"/>
                <a:gd name="connsiteY8" fmla="*/ 1323153 h 3232717"/>
                <a:gd name="connsiteX9" fmla="*/ 138296 w 2985996"/>
                <a:gd name="connsiteY9" fmla="*/ 1399382 h 3232717"/>
                <a:gd name="connsiteX10" fmla="*/ 136593 w 2985996"/>
                <a:gd name="connsiteY10" fmla="*/ 1418120 h 3232717"/>
                <a:gd name="connsiteX11" fmla="*/ 142129 w 2985996"/>
                <a:gd name="connsiteY11" fmla="*/ 3154785 h 3232717"/>
                <a:gd name="connsiteX12" fmla="*/ 180031 w 2985996"/>
                <a:gd name="connsiteY12" fmla="*/ 3232718 h 3232717"/>
                <a:gd name="connsiteX13" fmla="*/ 2854019 w 2985996"/>
                <a:gd name="connsiteY13" fmla="*/ 3190132 h 3232717"/>
                <a:gd name="connsiteX14" fmla="*/ 2879570 w 2985996"/>
                <a:gd name="connsiteY14" fmla="*/ 3164580 h 3232717"/>
                <a:gd name="connsiteX15" fmla="*/ 2877015 w 2985996"/>
                <a:gd name="connsiteY15" fmla="*/ 1895937 h 3232717"/>
                <a:gd name="connsiteX16" fmla="*/ 2871053 w 2985996"/>
                <a:gd name="connsiteY16" fmla="*/ 1336355 h 3232717"/>
                <a:gd name="connsiteX17" fmla="*/ 2868072 w 2985996"/>
                <a:gd name="connsiteY17" fmla="*/ 1272901 h 3232717"/>
                <a:gd name="connsiteX18" fmla="*/ 2985610 w 2985996"/>
                <a:gd name="connsiteY18" fmla="*/ 94967 h 323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5996" h="3232717">
                  <a:moveTo>
                    <a:pt x="2985610" y="94967"/>
                  </a:moveTo>
                  <a:cubicBezTo>
                    <a:pt x="2986462" y="85598"/>
                    <a:pt x="2986462" y="77081"/>
                    <a:pt x="2979648" y="68990"/>
                  </a:cubicBezTo>
                  <a:cubicBezTo>
                    <a:pt x="2966446" y="53233"/>
                    <a:pt x="2954096" y="36624"/>
                    <a:pt x="2943023" y="19590"/>
                  </a:cubicBezTo>
                  <a:cubicBezTo>
                    <a:pt x="2933655" y="5110"/>
                    <a:pt x="2922582" y="0"/>
                    <a:pt x="2904696" y="0"/>
                  </a:cubicBezTo>
                  <a:cubicBezTo>
                    <a:pt x="2693894" y="2555"/>
                    <a:pt x="237096" y="8517"/>
                    <a:pt x="94433" y="8517"/>
                  </a:cubicBezTo>
                  <a:cubicBezTo>
                    <a:pt x="81231" y="8517"/>
                    <a:pt x="71436" y="11924"/>
                    <a:pt x="62493" y="21293"/>
                  </a:cubicBezTo>
                  <a:cubicBezTo>
                    <a:pt x="45033" y="38753"/>
                    <a:pt x="26721" y="55788"/>
                    <a:pt x="8834" y="72822"/>
                  </a:cubicBezTo>
                  <a:cubicBezTo>
                    <a:pt x="-2664" y="82617"/>
                    <a:pt x="-109" y="95819"/>
                    <a:pt x="1169" y="108595"/>
                  </a:cubicBezTo>
                  <a:cubicBezTo>
                    <a:pt x="5002" y="147774"/>
                    <a:pt x="126798" y="1206893"/>
                    <a:pt x="145110" y="1323153"/>
                  </a:cubicBezTo>
                  <a:cubicBezTo>
                    <a:pt x="148943" y="1348705"/>
                    <a:pt x="160441" y="1375108"/>
                    <a:pt x="138296" y="1399382"/>
                  </a:cubicBezTo>
                  <a:cubicBezTo>
                    <a:pt x="134889" y="1403215"/>
                    <a:pt x="136593" y="1411732"/>
                    <a:pt x="136593" y="1418120"/>
                  </a:cubicBezTo>
                  <a:cubicBezTo>
                    <a:pt x="138722" y="1735813"/>
                    <a:pt x="141703" y="2893732"/>
                    <a:pt x="142129" y="3154785"/>
                  </a:cubicBezTo>
                  <a:cubicBezTo>
                    <a:pt x="141703" y="3200353"/>
                    <a:pt x="119559" y="3232718"/>
                    <a:pt x="180031" y="3232718"/>
                  </a:cubicBezTo>
                  <a:cubicBezTo>
                    <a:pt x="180031" y="3232718"/>
                    <a:pt x="2838687" y="3188428"/>
                    <a:pt x="2854019" y="3190132"/>
                  </a:cubicBezTo>
                  <a:cubicBezTo>
                    <a:pt x="2874460" y="3192261"/>
                    <a:pt x="2879570" y="3185447"/>
                    <a:pt x="2879570" y="3164580"/>
                  </a:cubicBezTo>
                  <a:cubicBezTo>
                    <a:pt x="2877867" y="2741699"/>
                    <a:pt x="2881273" y="2318818"/>
                    <a:pt x="2877015" y="1895937"/>
                  </a:cubicBezTo>
                  <a:cubicBezTo>
                    <a:pt x="2874886" y="1709410"/>
                    <a:pt x="2876163" y="1522882"/>
                    <a:pt x="2871053" y="1336355"/>
                  </a:cubicBezTo>
                  <a:cubicBezTo>
                    <a:pt x="2870627" y="1315062"/>
                    <a:pt x="2865943" y="1294194"/>
                    <a:pt x="2868072" y="1272901"/>
                  </a:cubicBezTo>
                  <a:cubicBezTo>
                    <a:pt x="2877441" y="1177082"/>
                    <a:pt x="2977944" y="170345"/>
                    <a:pt x="2985610" y="94967"/>
                  </a:cubicBezTo>
                  <a:close/>
                </a:path>
              </a:pathLst>
            </a:custGeom>
            <a:solidFill>
              <a:srgbClr val="000000"/>
            </a:solidFill>
            <a:ln w="4251" cap="flat">
              <a:noFill/>
              <a:prstDash val="solid"/>
              <a:miter/>
            </a:ln>
          </p:spPr>
          <p:txBody>
            <a:bodyPr rtlCol="0" anchor="ctr"/>
            <a:lstStyle/>
            <a:p>
              <a:endParaRPr lang="en-US"/>
            </a:p>
          </p:txBody>
        </p:sp>
        <p:sp>
          <p:nvSpPr>
            <p:cNvPr id="2748" name="Freeform: Shape 26">
              <a:extLst>
                <a:ext uri="{FF2B5EF4-FFF2-40B4-BE49-F238E27FC236}">
                  <a16:creationId xmlns:a16="http://schemas.microsoft.com/office/drawing/2014/main" id="{BE7997BF-7E6F-2153-82FA-8937E069857F}"/>
                </a:ext>
              </a:extLst>
            </p:cNvPr>
            <p:cNvSpPr/>
            <p:nvPr/>
          </p:nvSpPr>
          <p:spPr>
            <a:xfrm>
              <a:off x="6638374" y="6120789"/>
              <a:ext cx="874183" cy="735565"/>
            </a:xfrm>
            <a:custGeom>
              <a:avLst/>
              <a:gdLst>
                <a:gd name="connsiteX0" fmla="*/ 577622 w 874183"/>
                <a:gd name="connsiteY0" fmla="*/ 896 h 735565"/>
                <a:gd name="connsiteX1" fmla="*/ 613777 w 874183"/>
                <a:gd name="connsiteY1" fmla="*/ 39170 h 735565"/>
                <a:gd name="connsiteX2" fmla="*/ 715639 w 874183"/>
                <a:gd name="connsiteY2" fmla="*/ 304826 h 735565"/>
                <a:gd name="connsiteX3" fmla="*/ 738863 w 874183"/>
                <a:gd name="connsiteY3" fmla="*/ 375315 h 735565"/>
                <a:gd name="connsiteX4" fmla="*/ 775534 w 874183"/>
                <a:gd name="connsiteY4" fmla="*/ 475955 h 735565"/>
                <a:gd name="connsiteX5" fmla="*/ 850097 w 874183"/>
                <a:gd name="connsiteY5" fmla="*/ 673161 h 735565"/>
                <a:gd name="connsiteX6" fmla="*/ 874183 w 874183"/>
                <a:gd name="connsiteY6" fmla="*/ 735565 h 735565"/>
                <a:gd name="connsiteX7" fmla="*/ 178915 w 874183"/>
                <a:gd name="connsiteY7" fmla="*/ 735565 h 735565"/>
                <a:gd name="connsiteX8" fmla="*/ 162731 w 874183"/>
                <a:gd name="connsiteY8" fmla="*/ 687829 h 735565"/>
                <a:gd name="connsiteX9" fmla="*/ 60869 w 874183"/>
                <a:gd name="connsiteY9" fmla="*/ 392021 h 735565"/>
                <a:gd name="connsiteX10" fmla="*/ 6678 w 874183"/>
                <a:gd name="connsiteY10" fmla="*/ 229041 h 735565"/>
                <a:gd name="connsiteX11" fmla="*/ 27051 w 874183"/>
                <a:gd name="connsiteY11" fmla="*/ 183814 h 735565"/>
                <a:gd name="connsiteX12" fmla="*/ 38053 w 874183"/>
                <a:gd name="connsiteY12" fmla="*/ 178518 h 735565"/>
                <a:gd name="connsiteX13" fmla="*/ 232813 w 874183"/>
                <a:gd name="connsiteY13" fmla="*/ 114956 h 735565"/>
                <a:gd name="connsiteX14" fmla="*/ 550622 w 874183"/>
                <a:gd name="connsiteY14" fmla="*/ 8612 h 735565"/>
                <a:gd name="connsiteX15" fmla="*/ 577622 w 874183"/>
                <a:gd name="connsiteY15" fmla="*/ 896 h 73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4183" h="735565">
                  <a:moveTo>
                    <a:pt x="577622" y="896"/>
                  </a:moveTo>
                  <a:cubicBezTo>
                    <a:pt x="597810" y="-3077"/>
                    <a:pt x="600636" y="5556"/>
                    <a:pt x="613777" y="39170"/>
                  </a:cubicBezTo>
                  <a:cubicBezTo>
                    <a:pt x="648410" y="127586"/>
                    <a:pt x="681006" y="216410"/>
                    <a:pt x="715639" y="304826"/>
                  </a:cubicBezTo>
                  <a:cubicBezTo>
                    <a:pt x="724195" y="327237"/>
                    <a:pt x="734382" y="350461"/>
                    <a:pt x="738863" y="375315"/>
                  </a:cubicBezTo>
                  <a:cubicBezTo>
                    <a:pt x="746198" y="410763"/>
                    <a:pt x="762903" y="442545"/>
                    <a:pt x="775534" y="475955"/>
                  </a:cubicBezTo>
                  <a:cubicBezTo>
                    <a:pt x="799980" y="541962"/>
                    <a:pt x="824835" y="607561"/>
                    <a:pt x="850097" y="673161"/>
                  </a:cubicBezTo>
                  <a:lnTo>
                    <a:pt x="874183" y="735565"/>
                  </a:lnTo>
                  <a:lnTo>
                    <a:pt x="178915" y="735565"/>
                  </a:lnTo>
                  <a:lnTo>
                    <a:pt x="162731" y="687829"/>
                  </a:lnTo>
                  <a:cubicBezTo>
                    <a:pt x="128913" y="589226"/>
                    <a:pt x="97539" y="489401"/>
                    <a:pt x="60869" y="392021"/>
                  </a:cubicBezTo>
                  <a:cubicBezTo>
                    <a:pt x="45386" y="336607"/>
                    <a:pt x="23792" y="283639"/>
                    <a:pt x="6678" y="229041"/>
                  </a:cubicBezTo>
                  <a:cubicBezTo>
                    <a:pt x="-3101" y="198075"/>
                    <a:pt x="-6360" y="194409"/>
                    <a:pt x="27051" y="183814"/>
                  </a:cubicBezTo>
                  <a:cubicBezTo>
                    <a:pt x="30718" y="182593"/>
                    <a:pt x="34385" y="180148"/>
                    <a:pt x="38053" y="178518"/>
                  </a:cubicBezTo>
                  <a:cubicBezTo>
                    <a:pt x="104059" y="160997"/>
                    <a:pt x="168029" y="136144"/>
                    <a:pt x="232813" y="114956"/>
                  </a:cubicBezTo>
                  <a:cubicBezTo>
                    <a:pt x="338749" y="79915"/>
                    <a:pt x="445093" y="44468"/>
                    <a:pt x="550622" y="8612"/>
                  </a:cubicBezTo>
                  <a:cubicBezTo>
                    <a:pt x="562234" y="4945"/>
                    <a:pt x="570893" y="2220"/>
                    <a:pt x="577622" y="896"/>
                  </a:cubicBezTo>
                  <a:close/>
                </a:path>
              </a:pathLst>
            </a:custGeom>
            <a:solidFill>
              <a:schemeClr val="accent5">
                <a:lumMod val="60000"/>
                <a:lumOff val="40000"/>
              </a:schemeClr>
            </a:solidFill>
            <a:ln w="4251" cap="flat">
              <a:noFill/>
              <a:prstDash val="solid"/>
              <a:miter/>
            </a:ln>
          </p:spPr>
          <p:txBody>
            <a:bodyPr wrap="square" rtlCol="0" anchor="ctr">
              <a:noAutofit/>
            </a:bodyPr>
            <a:lstStyle/>
            <a:p>
              <a:endParaRPr lang="en-US"/>
            </a:p>
          </p:txBody>
        </p:sp>
        <p:sp>
          <p:nvSpPr>
            <p:cNvPr id="2749" name="Freeform: Shape 27">
              <a:extLst>
                <a:ext uri="{FF2B5EF4-FFF2-40B4-BE49-F238E27FC236}">
                  <a16:creationId xmlns:a16="http://schemas.microsoft.com/office/drawing/2014/main" id="{18844DAC-FB52-DAB3-A73B-56BD05E51CD1}"/>
                </a:ext>
              </a:extLst>
            </p:cNvPr>
            <p:cNvSpPr/>
            <p:nvPr/>
          </p:nvSpPr>
          <p:spPr>
            <a:xfrm>
              <a:off x="4619223" y="6433610"/>
              <a:ext cx="779087" cy="407792"/>
            </a:xfrm>
            <a:custGeom>
              <a:avLst/>
              <a:gdLst>
                <a:gd name="connsiteX0" fmla="*/ 220120 w 779087"/>
                <a:gd name="connsiteY0" fmla="*/ 73 h 407791"/>
                <a:gd name="connsiteX1" fmla="*/ 246502 w 779087"/>
                <a:gd name="connsiteY1" fmla="*/ 9241 h 407791"/>
                <a:gd name="connsiteX2" fmla="*/ 502380 w 779087"/>
                <a:gd name="connsiteY2" fmla="*/ 128216 h 407791"/>
                <a:gd name="connsiteX3" fmla="*/ 708550 w 779087"/>
                <a:gd name="connsiteY3" fmla="*/ 223558 h 407791"/>
                <a:gd name="connsiteX4" fmla="*/ 728921 w 779087"/>
                <a:gd name="connsiteY4" fmla="*/ 239449 h 407791"/>
                <a:gd name="connsiteX5" fmla="*/ 765591 w 779087"/>
                <a:gd name="connsiteY5" fmla="*/ 255339 h 407791"/>
                <a:gd name="connsiteX6" fmla="*/ 774556 w 779087"/>
                <a:gd name="connsiteY6" fmla="*/ 282231 h 407791"/>
                <a:gd name="connsiteX7" fmla="*/ 715066 w 779087"/>
                <a:gd name="connsiteY7" fmla="*/ 407791 h 407791"/>
                <a:gd name="connsiteX8" fmla="*/ 0 w 779087"/>
                <a:gd name="connsiteY8" fmla="*/ 407791 h 407791"/>
                <a:gd name="connsiteX9" fmla="*/ 129565 w 779087"/>
                <a:gd name="connsiteY9" fmla="*/ 158774 h 407791"/>
                <a:gd name="connsiteX10" fmla="*/ 204128 w 779087"/>
                <a:gd name="connsiteY10" fmla="*/ 14130 h 407791"/>
                <a:gd name="connsiteX11" fmla="*/ 220120 w 779087"/>
                <a:gd name="connsiteY11" fmla="*/ 73 h 4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9087" h="407791">
                  <a:moveTo>
                    <a:pt x="220120" y="73"/>
                  </a:moveTo>
                  <a:cubicBezTo>
                    <a:pt x="225519" y="-539"/>
                    <a:pt x="232649" y="2721"/>
                    <a:pt x="246502" y="9241"/>
                  </a:cubicBezTo>
                  <a:cubicBezTo>
                    <a:pt x="332067" y="48356"/>
                    <a:pt x="416815" y="89101"/>
                    <a:pt x="502380" y="128216"/>
                  </a:cubicBezTo>
                  <a:cubicBezTo>
                    <a:pt x="571239" y="159589"/>
                    <a:pt x="639690" y="192593"/>
                    <a:pt x="708550" y="223558"/>
                  </a:cubicBezTo>
                  <a:cubicBezTo>
                    <a:pt x="717105" y="227225"/>
                    <a:pt x="726070" y="229670"/>
                    <a:pt x="728921" y="239449"/>
                  </a:cubicBezTo>
                  <a:cubicBezTo>
                    <a:pt x="741145" y="244746"/>
                    <a:pt x="752960" y="251265"/>
                    <a:pt x="765591" y="255339"/>
                  </a:cubicBezTo>
                  <a:cubicBezTo>
                    <a:pt x="781890" y="260636"/>
                    <a:pt x="781483" y="268378"/>
                    <a:pt x="774556" y="282231"/>
                  </a:cubicBezTo>
                  <a:lnTo>
                    <a:pt x="715066" y="407791"/>
                  </a:lnTo>
                  <a:lnTo>
                    <a:pt x="0" y="407791"/>
                  </a:lnTo>
                  <a:lnTo>
                    <a:pt x="129565" y="158774"/>
                  </a:lnTo>
                  <a:cubicBezTo>
                    <a:pt x="154826" y="110695"/>
                    <a:pt x="180088" y="62616"/>
                    <a:pt x="204128" y="14130"/>
                  </a:cubicBezTo>
                  <a:cubicBezTo>
                    <a:pt x="211055" y="5166"/>
                    <a:pt x="214722" y="684"/>
                    <a:pt x="220120" y="73"/>
                  </a:cubicBezTo>
                  <a:close/>
                </a:path>
              </a:pathLst>
            </a:custGeom>
            <a:solidFill>
              <a:schemeClr val="accent5">
                <a:lumMod val="60000"/>
                <a:lumOff val="40000"/>
              </a:schemeClr>
            </a:solidFill>
            <a:ln w="4251" cap="flat">
              <a:noFill/>
              <a:prstDash val="solid"/>
              <a:miter/>
            </a:ln>
          </p:spPr>
          <p:txBody>
            <a:bodyPr wrap="square" rtlCol="0" anchor="ctr">
              <a:noAutofit/>
            </a:bodyPr>
            <a:lstStyle/>
            <a:p>
              <a:endParaRPr lang="en-US" dirty="0"/>
            </a:p>
          </p:txBody>
        </p:sp>
        <p:sp>
          <p:nvSpPr>
            <p:cNvPr id="2750" name="Freeform: Shape 28">
              <a:extLst>
                <a:ext uri="{FF2B5EF4-FFF2-40B4-BE49-F238E27FC236}">
                  <a16:creationId xmlns:a16="http://schemas.microsoft.com/office/drawing/2014/main" id="{4824C886-F563-9AC9-5554-A390D0101BB4}"/>
                </a:ext>
              </a:extLst>
            </p:cNvPr>
            <p:cNvSpPr/>
            <p:nvPr/>
          </p:nvSpPr>
          <p:spPr>
            <a:xfrm>
              <a:off x="4863278" y="5024451"/>
              <a:ext cx="2453282" cy="1663969"/>
            </a:xfrm>
            <a:custGeom>
              <a:avLst/>
              <a:gdLst>
                <a:gd name="connsiteX0" fmla="*/ 532166 w 2453282"/>
                <a:gd name="connsiteY0" fmla="*/ 402375 h 1663969"/>
                <a:gd name="connsiteX1" fmla="*/ 574910 w 2453282"/>
                <a:gd name="connsiteY1" fmla="*/ 445291 h 1663969"/>
                <a:gd name="connsiteX2" fmla="*/ 561465 w 2453282"/>
                <a:gd name="connsiteY2" fmla="*/ 514150 h 1663969"/>
                <a:gd name="connsiteX3" fmla="*/ 489753 w 2453282"/>
                <a:gd name="connsiteY3" fmla="*/ 661646 h 1663969"/>
                <a:gd name="connsiteX4" fmla="*/ 455935 w 2453282"/>
                <a:gd name="connsiteY4" fmla="*/ 913450 h 1663969"/>
                <a:gd name="connsiteX5" fmla="*/ 455935 w 2453282"/>
                <a:gd name="connsiteY5" fmla="*/ 948898 h 1663969"/>
                <a:gd name="connsiteX6" fmla="*/ 565946 w 2453282"/>
                <a:gd name="connsiteY6" fmla="*/ 741914 h 1663969"/>
                <a:gd name="connsiteX7" fmla="*/ 622989 w 2453282"/>
                <a:gd name="connsiteY7" fmla="*/ 553672 h 1663969"/>
                <a:gd name="connsiteX8" fmla="*/ 653141 w 2453282"/>
                <a:gd name="connsiteY8" fmla="*/ 499074 h 1663969"/>
                <a:gd name="connsiteX9" fmla="*/ 711406 w 2453282"/>
                <a:gd name="connsiteY9" fmla="*/ 480739 h 1663969"/>
                <a:gd name="connsiteX10" fmla="*/ 736667 w 2453282"/>
                <a:gd name="connsiteY10" fmla="*/ 527595 h 1663969"/>
                <a:gd name="connsiteX11" fmla="*/ 718739 w 2453282"/>
                <a:gd name="connsiteY11" fmla="*/ 674277 h 1663969"/>
                <a:gd name="connsiteX12" fmla="*/ 650289 w 2453282"/>
                <a:gd name="connsiteY12" fmla="*/ 970899 h 1663969"/>
                <a:gd name="connsiteX13" fmla="*/ 595282 w 2453282"/>
                <a:gd name="connsiteY13" fmla="*/ 1278931 h 1663969"/>
                <a:gd name="connsiteX14" fmla="*/ 595282 w 2453282"/>
                <a:gd name="connsiteY14" fmla="*/ 1287080 h 1663969"/>
                <a:gd name="connsiteX15" fmla="*/ 602617 w 2453282"/>
                <a:gd name="connsiteY15" fmla="*/ 1276079 h 1663969"/>
                <a:gd name="connsiteX16" fmla="*/ 709776 w 2453282"/>
                <a:gd name="connsiteY16" fmla="*/ 1009607 h 1663969"/>
                <a:gd name="connsiteX17" fmla="*/ 828751 w 2453282"/>
                <a:gd name="connsiteY17" fmla="*/ 915487 h 1663969"/>
                <a:gd name="connsiteX18" fmla="*/ 880905 w 2453282"/>
                <a:gd name="connsiteY18" fmla="*/ 919154 h 1663969"/>
                <a:gd name="connsiteX19" fmla="*/ 891498 w 2453282"/>
                <a:gd name="connsiteY19" fmla="*/ 941971 h 1663969"/>
                <a:gd name="connsiteX20" fmla="*/ 774153 w 2453282"/>
                <a:gd name="connsiteY20" fmla="*/ 1252039 h 1663969"/>
                <a:gd name="connsiteX21" fmla="*/ 642954 w 2453282"/>
                <a:gd name="connsiteY21" fmla="*/ 1508732 h 1663969"/>
                <a:gd name="connsiteX22" fmla="*/ 585912 w 2453282"/>
                <a:gd name="connsiteY22" fmla="*/ 1573516 h 1663969"/>
                <a:gd name="connsiteX23" fmla="*/ 506052 w 2453282"/>
                <a:gd name="connsiteY23" fmla="*/ 1650524 h 1663969"/>
                <a:gd name="connsiteX24" fmla="*/ 484457 w 2453282"/>
                <a:gd name="connsiteY24" fmla="*/ 1663969 h 1663969"/>
                <a:gd name="connsiteX25" fmla="*/ 19557 w 2453282"/>
                <a:gd name="connsiteY25" fmla="*/ 1447207 h 1663969"/>
                <a:gd name="connsiteX26" fmla="*/ 0 w 2453282"/>
                <a:gd name="connsiteY26" fmla="*/ 1437428 h 1663969"/>
                <a:gd name="connsiteX27" fmla="*/ 13039 w 2453282"/>
                <a:gd name="connsiteY27" fmla="*/ 1040574 h 1663969"/>
                <a:gd name="connsiteX28" fmla="*/ 57450 w 2453282"/>
                <a:gd name="connsiteY28" fmla="*/ 669795 h 1663969"/>
                <a:gd name="connsiteX29" fmla="*/ 104714 w 2453282"/>
                <a:gd name="connsiteY29" fmla="*/ 560599 h 1663969"/>
                <a:gd name="connsiteX30" fmla="*/ 152793 w 2453282"/>
                <a:gd name="connsiteY30" fmla="*/ 532485 h 1663969"/>
                <a:gd name="connsiteX31" fmla="*/ 191909 w 2453282"/>
                <a:gd name="connsiteY31" fmla="*/ 583009 h 1663969"/>
                <a:gd name="connsiteX32" fmla="*/ 185389 w 2453282"/>
                <a:gd name="connsiteY32" fmla="*/ 651460 h 1663969"/>
                <a:gd name="connsiteX33" fmla="*/ 235913 w 2453282"/>
                <a:gd name="connsiteY33" fmla="*/ 574453 h 1663969"/>
                <a:gd name="connsiteX34" fmla="*/ 314551 w 2453282"/>
                <a:gd name="connsiteY34" fmla="*/ 476257 h 1663969"/>
                <a:gd name="connsiteX35" fmla="*/ 354888 w 2453282"/>
                <a:gd name="connsiteY35" fmla="*/ 445698 h 1663969"/>
                <a:gd name="connsiteX36" fmla="*/ 424154 w 2453282"/>
                <a:gd name="connsiteY36" fmla="*/ 491741 h 1663969"/>
                <a:gd name="connsiteX37" fmla="*/ 475900 w 2453282"/>
                <a:gd name="connsiteY37" fmla="*/ 431845 h 1663969"/>
                <a:gd name="connsiteX38" fmla="*/ 508496 w 2453282"/>
                <a:gd name="connsiteY38" fmla="*/ 408213 h 1663969"/>
                <a:gd name="connsiteX39" fmla="*/ 532166 w 2453282"/>
                <a:gd name="connsiteY39" fmla="*/ 402375 h 1663969"/>
                <a:gd name="connsiteX40" fmla="*/ 2040094 w 2453282"/>
                <a:gd name="connsiteY40" fmla="*/ 1578 h 1663969"/>
                <a:gd name="connsiteX41" fmla="*/ 2089803 w 2453282"/>
                <a:gd name="connsiteY41" fmla="*/ 22358 h 1663969"/>
                <a:gd name="connsiteX42" fmla="*/ 2134622 w 2453282"/>
                <a:gd name="connsiteY42" fmla="*/ 98959 h 1663969"/>
                <a:gd name="connsiteX43" fmla="*/ 2141957 w 2453282"/>
                <a:gd name="connsiteY43" fmla="*/ 116071 h 1663969"/>
                <a:gd name="connsiteX44" fmla="*/ 2172515 w 2453282"/>
                <a:gd name="connsiteY44" fmla="*/ 73697 h 1663969"/>
                <a:gd name="connsiteX45" fmla="*/ 2223854 w 2453282"/>
                <a:gd name="connsiteY45" fmla="*/ 90810 h 1663969"/>
                <a:gd name="connsiteX46" fmla="*/ 2273562 w 2453282"/>
                <a:gd name="connsiteY46" fmla="*/ 167002 h 1663969"/>
                <a:gd name="connsiteX47" fmla="*/ 2326530 w 2453282"/>
                <a:gd name="connsiteY47" fmla="*/ 307164 h 1663969"/>
                <a:gd name="connsiteX48" fmla="*/ 2333864 w 2453282"/>
                <a:gd name="connsiteY48" fmla="*/ 328352 h 1663969"/>
                <a:gd name="connsiteX49" fmla="*/ 2338346 w 2453282"/>
                <a:gd name="connsiteY49" fmla="*/ 282718 h 1663969"/>
                <a:gd name="connsiteX50" fmla="*/ 2350570 w 2453282"/>
                <a:gd name="connsiteY50" fmla="*/ 250937 h 1663969"/>
                <a:gd name="connsiteX51" fmla="*/ 2396611 w 2453282"/>
                <a:gd name="connsiteY51" fmla="*/ 222823 h 1663969"/>
                <a:gd name="connsiteX52" fmla="*/ 2432874 w 2453282"/>
                <a:gd name="connsiteY52" fmla="*/ 257049 h 1663969"/>
                <a:gd name="connsiteX53" fmla="*/ 2453247 w 2453282"/>
                <a:gd name="connsiteY53" fmla="*/ 394766 h 1663969"/>
                <a:gd name="connsiteX54" fmla="*/ 2414132 w 2453282"/>
                <a:gd name="connsiteY54" fmla="*/ 698723 h 1663969"/>
                <a:gd name="connsiteX55" fmla="*/ 2327346 w 2453282"/>
                <a:gd name="connsiteY55" fmla="*/ 1097208 h 1663969"/>
                <a:gd name="connsiteX56" fmla="*/ 2326123 w 2453282"/>
                <a:gd name="connsiteY56" fmla="*/ 1107393 h 1663969"/>
                <a:gd name="connsiteX57" fmla="*/ 2176590 w 2453282"/>
                <a:gd name="connsiteY57" fmla="*/ 1159140 h 1663969"/>
                <a:gd name="connsiteX58" fmla="*/ 1839222 w 2453282"/>
                <a:gd name="connsiteY58" fmla="*/ 1271596 h 1663969"/>
                <a:gd name="connsiteX59" fmla="*/ 1813146 w 2453282"/>
                <a:gd name="connsiteY59" fmla="*/ 1276892 h 1663969"/>
                <a:gd name="connsiteX60" fmla="*/ 1672983 w 2453282"/>
                <a:gd name="connsiteY60" fmla="*/ 1034868 h 1663969"/>
                <a:gd name="connsiteX61" fmla="*/ 1617570 w 2453282"/>
                <a:gd name="connsiteY61" fmla="*/ 796918 h 1663969"/>
                <a:gd name="connsiteX62" fmla="*/ 1597198 w 2453282"/>
                <a:gd name="connsiteY62" fmla="*/ 527187 h 1663969"/>
                <a:gd name="connsiteX63" fmla="*/ 1579270 w 2453282"/>
                <a:gd name="connsiteY63" fmla="*/ 442031 h 1663969"/>
                <a:gd name="connsiteX64" fmla="*/ 1598013 w 2453282"/>
                <a:gd name="connsiteY64" fmla="*/ 416768 h 1663969"/>
                <a:gd name="connsiteX65" fmla="*/ 1695801 w 2453282"/>
                <a:gd name="connsiteY65" fmla="*/ 466478 h 1663969"/>
                <a:gd name="connsiteX66" fmla="*/ 1752029 w 2453282"/>
                <a:gd name="connsiteY66" fmla="*/ 612344 h 1663969"/>
                <a:gd name="connsiteX67" fmla="*/ 1772808 w 2453282"/>
                <a:gd name="connsiteY67" fmla="*/ 812401 h 1663969"/>
                <a:gd name="connsiteX68" fmla="*/ 1777290 w 2453282"/>
                <a:gd name="connsiteY68" fmla="*/ 842145 h 1663969"/>
                <a:gd name="connsiteX69" fmla="*/ 1787883 w 2453282"/>
                <a:gd name="connsiteY69" fmla="*/ 761878 h 1663969"/>
                <a:gd name="connsiteX70" fmla="*/ 1809886 w 2453282"/>
                <a:gd name="connsiteY70" fmla="*/ 251751 h 1663969"/>
                <a:gd name="connsiteX71" fmla="*/ 1824962 w 2453282"/>
                <a:gd name="connsiteY71" fmla="*/ 92032 h 1663969"/>
                <a:gd name="connsiteX72" fmla="*/ 1834741 w 2453282"/>
                <a:gd name="connsiteY72" fmla="*/ 61066 h 1663969"/>
                <a:gd name="connsiteX73" fmla="*/ 1906859 w 2453282"/>
                <a:gd name="connsiteY73" fmla="*/ 50065 h 1663969"/>
                <a:gd name="connsiteX74" fmla="*/ 1934972 w 2453282"/>
                <a:gd name="connsiteY74" fmla="*/ 135222 h 1663969"/>
                <a:gd name="connsiteX75" fmla="*/ 1943529 w 2453282"/>
                <a:gd name="connsiteY75" fmla="*/ 336501 h 1663969"/>
                <a:gd name="connsiteX76" fmla="*/ 1996905 w 2453282"/>
                <a:gd name="connsiteY76" fmla="*/ 549597 h 1663969"/>
                <a:gd name="connsiteX77" fmla="*/ 2040094 w 2453282"/>
                <a:gd name="connsiteY77" fmla="*/ 305942 h 1663969"/>
                <a:gd name="connsiteX78" fmla="*/ 2006683 w 2453282"/>
                <a:gd name="connsiteY78" fmla="*/ 122183 h 1663969"/>
                <a:gd name="connsiteX79" fmla="*/ 2003424 w 2453282"/>
                <a:gd name="connsiteY79" fmla="*/ 43953 h 1663969"/>
                <a:gd name="connsiteX80" fmla="*/ 2040094 w 2453282"/>
                <a:gd name="connsiteY80" fmla="*/ 1578 h 166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53282" h="1663969">
                  <a:moveTo>
                    <a:pt x="532166" y="402375"/>
                  </a:moveTo>
                  <a:cubicBezTo>
                    <a:pt x="554436" y="402126"/>
                    <a:pt x="571549" y="418093"/>
                    <a:pt x="574910" y="445291"/>
                  </a:cubicBezTo>
                  <a:cubicBezTo>
                    <a:pt x="577762" y="469738"/>
                    <a:pt x="571650" y="492555"/>
                    <a:pt x="561465" y="514150"/>
                  </a:cubicBezTo>
                  <a:cubicBezTo>
                    <a:pt x="537833" y="563451"/>
                    <a:pt x="512164" y="611938"/>
                    <a:pt x="489753" y="661646"/>
                  </a:cubicBezTo>
                  <a:cubicBezTo>
                    <a:pt x="454305" y="741914"/>
                    <a:pt x="453898" y="827478"/>
                    <a:pt x="455935" y="913450"/>
                  </a:cubicBezTo>
                  <a:cubicBezTo>
                    <a:pt x="456342" y="923228"/>
                    <a:pt x="455935" y="933414"/>
                    <a:pt x="455935" y="948898"/>
                  </a:cubicBezTo>
                  <a:cubicBezTo>
                    <a:pt x="503606" y="881261"/>
                    <a:pt x="542722" y="815662"/>
                    <a:pt x="565946" y="741914"/>
                  </a:cubicBezTo>
                  <a:cubicBezTo>
                    <a:pt x="585504" y="679166"/>
                    <a:pt x="603840" y="616419"/>
                    <a:pt x="622989" y="553672"/>
                  </a:cubicBezTo>
                  <a:cubicBezTo>
                    <a:pt x="629101" y="533707"/>
                    <a:pt x="638065" y="514557"/>
                    <a:pt x="653141" y="499074"/>
                  </a:cubicBezTo>
                  <a:cubicBezTo>
                    <a:pt x="669031" y="482369"/>
                    <a:pt x="688181" y="472590"/>
                    <a:pt x="711406" y="480739"/>
                  </a:cubicBezTo>
                  <a:cubicBezTo>
                    <a:pt x="733001" y="488481"/>
                    <a:pt x="735445" y="508853"/>
                    <a:pt x="736667" y="527595"/>
                  </a:cubicBezTo>
                  <a:cubicBezTo>
                    <a:pt x="740334" y="577304"/>
                    <a:pt x="729741" y="626198"/>
                    <a:pt x="718739" y="674277"/>
                  </a:cubicBezTo>
                  <a:cubicBezTo>
                    <a:pt x="696330" y="773287"/>
                    <a:pt x="671069" y="871482"/>
                    <a:pt x="650289" y="970899"/>
                  </a:cubicBezTo>
                  <a:cubicBezTo>
                    <a:pt x="629101" y="1072762"/>
                    <a:pt x="611173" y="1175846"/>
                    <a:pt x="595282" y="1278931"/>
                  </a:cubicBezTo>
                  <a:cubicBezTo>
                    <a:pt x="594876" y="1281375"/>
                    <a:pt x="595282" y="1284227"/>
                    <a:pt x="595282" y="1287080"/>
                  </a:cubicBezTo>
                  <a:cubicBezTo>
                    <a:pt x="601802" y="1285857"/>
                    <a:pt x="601394" y="1280560"/>
                    <a:pt x="602617" y="1276079"/>
                  </a:cubicBezTo>
                  <a:cubicBezTo>
                    <a:pt x="633583" y="1185217"/>
                    <a:pt x="660474" y="1092727"/>
                    <a:pt x="709776" y="1009607"/>
                  </a:cubicBezTo>
                  <a:cubicBezTo>
                    <a:pt x="737075" y="963566"/>
                    <a:pt x="772930" y="926895"/>
                    <a:pt x="828751" y="915487"/>
                  </a:cubicBezTo>
                  <a:cubicBezTo>
                    <a:pt x="846678" y="911819"/>
                    <a:pt x="864199" y="913857"/>
                    <a:pt x="880905" y="919154"/>
                  </a:cubicBezTo>
                  <a:cubicBezTo>
                    <a:pt x="891090" y="922414"/>
                    <a:pt x="899240" y="928524"/>
                    <a:pt x="891498" y="941971"/>
                  </a:cubicBezTo>
                  <a:cubicBezTo>
                    <a:pt x="834048" y="1038536"/>
                    <a:pt x="810009" y="1147732"/>
                    <a:pt x="774153" y="1252039"/>
                  </a:cubicBezTo>
                  <a:cubicBezTo>
                    <a:pt x="742779" y="1344123"/>
                    <a:pt x="704886" y="1432539"/>
                    <a:pt x="642954" y="1508732"/>
                  </a:cubicBezTo>
                  <a:cubicBezTo>
                    <a:pt x="623804" y="1530327"/>
                    <a:pt x="605061" y="1551921"/>
                    <a:pt x="585912" y="1573516"/>
                  </a:cubicBezTo>
                  <a:cubicBezTo>
                    <a:pt x="559427" y="1599185"/>
                    <a:pt x="532536" y="1625261"/>
                    <a:pt x="506052" y="1650524"/>
                  </a:cubicBezTo>
                  <a:cubicBezTo>
                    <a:pt x="499940" y="1656636"/>
                    <a:pt x="494236" y="1663969"/>
                    <a:pt x="484457" y="1663969"/>
                  </a:cubicBezTo>
                  <a:cubicBezTo>
                    <a:pt x="329626" y="1591851"/>
                    <a:pt x="174388" y="1519733"/>
                    <a:pt x="19557" y="1447207"/>
                  </a:cubicBezTo>
                  <a:cubicBezTo>
                    <a:pt x="13446" y="1443947"/>
                    <a:pt x="6520" y="1440688"/>
                    <a:pt x="0" y="1437428"/>
                  </a:cubicBezTo>
                  <a:cubicBezTo>
                    <a:pt x="3260" y="1305007"/>
                    <a:pt x="4889" y="1172994"/>
                    <a:pt x="13039" y="1040574"/>
                  </a:cubicBezTo>
                  <a:cubicBezTo>
                    <a:pt x="20780" y="916302"/>
                    <a:pt x="26077" y="791215"/>
                    <a:pt x="57450" y="669795"/>
                  </a:cubicBezTo>
                  <a:cubicBezTo>
                    <a:pt x="67229" y="631087"/>
                    <a:pt x="81083" y="593602"/>
                    <a:pt x="104714" y="560599"/>
                  </a:cubicBezTo>
                  <a:cubicBezTo>
                    <a:pt x="116530" y="543894"/>
                    <a:pt x="130384" y="529633"/>
                    <a:pt x="152793" y="532485"/>
                  </a:cubicBezTo>
                  <a:cubicBezTo>
                    <a:pt x="169092" y="534522"/>
                    <a:pt x="188649" y="561006"/>
                    <a:pt x="191909" y="583009"/>
                  </a:cubicBezTo>
                  <a:cubicBezTo>
                    <a:pt x="195168" y="606233"/>
                    <a:pt x="190686" y="628643"/>
                    <a:pt x="185389" y="651460"/>
                  </a:cubicBezTo>
                  <a:cubicBezTo>
                    <a:pt x="202094" y="625791"/>
                    <a:pt x="218800" y="599714"/>
                    <a:pt x="235913" y="574453"/>
                  </a:cubicBezTo>
                  <a:cubicBezTo>
                    <a:pt x="259545" y="539411"/>
                    <a:pt x="284400" y="506001"/>
                    <a:pt x="314551" y="476257"/>
                  </a:cubicBezTo>
                  <a:cubicBezTo>
                    <a:pt x="326774" y="464034"/>
                    <a:pt x="340220" y="453847"/>
                    <a:pt x="354888" y="445698"/>
                  </a:cubicBezTo>
                  <a:cubicBezTo>
                    <a:pt x="394004" y="424918"/>
                    <a:pt x="425784" y="445291"/>
                    <a:pt x="424154" y="491741"/>
                  </a:cubicBezTo>
                  <a:cubicBezTo>
                    <a:pt x="442489" y="470961"/>
                    <a:pt x="456750" y="449366"/>
                    <a:pt x="475900" y="431845"/>
                  </a:cubicBezTo>
                  <a:cubicBezTo>
                    <a:pt x="486086" y="422881"/>
                    <a:pt x="496273" y="413917"/>
                    <a:pt x="508496" y="408213"/>
                  </a:cubicBezTo>
                  <a:cubicBezTo>
                    <a:pt x="516747" y="404343"/>
                    <a:pt x="524743" y="402458"/>
                    <a:pt x="532166" y="402375"/>
                  </a:cubicBezTo>
                  <a:close/>
                  <a:moveTo>
                    <a:pt x="2040094" y="1578"/>
                  </a:moveTo>
                  <a:cubicBezTo>
                    <a:pt x="2061282" y="-4533"/>
                    <a:pt x="2076358" y="8098"/>
                    <a:pt x="2089803" y="22358"/>
                  </a:cubicBezTo>
                  <a:cubicBezTo>
                    <a:pt x="2110175" y="44768"/>
                    <a:pt x="2121991" y="72067"/>
                    <a:pt x="2134622" y="98959"/>
                  </a:cubicBezTo>
                  <a:cubicBezTo>
                    <a:pt x="2136659" y="103440"/>
                    <a:pt x="2138696" y="108330"/>
                    <a:pt x="2141957" y="116071"/>
                  </a:cubicBezTo>
                  <a:cubicBezTo>
                    <a:pt x="2143994" y="93662"/>
                    <a:pt x="2154179" y="79401"/>
                    <a:pt x="2172515" y="73697"/>
                  </a:cubicBezTo>
                  <a:cubicBezTo>
                    <a:pt x="2192887" y="67993"/>
                    <a:pt x="2209593" y="76142"/>
                    <a:pt x="2223854" y="90810"/>
                  </a:cubicBezTo>
                  <a:cubicBezTo>
                    <a:pt x="2245855" y="112811"/>
                    <a:pt x="2260524" y="139296"/>
                    <a:pt x="2273562" y="167002"/>
                  </a:cubicBezTo>
                  <a:cubicBezTo>
                    <a:pt x="2294750" y="212230"/>
                    <a:pt x="2311047" y="259494"/>
                    <a:pt x="2326530" y="307164"/>
                  </a:cubicBezTo>
                  <a:cubicBezTo>
                    <a:pt x="2328567" y="313276"/>
                    <a:pt x="2330605" y="319388"/>
                    <a:pt x="2333864" y="328352"/>
                  </a:cubicBezTo>
                  <a:cubicBezTo>
                    <a:pt x="2335494" y="310831"/>
                    <a:pt x="2336717" y="296571"/>
                    <a:pt x="2338346" y="282718"/>
                  </a:cubicBezTo>
                  <a:cubicBezTo>
                    <a:pt x="2339976" y="271310"/>
                    <a:pt x="2343643" y="260308"/>
                    <a:pt x="2350570" y="250937"/>
                  </a:cubicBezTo>
                  <a:cubicBezTo>
                    <a:pt x="2361978" y="235046"/>
                    <a:pt x="2376239" y="221193"/>
                    <a:pt x="2396611" y="222823"/>
                  </a:cubicBezTo>
                  <a:cubicBezTo>
                    <a:pt x="2416577" y="224046"/>
                    <a:pt x="2425948" y="240343"/>
                    <a:pt x="2432874" y="257049"/>
                  </a:cubicBezTo>
                  <a:cubicBezTo>
                    <a:pt x="2450802" y="301460"/>
                    <a:pt x="2453654" y="347910"/>
                    <a:pt x="2453247" y="394766"/>
                  </a:cubicBezTo>
                  <a:cubicBezTo>
                    <a:pt x="2451617" y="497443"/>
                    <a:pt x="2432874" y="598083"/>
                    <a:pt x="2414132" y="698723"/>
                  </a:cubicBezTo>
                  <a:cubicBezTo>
                    <a:pt x="2389278" y="832366"/>
                    <a:pt x="2359126" y="965195"/>
                    <a:pt x="2327346" y="1097208"/>
                  </a:cubicBezTo>
                  <a:cubicBezTo>
                    <a:pt x="2326530" y="1100467"/>
                    <a:pt x="2326530" y="1104135"/>
                    <a:pt x="2326123" y="1107393"/>
                  </a:cubicBezTo>
                  <a:cubicBezTo>
                    <a:pt x="2276414" y="1124507"/>
                    <a:pt x="2226706" y="1142434"/>
                    <a:pt x="2176590" y="1159140"/>
                  </a:cubicBezTo>
                  <a:cubicBezTo>
                    <a:pt x="2064134" y="1197032"/>
                    <a:pt x="1951678" y="1234517"/>
                    <a:pt x="1839222" y="1271596"/>
                  </a:cubicBezTo>
                  <a:cubicBezTo>
                    <a:pt x="1831074" y="1275263"/>
                    <a:pt x="1822924" y="1282189"/>
                    <a:pt x="1813146" y="1276892"/>
                  </a:cubicBezTo>
                  <a:cubicBezTo>
                    <a:pt x="1763030" y="1198255"/>
                    <a:pt x="1711283" y="1120432"/>
                    <a:pt x="1672983" y="1034868"/>
                  </a:cubicBezTo>
                  <a:cubicBezTo>
                    <a:pt x="1639165" y="959083"/>
                    <a:pt x="1623682" y="879223"/>
                    <a:pt x="1617570" y="796918"/>
                  </a:cubicBezTo>
                  <a:cubicBezTo>
                    <a:pt x="1611051" y="706872"/>
                    <a:pt x="1605347" y="616826"/>
                    <a:pt x="1597198" y="527187"/>
                  </a:cubicBezTo>
                  <a:cubicBezTo>
                    <a:pt x="1594754" y="498259"/>
                    <a:pt x="1585790" y="470144"/>
                    <a:pt x="1579270" y="442031"/>
                  </a:cubicBezTo>
                  <a:cubicBezTo>
                    <a:pt x="1574789" y="422880"/>
                    <a:pt x="1578048" y="416768"/>
                    <a:pt x="1598013" y="416768"/>
                  </a:cubicBezTo>
                  <a:cubicBezTo>
                    <a:pt x="1639165" y="416768"/>
                    <a:pt x="1670539" y="435919"/>
                    <a:pt x="1695801" y="466478"/>
                  </a:cubicBezTo>
                  <a:cubicBezTo>
                    <a:pt x="1730841" y="508852"/>
                    <a:pt x="1742250" y="560191"/>
                    <a:pt x="1752029" y="612344"/>
                  </a:cubicBezTo>
                  <a:cubicBezTo>
                    <a:pt x="1763844" y="678351"/>
                    <a:pt x="1768734" y="745580"/>
                    <a:pt x="1772808" y="812401"/>
                  </a:cubicBezTo>
                  <a:cubicBezTo>
                    <a:pt x="1773623" y="822587"/>
                    <a:pt x="1774846" y="832366"/>
                    <a:pt x="1777290" y="842145"/>
                  </a:cubicBezTo>
                  <a:cubicBezTo>
                    <a:pt x="1785031" y="816068"/>
                    <a:pt x="1785847" y="788769"/>
                    <a:pt x="1787883" y="761878"/>
                  </a:cubicBezTo>
                  <a:cubicBezTo>
                    <a:pt x="1802552" y="591972"/>
                    <a:pt x="1809886" y="422066"/>
                    <a:pt x="1809886" y="251751"/>
                  </a:cubicBezTo>
                  <a:cubicBezTo>
                    <a:pt x="1809886" y="198376"/>
                    <a:pt x="1811923" y="144593"/>
                    <a:pt x="1824962" y="92032"/>
                  </a:cubicBezTo>
                  <a:cubicBezTo>
                    <a:pt x="1827406" y="81438"/>
                    <a:pt x="1830258" y="70845"/>
                    <a:pt x="1834741" y="61066"/>
                  </a:cubicBezTo>
                  <a:cubicBezTo>
                    <a:pt x="1850223" y="28063"/>
                    <a:pt x="1881190" y="23173"/>
                    <a:pt x="1906859" y="50065"/>
                  </a:cubicBezTo>
                  <a:cubicBezTo>
                    <a:pt x="1929269" y="73697"/>
                    <a:pt x="1933343" y="104663"/>
                    <a:pt x="1934972" y="135222"/>
                  </a:cubicBezTo>
                  <a:cubicBezTo>
                    <a:pt x="1938639" y="202043"/>
                    <a:pt x="1939455" y="269272"/>
                    <a:pt x="1943529" y="336501"/>
                  </a:cubicBezTo>
                  <a:cubicBezTo>
                    <a:pt x="1948011" y="409027"/>
                    <a:pt x="1969606" y="477886"/>
                    <a:pt x="1996905" y="549597"/>
                  </a:cubicBezTo>
                  <a:cubicBezTo>
                    <a:pt x="2020945" y="466885"/>
                    <a:pt x="2043762" y="388654"/>
                    <a:pt x="2040094" y="305942"/>
                  </a:cubicBezTo>
                  <a:cubicBezTo>
                    <a:pt x="2037242" y="243195"/>
                    <a:pt x="2019314" y="183300"/>
                    <a:pt x="2006683" y="122183"/>
                  </a:cubicBezTo>
                  <a:cubicBezTo>
                    <a:pt x="2001387" y="96106"/>
                    <a:pt x="1996090" y="70437"/>
                    <a:pt x="2003424" y="43953"/>
                  </a:cubicBezTo>
                  <a:cubicBezTo>
                    <a:pt x="2009128" y="23581"/>
                    <a:pt x="2019314" y="7690"/>
                    <a:pt x="2040094" y="1578"/>
                  </a:cubicBezTo>
                  <a:close/>
                </a:path>
              </a:pathLst>
            </a:custGeom>
            <a:solidFill>
              <a:srgbClr val="FDCA93"/>
            </a:solidFill>
            <a:ln w="4251" cap="flat">
              <a:noFill/>
              <a:prstDash val="solid"/>
              <a:miter/>
            </a:ln>
          </p:spPr>
          <p:txBody>
            <a:bodyPr wrap="square" rtlCol="0" anchor="ctr">
              <a:noAutofit/>
            </a:bodyPr>
            <a:lstStyle/>
            <a:p>
              <a:endParaRPr lang="en-US"/>
            </a:p>
          </p:txBody>
        </p:sp>
        <p:sp>
          <p:nvSpPr>
            <p:cNvPr id="2751" name="Freeform: Shape 29">
              <a:extLst>
                <a:ext uri="{FF2B5EF4-FFF2-40B4-BE49-F238E27FC236}">
                  <a16:creationId xmlns:a16="http://schemas.microsoft.com/office/drawing/2014/main" id="{0F442B94-8C3E-1DA2-391D-7E75F48ABD67}"/>
                </a:ext>
              </a:extLst>
            </p:cNvPr>
            <p:cNvSpPr/>
            <p:nvPr/>
          </p:nvSpPr>
          <p:spPr>
            <a:xfrm>
              <a:off x="4805835" y="3545770"/>
              <a:ext cx="2650044" cy="1059772"/>
            </a:xfrm>
            <a:custGeom>
              <a:avLst/>
              <a:gdLst>
                <a:gd name="connsiteX0" fmla="*/ 2748080 w 2769805"/>
                <a:gd name="connsiteY0" fmla="*/ 0 h 1107666"/>
                <a:gd name="connsiteX1" fmla="*/ 2769374 w 2769805"/>
                <a:gd name="connsiteY1" fmla="*/ 22571 h 1107666"/>
                <a:gd name="connsiteX2" fmla="*/ 2667167 w 2769805"/>
                <a:gd name="connsiteY2" fmla="*/ 1082541 h 1107666"/>
                <a:gd name="connsiteX3" fmla="*/ 2647577 w 2769805"/>
                <a:gd name="connsiteY3" fmla="*/ 1101279 h 1107666"/>
                <a:gd name="connsiteX4" fmla="*/ 135843 w 2769805"/>
                <a:gd name="connsiteY4" fmla="*/ 1107667 h 1107666"/>
                <a:gd name="connsiteX5" fmla="*/ 110717 w 2769805"/>
                <a:gd name="connsiteY5" fmla="*/ 1085096 h 1107666"/>
                <a:gd name="connsiteX6" fmla="*/ 5529 w 2769805"/>
                <a:gd name="connsiteY6" fmla="*/ 48974 h 1107666"/>
                <a:gd name="connsiteX7" fmla="*/ 3826 w 2769805"/>
                <a:gd name="connsiteY7" fmla="*/ 11072 h 1107666"/>
                <a:gd name="connsiteX8" fmla="*/ 43005 w 2769805"/>
                <a:gd name="connsiteY8" fmla="*/ 8091 h 1107666"/>
                <a:gd name="connsiteX9" fmla="*/ 2748080 w 2769805"/>
                <a:gd name="connsiteY9" fmla="*/ 0 h 110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805" h="1107666">
                  <a:moveTo>
                    <a:pt x="2748080" y="0"/>
                  </a:moveTo>
                  <a:cubicBezTo>
                    <a:pt x="2765966" y="0"/>
                    <a:pt x="2771503" y="2129"/>
                    <a:pt x="2769374" y="22571"/>
                  </a:cubicBezTo>
                  <a:cubicBezTo>
                    <a:pt x="2758301" y="121797"/>
                    <a:pt x="2671851" y="1019088"/>
                    <a:pt x="2667167" y="1082541"/>
                  </a:cubicBezTo>
                  <a:cubicBezTo>
                    <a:pt x="2665889" y="1097446"/>
                    <a:pt x="2662056" y="1101279"/>
                    <a:pt x="2647577" y="1101279"/>
                  </a:cubicBezTo>
                  <a:cubicBezTo>
                    <a:pt x="2514282" y="1101279"/>
                    <a:pt x="256362" y="1106815"/>
                    <a:pt x="135843" y="1107667"/>
                  </a:cubicBezTo>
                  <a:cubicBezTo>
                    <a:pt x="118382" y="1107667"/>
                    <a:pt x="112420" y="1104260"/>
                    <a:pt x="110717" y="1085096"/>
                  </a:cubicBezTo>
                  <a:cubicBezTo>
                    <a:pt x="103051" y="994814"/>
                    <a:pt x="14046" y="140109"/>
                    <a:pt x="5529" y="48974"/>
                  </a:cubicBezTo>
                  <a:cubicBezTo>
                    <a:pt x="4251" y="36198"/>
                    <a:pt x="-5118" y="18738"/>
                    <a:pt x="3826" y="11072"/>
                  </a:cubicBezTo>
                  <a:cubicBezTo>
                    <a:pt x="11917" y="4259"/>
                    <a:pt x="29377" y="8517"/>
                    <a:pt x="43005" y="8091"/>
                  </a:cubicBezTo>
                  <a:cubicBezTo>
                    <a:pt x="111569" y="8091"/>
                    <a:pt x="2492563" y="1703"/>
                    <a:pt x="2748080" y="0"/>
                  </a:cubicBezTo>
                  <a:close/>
                </a:path>
              </a:pathLst>
            </a:custGeom>
            <a:solidFill>
              <a:schemeClr val="accent4"/>
            </a:solidFill>
            <a:ln w="4251" cap="flat">
              <a:noFill/>
              <a:prstDash val="solid"/>
              <a:miter/>
            </a:ln>
          </p:spPr>
          <p:txBody>
            <a:bodyPr rtlCol="0" anchor="ctr"/>
            <a:lstStyle/>
            <a:p>
              <a:endParaRPr lang="en-US"/>
            </a:p>
          </p:txBody>
        </p:sp>
        <p:sp>
          <p:nvSpPr>
            <p:cNvPr id="2752" name="Freeform: Shape 30">
              <a:extLst>
                <a:ext uri="{FF2B5EF4-FFF2-40B4-BE49-F238E27FC236}">
                  <a16:creationId xmlns:a16="http://schemas.microsoft.com/office/drawing/2014/main" id="{D547CFD1-6FFE-FD94-52D2-C73631E77C28}"/>
                </a:ext>
              </a:extLst>
            </p:cNvPr>
            <p:cNvSpPr/>
            <p:nvPr/>
          </p:nvSpPr>
          <p:spPr>
            <a:xfrm>
              <a:off x="5816361" y="3545771"/>
              <a:ext cx="1639520" cy="1056893"/>
            </a:xfrm>
            <a:custGeom>
              <a:avLst/>
              <a:gdLst>
                <a:gd name="connsiteX0" fmla="*/ 1492947 w 1513733"/>
                <a:gd name="connsiteY0" fmla="*/ 0 h 1056893"/>
                <a:gd name="connsiteX1" fmla="*/ 1513321 w 1513733"/>
                <a:gd name="connsiteY1" fmla="*/ 21595 h 1056893"/>
                <a:gd name="connsiteX2" fmla="*/ 1415533 w 1513733"/>
                <a:gd name="connsiteY2" fmla="*/ 1035734 h 1056893"/>
                <a:gd name="connsiteX3" fmla="*/ 1396790 w 1513733"/>
                <a:gd name="connsiteY3" fmla="*/ 1053661 h 1056893"/>
                <a:gd name="connsiteX4" fmla="*/ 190641 w 1513733"/>
                <a:gd name="connsiteY4" fmla="*/ 1056412 h 1056893"/>
                <a:gd name="connsiteX5" fmla="*/ 0 w 1513733"/>
                <a:gd name="connsiteY5" fmla="*/ 1056893 h 1056893"/>
                <a:gd name="connsiteX6" fmla="*/ 938674 w 1513733"/>
                <a:gd name="connsiteY6" fmla="*/ 2073 h 1056893"/>
                <a:gd name="connsiteX7" fmla="*/ 994644 w 1513733"/>
                <a:gd name="connsiteY7" fmla="*/ 1897 h 1056893"/>
                <a:gd name="connsiteX8" fmla="*/ 1492947 w 1513733"/>
                <a:gd name="connsiteY8" fmla="*/ 0 h 105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733" h="1056893">
                  <a:moveTo>
                    <a:pt x="1492947" y="0"/>
                  </a:moveTo>
                  <a:cubicBezTo>
                    <a:pt x="1510060" y="0"/>
                    <a:pt x="1515358" y="2037"/>
                    <a:pt x="1513321" y="21595"/>
                  </a:cubicBezTo>
                  <a:cubicBezTo>
                    <a:pt x="1502727" y="116531"/>
                    <a:pt x="1420014" y="975024"/>
                    <a:pt x="1415533" y="1035734"/>
                  </a:cubicBezTo>
                  <a:cubicBezTo>
                    <a:pt x="1414310" y="1049994"/>
                    <a:pt x="1410643" y="1053661"/>
                    <a:pt x="1396790" y="1053661"/>
                  </a:cubicBezTo>
                  <a:cubicBezTo>
                    <a:pt x="1333024" y="1053661"/>
                    <a:pt x="761068" y="1054986"/>
                    <a:pt x="190641" y="1056412"/>
                  </a:cubicBezTo>
                  <a:lnTo>
                    <a:pt x="0" y="1056893"/>
                  </a:lnTo>
                  <a:lnTo>
                    <a:pt x="938674" y="2073"/>
                  </a:lnTo>
                  <a:lnTo>
                    <a:pt x="994644" y="1897"/>
                  </a:lnTo>
                  <a:cubicBezTo>
                    <a:pt x="1243615" y="1095"/>
                    <a:pt x="1431830" y="407"/>
                    <a:pt x="1492947" y="0"/>
                  </a:cubicBezTo>
                  <a:close/>
                </a:path>
              </a:pathLst>
            </a:custGeom>
            <a:solidFill>
              <a:schemeClr val="accent4">
                <a:lumMod val="75000"/>
              </a:schemeClr>
            </a:solidFill>
            <a:ln w="4251" cap="flat">
              <a:noFill/>
              <a:prstDash val="solid"/>
              <a:miter/>
            </a:ln>
          </p:spPr>
          <p:txBody>
            <a:bodyPr wrap="square" rtlCol="0" anchor="ctr">
              <a:noAutofit/>
            </a:bodyPr>
            <a:lstStyle/>
            <a:p>
              <a:endParaRPr lang="en-US"/>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ambar 7">
            <a:extLst>
              <a:ext uri="{FF2B5EF4-FFF2-40B4-BE49-F238E27FC236}">
                <a16:creationId xmlns:a16="http://schemas.microsoft.com/office/drawing/2014/main" id="{6177F083-1166-7740-D076-D73D10F12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13492"/>
            <a:ext cx="29239535" cy="20212388"/>
          </a:xfrm>
          <a:prstGeom prst="rect">
            <a:avLst/>
          </a:prstGeom>
        </p:spPr>
      </p:pic>
      <p:sp>
        <p:nvSpPr>
          <p:cNvPr id="10" name="Tampungan Teks 9">
            <a:extLst>
              <a:ext uri="{FF2B5EF4-FFF2-40B4-BE49-F238E27FC236}">
                <a16:creationId xmlns:a16="http://schemas.microsoft.com/office/drawing/2014/main" id="{F38669C3-89C8-7E11-23E4-F0239678FDAA}"/>
              </a:ext>
            </a:extLst>
          </p:cNvPr>
          <p:cNvSpPr>
            <a:spLocks noGrp="1"/>
          </p:cNvSpPr>
          <p:nvPr>
            <p:ph type="body" sz="quarter" idx="10"/>
          </p:nvPr>
        </p:nvSpPr>
        <p:spPr/>
        <p:txBody>
          <a:bodyPr>
            <a:normAutofit lnSpcReduction="10000"/>
          </a:bodyPr>
          <a:lstStyle/>
          <a:p>
            <a:endParaRPr lang="en-ID"/>
          </a:p>
        </p:txBody>
      </p:sp>
      <p:sp>
        <p:nvSpPr>
          <p:cNvPr id="11" name="Text Placeholder 1">
            <a:extLst>
              <a:ext uri="{FF2B5EF4-FFF2-40B4-BE49-F238E27FC236}">
                <a16:creationId xmlns:a16="http://schemas.microsoft.com/office/drawing/2014/main" id="{EF141B90-457A-1183-DB1C-CC7936C44EC2}"/>
              </a:ext>
            </a:extLst>
          </p:cNvPr>
          <p:cNvSpPr txBox="1">
            <a:spLocks/>
          </p:cNvSpPr>
          <p:nvPr/>
        </p:nvSpPr>
        <p:spPr>
          <a:xfrm>
            <a:off x="3750831" y="664965"/>
            <a:ext cx="17769467" cy="1448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85000" lnSpcReduction="20000"/>
          </a:bodyPr>
          <a:lstStyle>
            <a:lvl1pPr marL="0" marR="0" indent="0" algn="ctr" defTabSz="2438338" rtl="0" latinLnBrk="0">
              <a:lnSpc>
                <a:spcPct val="90000"/>
              </a:lnSpc>
              <a:spcBef>
                <a:spcPts val="4500"/>
              </a:spcBef>
              <a:spcAft>
                <a:spcPts val="0"/>
              </a:spcAft>
              <a:buClrTx/>
              <a:buSzPct val="123000"/>
              <a:buFontTx/>
              <a:buNone/>
              <a:tabLst/>
              <a:defRPr sz="10800" b="0" i="0" u="none" strike="noStrike" cap="none" spc="0" baseline="0">
                <a:solidFill>
                  <a:schemeClr val="tx1">
                    <a:lumMod val="75000"/>
                    <a:lumOff val="25000"/>
                  </a:schemeClr>
                </a:solidFill>
                <a:uFillTx/>
                <a:latin typeface="+mj-lt"/>
                <a:ea typeface="+mn-ea"/>
                <a:cs typeface="Arial" pitchFamily="34" charset="0"/>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ID" sz="14300" b="1" dirty="0" err="1">
                <a:solidFill>
                  <a:schemeClr val="bg1"/>
                </a:solidFill>
                <a:highlight>
                  <a:srgbClr val="000000"/>
                </a:highlight>
              </a:rPr>
              <a:t>Evolusi</a:t>
            </a:r>
            <a:r>
              <a:rPr lang="en-ID" sz="14300" b="1" dirty="0">
                <a:solidFill>
                  <a:schemeClr val="bg1"/>
                </a:solidFill>
                <a:highlight>
                  <a:srgbClr val="000000"/>
                </a:highlight>
              </a:rPr>
              <a:t> Desain Web</a:t>
            </a:r>
            <a:endParaRPr lang="en-US" sz="14300" b="1" dirty="0">
              <a:solidFill>
                <a:schemeClr val="bg1"/>
              </a:solidFill>
              <a:highlight>
                <a:srgbClr val="000000"/>
              </a:highlight>
            </a:endParaRPr>
          </a:p>
        </p:txBody>
      </p:sp>
      <p:grpSp>
        <p:nvGrpSpPr>
          <p:cNvPr id="12" name="Group 2">
            <a:extLst>
              <a:ext uri="{FF2B5EF4-FFF2-40B4-BE49-F238E27FC236}">
                <a16:creationId xmlns:a16="http://schemas.microsoft.com/office/drawing/2014/main" id="{69EE50FA-45BB-B12A-C183-AE1F28F63627}"/>
              </a:ext>
            </a:extLst>
          </p:cNvPr>
          <p:cNvGrpSpPr/>
          <p:nvPr/>
        </p:nvGrpSpPr>
        <p:grpSpPr>
          <a:xfrm>
            <a:off x="14876831" y="2389649"/>
            <a:ext cx="6110480" cy="10980622"/>
            <a:chOff x="4789978" y="1099366"/>
            <a:chExt cx="2580306" cy="4655566"/>
          </a:xfrm>
          <a:effectLst>
            <a:outerShdw blurRad="63500" sx="102000" sy="102000" algn="ctr" rotWithShape="0">
              <a:prstClr val="black">
                <a:alpha val="40000"/>
              </a:prstClr>
            </a:outerShdw>
          </a:effectLst>
        </p:grpSpPr>
        <p:sp>
          <p:nvSpPr>
            <p:cNvPr id="13" name="Graphic 2">
              <a:extLst>
                <a:ext uri="{FF2B5EF4-FFF2-40B4-BE49-F238E27FC236}">
                  <a16:creationId xmlns:a16="http://schemas.microsoft.com/office/drawing/2014/main" id="{45D58CF0-F302-0681-235E-1B42BEB245F1}"/>
                </a:ext>
              </a:extLst>
            </p:cNvPr>
            <p:cNvSpPr/>
            <p:nvPr/>
          </p:nvSpPr>
          <p:spPr>
            <a:xfrm>
              <a:off x="4793972" y="1099366"/>
              <a:ext cx="2573455" cy="4655566"/>
            </a:xfrm>
            <a:custGeom>
              <a:avLst/>
              <a:gdLst>
                <a:gd name="connsiteX0" fmla="*/ 2940654 w 3387838"/>
                <a:gd name="connsiteY0" fmla="*/ 6858876 h 6858875"/>
                <a:gd name="connsiteX1" fmla="*/ 447185 w 3387838"/>
                <a:gd name="connsiteY1" fmla="*/ 6858876 h 6858875"/>
                <a:gd name="connsiteX2" fmla="*/ 0 w 3387838"/>
                <a:gd name="connsiteY2" fmla="*/ 6411691 h 6858875"/>
                <a:gd name="connsiteX3" fmla="*/ 0 w 3387838"/>
                <a:gd name="connsiteY3" fmla="*/ 447185 h 6858875"/>
                <a:gd name="connsiteX4" fmla="*/ 447185 w 3387838"/>
                <a:gd name="connsiteY4" fmla="*/ 0 h 6858875"/>
                <a:gd name="connsiteX5" fmla="*/ 2940654 w 3387838"/>
                <a:gd name="connsiteY5" fmla="*/ 0 h 6858875"/>
                <a:gd name="connsiteX6" fmla="*/ 3387838 w 3387838"/>
                <a:gd name="connsiteY6" fmla="*/ 447185 h 6858875"/>
                <a:gd name="connsiteX7" fmla="*/ 3387838 w 3387838"/>
                <a:gd name="connsiteY7" fmla="*/ 6411759 h 6858875"/>
                <a:gd name="connsiteX8" fmla="*/ 2940654 w 3387838"/>
                <a:gd name="connsiteY8" fmla="*/ 6858876 h 685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7838" h="6858875">
                  <a:moveTo>
                    <a:pt x="2940654" y="6858876"/>
                  </a:moveTo>
                  <a:lnTo>
                    <a:pt x="447185" y="6858876"/>
                  </a:lnTo>
                  <a:cubicBezTo>
                    <a:pt x="200216" y="6858876"/>
                    <a:pt x="0" y="6658660"/>
                    <a:pt x="0" y="6411691"/>
                  </a:cubicBezTo>
                  <a:lnTo>
                    <a:pt x="0" y="447185"/>
                  </a:lnTo>
                  <a:cubicBezTo>
                    <a:pt x="67" y="200216"/>
                    <a:pt x="200216" y="0"/>
                    <a:pt x="447185" y="0"/>
                  </a:cubicBezTo>
                  <a:lnTo>
                    <a:pt x="2940654" y="0"/>
                  </a:lnTo>
                  <a:cubicBezTo>
                    <a:pt x="3187622" y="0"/>
                    <a:pt x="3387838" y="200216"/>
                    <a:pt x="3387838" y="447185"/>
                  </a:cubicBezTo>
                  <a:lnTo>
                    <a:pt x="3387838" y="6411759"/>
                  </a:lnTo>
                  <a:cubicBezTo>
                    <a:pt x="3387771" y="6658660"/>
                    <a:pt x="3187555" y="6858876"/>
                    <a:pt x="2940654" y="6858876"/>
                  </a:cubicBezTo>
                  <a:close/>
                </a:path>
              </a:pathLst>
            </a:custGeom>
            <a:solidFill>
              <a:srgbClr val="D0D4D8"/>
            </a:solidFill>
            <a:ln w="6728" cap="flat">
              <a:noFill/>
              <a:prstDash val="solid"/>
              <a:miter/>
            </a:ln>
          </p:spPr>
          <p:txBody>
            <a:bodyPr rtlCol="0" anchor="ctr"/>
            <a:lstStyle/>
            <a:p>
              <a:endParaRPr lang="en-US" sz="4800"/>
            </a:p>
          </p:txBody>
        </p:sp>
        <p:sp>
          <p:nvSpPr>
            <p:cNvPr id="14" name="Graphic 2">
              <a:extLst>
                <a:ext uri="{FF2B5EF4-FFF2-40B4-BE49-F238E27FC236}">
                  <a16:creationId xmlns:a16="http://schemas.microsoft.com/office/drawing/2014/main" id="{CB535FDB-E50E-0F3D-812C-9F63B5939A6C}"/>
                </a:ext>
              </a:extLst>
            </p:cNvPr>
            <p:cNvSpPr/>
            <p:nvPr/>
          </p:nvSpPr>
          <p:spPr>
            <a:xfrm>
              <a:off x="4828452" y="1123785"/>
              <a:ext cx="2504495" cy="4606685"/>
            </a:xfrm>
            <a:custGeom>
              <a:avLst/>
              <a:gdLst>
                <a:gd name="connsiteX0" fmla="*/ 2858870 w 3305986"/>
                <a:gd name="connsiteY0" fmla="*/ 6786860 h 6786860"/>
                <a:gd name="connsiteX1" fmla="*/ 447185 w 3305986"/>
                <a:gd name="connsiteY1" fmla="*/ 6786860 h 6786860"/>
                <a:gd name="connsiteX2" fmla="*/ 0 w 3305986"/>
                <a:gd name="connsiteY2" fmla="*/ 6339676 h 6786860"/>
                <a:gd name="connsiteX3" fmla="*/ 0 w 3305986"/>
                <a:gd name="connsiteY3" fmla="*/ 447185 h 6786860"/>
                <a:gd name="connsiteX4" fmla="*/ 447185 w 3305986"/>
                <a:gd name="connsiteY4" fmla="*/ 0 h 6786860"/>
                <a:gd name="connsiteX5" fmla="*/ 2858802 w 3305986"/>
                <a:gd name="connsiteY5" fmla="*/ 0 h 6786860"/>
                <a:gd name="connsiteX6" fmla="*/ 3305987 w 3305986"/>
                <a:gd name="connsiteY6" fmla="*/ 447185 h 6786860"/>
                <a:gd name="connsiteX7" fmla="*/ 3305987 w 3305986"/>
                <a:gd name="connsiteY7" fmla="*/ 6339743 h 6786860"/>
                <a:gd name="connsiteX8" fmla="*/ 2858870 w 3305986"/>
                <a:gd name="connsiteY8" fmla="*/ 6786860 h 678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5986" h="6786860">
                  <a:moveTo>
                    <a:pt x="2858870" y="6786860"/>
                  </a:moveTo>
                  <a:lnTo>
                    <a:pt x="447185" y="6786860"/>
                  </a:lnTo>
                  <a:cubicBezTo>
                    <a:pt x="200216" y="6786860"/>
                    <a:pt x="0" y="6586644"/>
                    <a:pt x="0" y="6339676"/>
                  </a:cubicBezTo>
                  <a:lnTo>
                    <a:pt x="0" y="447185"/>
                  </a:lnTo>
                  <a:cubicBezTo>
                    <a:pt x="0" y="200216"/>
                    <a:pt x="200216" y="0"/>
                    <a:pt x="447185" y="0"/>
                  </a:cubicBezTo>
                  <a:lnTo>
                    <a:pt x="2858802" y="0"/>
                  </a:lnTo>
                  <a:cubicBezTo>
                    <a:pt x="3105771" y="0"/>
                    <a:pt x="3305987" y="200216"/>
                    <a:pt x="3305987" y="447185"/>
                  </a:cubicBezTo>
                  <a:lnTo>
                    <a:pt x="3305987" y="6339743"/>
                  </a:lnTo>
                  <a:cubicBezTo>
                    <a:pt x="3305987" y="6586644"/>
                    <a:pt x="3105771" y="6786860"/>
                    <a:pt x="2858870" y="6786860"/>
                  </a:cubicBezTo>
                  <a:close/>
                </a:path>
              </a:pathLst>
            </a:custGeom>
            <a:solidFill>
              <a:srgbClr val="070808"/>
            </a:solidFill>
            <a:ln w="6728" cap="flat">
              <a:noFill/>
              <a:prstDash val="solid"/>
              <a:miter/>
            </a:ln>
          </p:spPr>
          <p:txBody>
            <a:bodyPr rtlCol="0" anchor="ctr"/>
            <a:lstStyle/>
            <a:p>
              <a:endParaRPr lang="en-US" sz="4800"/>
            </a:p>
          </p:txBody>
        </p:sp>
        <p:sp>
          <p:nvSpPr>
            <p:cNvPr id="15" name="Graphic 2">
              <a:extLst>
                <a:ext uri="{FF2B5EF4-FFF2-40B4-BE49-F238E27FC236}">
                  <a16:creationId xmlns:a16="http://schemas.microsoft.com/office/drawing/2014/main" id="{55904FD2-0F9E-FCB4-2A67-C9574252CCC1}"/>
                </a:ext>
              </a:extLst>
            </p:cNvPr>
            <p:cNvSpPr/>
            <p:nvPr/>
          </p:nvSpPr>
          <p:spPr>
            <a:xfrm>
              <a:off x="4888657" y="1203120"/>
              <a:ext cx="2384085" cy="4448058"/>
            </a:xfrm>
            <a:custGeom>
              <a:avLst/>
              <a:gdLst>
                <a:gd name="connsiteX0" fmla="*/ 2682906 w 3006269"/>
                <a:gd name="connsiteY0" fmla="*/ 0 h 6553162"/>
                <a:gd name="connsiteX1" fmla="*/ 2383121 w 3006269"/>
                <a:gd name="connsiteY1" fmla="*/ 0 h 6553162"/>
                <a:gd name="connsiteX2" fmla="*/ 2355366 w 3006269"/>
                <a:gd name="connsiteY2" fmla="*/ 27755 h 6553162"/>
                <a:gd name="connsiteX3" fmla="*/ 2355366 w 3006269"/>
                <a:gd name="connsiteY3" fmla="*/ 27755 h 6553162"/>
                <a:gd name="connsiteX4" fmla="*/ 2140599 w 3006269"/>
                <a:gd name="connsiteY4" fmla="*/ 242523 h 6553162"/>
                <a:gd name="connsiteX5" fmla="*/ 852197 w 3006269"/>
                <a:gd name="connsiteY5" fmla="*/ 242523 h 6553162"/>
                <a:gd name="connsiteX6" fmla="*/ 637430 w 3006269"/>
                <a:gd name="connsiteY6" fmla="*/ 27755 h 6553162"/>
                <a:gd name="connsiteX7" fmla="*/ 637430 w 3006269"/>
                <a:gd name="connsiteY7" fmla="*/ 27755 h 6553162"/>
                <a:gd name="connsiteX8" fmla="*/ 609675 w 3006269"/>
                <a:gd name="connsiteY8" fmla="*/ 0 h 6553162"/>
                <a:gd name="connsiteX9" fmla="*/ 323363 w 3006269"/>
                <a:gd name="connsiteY9" fmla="*/ 0 h 6553162"/>
                <a:gd name="connsiteX10" fmla="*/ 0 w 3006269"/>
                <a:gd name="connsiteY10" fmla="*/ 323363 h 6553162"/>
                <a:gd name="connsiteX11" fmla="*/ 0 w 3006269"/>
                <a:gd name="connsiteY11" fmla="*/ 6229799 h 6553162"/>
                <a:gd name="connsiteX12" fmla="*/ 323363 w 3006269"/>
                <a:gd name="connsiteY12" fmla="*/ 6553163 h 6553162"/>
                <a:gd name="connsiteX13" fmla="*/ 2682906 w 3006269"/>
                <a:gd name="connsiteY13" fmla="*/ 6553163 h 6553162"/>
                <a:gd name="connsiteX14" fmla="*/ 3006269 w 3006269"/>
                <a:gd name="connsiteY14" fmla="*/ 6229799 h 6553162"/>
                <a:gd name="connsiteX15" fmla="*/ 3006269 w 3006269"/>
                <a:gd name="connsiteY15" fmla="*/ 323363 h 6553162"/>
                <a:gd name="connsiteX16" fmla="*/ 2682906 w 3006269"/>
                <a:gd name="connsiteY16" fmla="*/ 0 h 655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6269" h="6553162">
                  <a:moveTo>
                    <a:pt x="2682906" y="0"/>
                  </a:moveTo>
                  <a:lnTo>
                    <a:pt x="2383121" y="0"/>
                  </a:lnTo>
                  <a:cubicBezTo>
                    <a:pt x="2367761" y="0"/>
                    <a:pt x="2355366" y="12463"/>
                    <a:pt x="2355366" y="27755"/>
                  </a:cubicBezTo>
                  <a:lnTo>
                    <a:pt x="2355366" y="27755"/>
                  </a:lnTo>
                  <a:cubicBezTo>
                    <a:pt x="2355366" y="146322"/>
                    <a:pt x="2259233" y="242523"/>
                    <a:pt x="2140599" y="242523"/>
                  </a:cubicBezTo>
                  <a:lnTo>
                    <a:pt x="852197" y="242523"/>
                  </a:lnTo>
                  <a:cubicBezTo>
                    <a:pt x="733631" y="242523"/>
                    <a:pt x="637430" y="146389"/>
                    <a:pt x="637430" y="27755"/>
                  </a:cubicBezTo>
                  <a:lnTo>
                    <a:pt x="637430" y="27755"/>
                  </a:lnTo>
                  <a:cubicBezTo>
                    <a:pt x="637430" y="12396"/>
                    <a:pt x="624967" y="0"/>
                    <a:pt x="609675" y="0"/>
                  </a:cubicBezTo>
                  <a:lnTo>
                    <a:pt x="323363" y="0"/>
                  </a:lnTo>
                  <a:cubicBezTo>
                    <a:pt x="144772" y="0"/>
                    <a:pt x="0" y="144773"/>
                    <a:pt x="0" y="323363"/>
                  </a:cubicBezTo>
                  <a:lnTo>
                    <a:pt x="0" y="6229799"/>
                  </a:lnTo>
                  <a:cubicBezTo>
                    <a:pt x="0" y="6408390"/>
                    <a:pt x="144772" y="6553163"/>
                    <a:pt x="323363" y="6553163"/>
                  </a:cubicBezTo>
                  <a:lnTo>
                    <a:pt x="2682906" y="6553163"/>
                  </a:lnTo>
                  <a:cubicBezTo>
                    <a:pt x="2861497" y="6553163"/>
                    <a:pt x="3006269" y="6408390"/>
                    <a:pt x="3006269" y="6229799"/>
                  </a:cubicBezTo>
                  <a:lnTo>
                    <a:pt x="3006269" y="323363"/>
                  </a:lnTo>
                  <a:cubicBezTo>
                    <a:pt x="3006269" y="144773"/>
                    <a:pt x="2861497" y="0"/>
                    <a:pt x="2682906" y="0"/>
                  </a:cubicBezTo>
                  <a:close/>
                </a:path>
              </a:pathLst>
            </a:custGeom>
            <a:solidFill>
              <a:schemeClr val="accent3">
                <a:lumMod val="40000"/>
                <a:lumOff val="60000"/>
              </a:schemeClr>
            </a:solidFill>
            <a:ln w="6728" cap="flat">
              <a:noFill/>
              <a:prstDash val="solid"/>
              <a:miter/>
            </a:ln>
          </p:spPr>
          <p:txBody>
            <a:bodyPr rtlCol="0" anchor="ctr"/>
            <a:lstStyle/>
            <a:p>
              <a:endParaRPr lang="en-US" sz="4800" dirty="0"/>
            </a:p>
          </p:txBody>
        </p:sp>
        <p:sp>
          <p:nvSpPr>
            <p:cNvPr id="16" name="Graphic 2">
              <a:extLst>
                <a:ext uri="{FF2B5EF4-FFF2-40B4-BE49-F238E27FC236}">
                  <a16:creationId xmlns:a16="http://schemas.microsoft.com/office/drawing/2014/main" id="{B3BE51FB-1CC3-6BF2-EB82-2D239379102D}"/>
                </a:ext>
              </a:extLst>
            </p:cNvPr>
            <p:cNvSpPr/>
            <p:nvPr/>
          </p:nvSpPr>
          <p:spPr>
            <a:xfrm>
              <a:off x="4790433" y="1761624"/>
              <a:ext cx="18006" cy="158625"/>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sz="4800"/>
            </a:p>
          </p:txBody>
        </p:sp>
        <p:sp>
          <p:nvSpPr>
            <p:cNvPr id="17" name="Graphic 2">
              <a:extLst>
                <a:ext uri="{FF2B5EF4-FFF2-40B4-BE49-F238E27FC236}">
                  <a16:creationId xmlns:a16="http://schemas.microsoft.com/office/drawing/2014/main" id="{251C5F14-534A-15AF-92DB-71E9CF957A34}"/>
                </a:ext>
              </a:extLst>
            </p:cNvPr>
            <p:cNvSpPr/>
            <p:nvPr/>
          </p:nvSpPr>
          <p:spPr>
            <a:xfrm>
              <a:off x="4790433" y="2101968"/>
              <a:ext cx="25137" cy="316382"/>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sz="4800"/>
            </a:p>
          </p:txBody>
        </p:sp>
        <p:sp>
          <p:nvSpPr>
            <p:cNvPr id="18" name="Graphic 2">
              <a:extLst>
                <a:ext uri="{FF2B5EF4-FFF2-40B4-BE49-F238E27FC236}">
                  <a16:creationId xmlns:a16="http://schemas.microsoft.com/office/drawing/2014/main" id="{1C039A7E-738B-34CE-65A4-49990473F9A6}"/>
                </a:ext>
              </a:extLst>
            </p:cNvPr>
            <p:cNvSpPr/>
            <p:nvPr/>
          </p:nvSpPr>
          <p:spPr>
            <a:xfrm>
              <a:off x="4790484" y="2124694"/>
              <a:ext cx="14213" cy="264940"/>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sz="4800"/>
            </a:p>
          </p:txBody>
        </p:sp>
        <p:sp>
          <p:nvSpPr>
            <p:cNvPr id="19" name="Graphic 2">
              <a:extLst>
                <a:ext uri="{FF2B5EF4-FFF2-40B4-BE49-F238E27FC236}">
                  <a16:creationId xmlns:a16="http://schemas.microsoft.com/office/drawing/2014/main" id="{4029EDDD-9492-912E-976B-0DB10F2FD4F1}"/>
                </a:ext>
              </a:extLst>
            </p:cNvPr>
            <p:cNvSpPr/>
            <p:nvPr/>
          </p:nvSpPr>
          <p:spPr>
            <a:xfrm>
              <a:off x="4789978" y="2524437"/>
              <a:ext cx="25137" cy="316382"/>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sz="4800"/>
            </a:p>
          </p:txBody>
        </p:sp>
        <p:sp>
          <p:nvSpPr>
            <p:cNvPr id="20" name="Graphic 2">
              <a:extLst>
                <a:ext uri="{FF2B5EF4-FFF2-40B4-BE49-F238E27FC236}">
                  <a16:creationId xmlns:a16="http://schemas.microsoft.com/office/drawing/2014/main" id="{D7460FFE-428F-7421-EF47-67E918B610EB}"/>
                </a:ext>
              </a:extLst>
            </p:cNvPr>
            <p:cNvSpPr/>
            <p:nvPr/>
          </p:nvSpPr>
          <p:spPr>
            <a:xfrm>
              <a:off x="4789978" y="2547163"/>
              <a:ext cx="14213" cy="264940"/>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sz="4800"/>
            </a:p>
          </p:txBody>
        </p:sp>
        <p:sp>
          <p:nvSpPr>
            <p:cNvPr id="21" name="Graphic 2">
              <a:extLst>
                <a:ext uri="{FF2B5EF4-FFF2-40B4-BE49-F238E27FC236}">
                  <a16:creationId xmlns:a16="http://schemas.microsoft.com/office/drawing/2014/main" id="{94E17691-F482-C065-DE0E-648590E990AB}"/>
                </a:ext>
              </a:extLst>
            </p:cNvPr>
            <p:cNvSpPr/>
            <p:nvPr/>
          </p:nvSpPr>
          <p:spPr>
            <a:xfrm>
              <a:off x="7345147" y="2208099"/>
              <a:ext cx="25137" cy="512047"/>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sz="4800"/>
            </a:p>
          </p:txBody>
        </p:sp>
        <p:sp>
          <p:nvSpPr>
            <p:cNvPr id="22" name="Graphic 2">
              <a:extLst>
                <a:ext uri="{FF2B5EF4-FFF2-40B4-BE49-F238E27FC236}">
                  <a16:creationId xmlns:a16="http://schemas.microsoft.com/office/drawing/2014/main" id="{1139FC4F-F34E-6A5D-B2C2-6C592A65E134}"/>
                </a:ext>
              </a:extLst>
            </p:cNvPr>
            <p:cNvSpPr/>
            <p:nvPr/>
          </p:nvSpPr>
          <p:spPr>
            <a:xfrm>
              <a:off x="7356071" y="2244908"/>
              <a:ext cx="14213" cy="428779"/>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sz="4800"/>
            </a:p>
          </p:txBody>
        </p:sp>
        <p:sp>
          <p:nvSpPr>
            <p:cNvPr id="23" name="Graphic 2">
              <a:extLst>
                <a:ext uri="{FF2B5EF4-FFF2-40B4-BE49-F238E27FC236}">
                  <a16:creationId xmlns:a16="http://schemas.microsoft.com/office/drawing/2014/main" id="{A0225BD3-73DE-BFF9-2D08-03DD8D1E6CE2}"/>
                </a:ext>
              </a:extLst>
            </p:cNvPr>
            <p:cNvSpPr/>
            <p:nvPr/>
          </p:nvSpPr>
          <p:spPr>
            <a:xfrm>
              <a:off x="7349951" y="3279292"/>
              <a:ext cx="20333" cy="350907"/>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sz="4800"/>
            </a:p>
          </p:txBody>
        </p:sp>
        <p:sp>
          <p:nvSpPr>
            <p:cNvPr id="24" name="Graphic 2">
              <a:extLst>
                <a:ext uri="{FF2B5EF4-FFF2-40B4-BE49-F238E27FC236}">
                  <a16:creationId xmlns:a16="http://schemas.microsoft.com/office/drawing/2014/main" id="{59333467-A4BF-FF54-E629-FD97F817A450}"/>
                </a:ext>
              </a:extLst>
            </p:cNvPr>
            <p:cNvSpPr/>
            <p:nvPr/>
          </p:nvSpPr>
          <p:spPr>
            <a:xfrm>
              <a:off x="7358753" y="3304487"/>
              <a:ext cx="11531" cy="293839"/>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sz="4800"/>
            </a:p>
          </p:txBody>
        </p:sp>
        <p:grpSp>
          <p:nvGrpSpPr>
            <p:cNvPr id="25" name="Group 1">
              <a:extLst>
                <a:ext uri="{FF2B5EF4-FFF2-40B4-BE49-F238E27FC236}">
                  <a16:creationId xmlns:a16="http://schemas.microsoft.com/office/drawing/2014/main" id="{3E2CBF80-4753-7A2C-A045-4733C2379F3D}"/>
                </a:ext>
              </a:extLst>
            </p:cNvPr>
            <p:cNvGrpSpPr/>
            <p:nvPr userDrawn="1"/>
          </p:nvGrpSpPr>
          <p:grpSpPr>
            <a:xfrm>
              <a:off x="6503099" y="1178658"/>
              <a:ext cx="131097" cy="134444"/>
              <a:chOff x="6503099" y="1195231"/>
              <a:chExt cx="119701" cy="108213"/>
            </a:xfrm>
          </p:grpSpPr>
          <p:sp>
            <p:nvSpPr>
              <p:cNvPr id="27" name="Oval 26">
                <a:extLst>
                  <a:ext uri="{FF2B5EF4-FFF2-40B4-BE49-F238E27FC236}">
                    <a16:creationId xmlns:a16="http://schemas.microsoft.com/office/drawing/2014/main" id="{47CA7343-368F-7AA3-948D-42C0BC2EB60D}"/>
                  </a:ext>
                </a:extLst>
              </p:cNvPr>
              <p:cNvSpPr>
                <a:spLocks noChangeAspect="1"/>
              </p:cNvSpPr>
              <p:nvPr/>
            </p:nvSpPr>
            <p:spPr>
              <a:xfrm>
                <a:off x="6503099" y="1195231"/>
                <a:ext cx="119701" cy="1082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8" name="Oval 27">
                <a:extLst>
                  <a:ext uri="{FF2B5EF4-FFF2-40B4-BE49-F238E27FC236}">
                    <a16:creationId xmlns:a16="http://schemas.microsoft.com/office/drawing/2014/main" id="{25D27DB6-7290-8A61-D14C-34A6962B8C4E}"/>
                  </a:ext>
                </a:extLst>
              </p:cNvPr>
              <p:cNvSpPr>
                <a:spLocks noChangeAspect="1"/>
              </p:cNvSpPr>
              <p:nvPr/>
            </p:nvSpPr>
            <p:spPr>
              <a:xfrm>
                <a:off x="6510581" y="1201994"/>
                <a:ext cx="104739" cy="94686"/>
              </a:xfrm>
              <a:prstGeom prst="ellipse">
                <a:avLst/>
              </a:prstGeom>
              <a:solidFill>
                <a:srgbClr val="070808"/>
              </a:solidFill>
              <a:ln w="6728" cap="flat">
                <a:noFill/>
                <a:prstDash val="solid"/>
                <a:miter/>
              </a:ln>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endParaRPr lang="en-US" sz="4800">
                  <a:solidFill>
                    <a:schemeClr val="tx1"/>
                  </a:solidFill>
                </a:endParaRPr>
              </a:p>
            </p:txBody>
          </p:sp>
          <p:sp>
            <p:nvSpPr>
              <p:cNvPr id="29" name="Oval 28">
                <a:extLst>
                  <a:ext uri="{FF2B5EF4-FFF2-40B4-BE49-F238E27FC236}">
                    <a16:creationId xmlns:a16="http://schemas.microsoft.com/office/drawing/2014/main" id="{2FADC51F-6588-951C-B631-655413FD6FED}"/>
                  </a:ext>
                </a:extLst>
              </p:cNvPr>
              <p:cNvSpPr/>
              <p:nvPr/>
            </p:nvSpPr>
            <p:spPr>
              <a:xfrm>
                <a:off x="6537065" y="1225936"/>
                <a:ext cx="51770" cy="46802"/>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endParaRPr lang="en-US" sz="4800">
                  <a:solidFill>
                    <a:schemeClr val="tx1"/>
                  </a:solidFill>
                </a:endParaRPr>
              </a:p>
            </p:txBody>
          </p:sp>
          <p:sp>
            <p:nvSpPr>
              <p:cNvPr id="30" name="Oval 29">
                <a:extLst>
                  <a:ext uri="{FF2B5EF4-FFF2-40B4-BE49-F238E27FC236}">
                    <a16:creationId xmlns:a16="http://schemas.microsoft.com/office/drawing/2014/main" id="{52B005E6-33EC-90CF-1B95-99490CBB80E0}"/>
                  </a:ext>
                </a:extLst>
              </p:cNvPr>
              <p:cNvSpPr/>
              <p:nvPr/>
            </p:nvSpPr>
            <p:spPr>
              <a:xfrm>
                <a:off x="6549220" y="1236925"/>
                <a:ext cx="27463" cy="24827"/>
              </a:xfrm>
              <a:prstGeom prst="ellipse">
                <a:avLst/>
              </a:prstGeom>
              <a:solidFill>
                <a:srgbClr val="081422"/>
              </a:solidFill>
              <a:ln w="6728" cap="flat">
                <a:noFill/>
                <a:prstDash val="solid"/>
                <a:miter/>
              </a:ln>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endParaRPr lang="en-US" sz="4800">
                  <a:solidFill>
                    <a:schemeClr val="tx1"/>
                  </a:solidFill>
                </a:endParaRPr>
              </a:p>
            </p:txBody>
          </p:sp>
        </p:grpSp>
        <p:sp>
          <p:nvSpPr>
            <p:cNvPr id="26" name="Graphic 2">
              <a:extLst>
                <a:ext uri="{FF2B5EF4-FFF2-40B4-BE49-F238E27FC236}">
                  <a16:creationId xmlns:a16="http://schemas.microsoft.com/office/drawing/2014/main" id="{26743679-EE37-B7E3-22DB-5784BF45F960}"/>
                </a:ext>
              </a:extLst>
            </p:cNvPr>
            <p:cNvSpPr/>
            <p:nvPr userDrawn="1"/>
          </p:nvSpPr>
          <p:spPr>
            <a:xfrm flipH="1">
              <a:off x="4792220" y="1780535"/>
              <a:ext cx="9559" cy="120803"/>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sz="4800"/>
            </a:p>
          </p:txBody>
        </p:sp>
      </p:grpSp>
      <p:pic>
        <p:nvPicPr>
          <p:cNvPr id="31" name="Gambar 30">
            <a:extLst>
              <a:ext uri="{FF2B5EF4-FFF2-40B4-BE49-F238E27FC236}">
                <a16:creationId xmlns:a16="http://schemas.microsoft.com/office/drawing/2014/main" id="{018FB04E-040E-636D-705C-17FC1033BE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160" y="11984829"/>
            <a:ext cx="3174535" cy="933313"/>
          </a:xfrm>
          <a:prstGeom prst="rect">
            <a:avLst/>
          </a:prstGeom>
        </p:spPr>
      </p:pic>
      <p:pic>
        <p:nvPicPr>
          <p:cNvPr id="32" name="Gambar 31">
            <a:extLst>
              <a:ext uri="{FF2B5EF4-FFF2-40B4-BE49-F238E27FC236}">
                <a16:creationId xmlns:a16="http://schemas.microsoft.com/office/drawing/2014/main" id="{C4C6A302-458D-252A-EEED-5C24885F1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85300" y="4455769"/>
            <a:ext cx="9096234" cy="6064156"/>
          </a:xfrm>
          <a:prstGeom prst="rect">
            <a:avLst/>
          </a:prstGeom>
        </p:spPr>
      </p:pic>
      <p:pic>
        <p:nvPicPr>
          <p:cNvPr id="34" name="Gambar 33">
            <a:extLst>
              <a:ext uri="{FF2B5EF4-FFF2-40B4-BE49-F238E27FC236}">
                <a16:creationId xmlns:a16="http://schemas.microsoft.com/office/drawing/2014/main" id="{D52F3AE7-515F-05E4-9262-B9DEBAED2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788" y="11062012"/>
            <a:ext cx="3394024" cy="2691490"/>
          </a:xfrm>
          <a:prstGeom prst="rect">
            <a:avLst/>
          </a:prstGeom>
        </p:spPr>
      </p:pic>
      <p:pic>
        <p:nvPicPr>
          <p:cNvPr id="36" name="Gambar 35">
            <a:extLst>
              <a:ext uri="{FF2B5EF4-FFF2-40B4-BE49-F238E27FC236}">
                <a16:creationId xmlns:a16="http://schemas.microsoft.com/office/drawing/2014/main" id="{00A8A28F-5999-657A-EEF9-FE937122A2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160" y="13111162"/>
            <a:ext cx="2266353" cy="1209675"/>
          </a:xfrm>
          <a:prstGeom prst="rect">
            <a:avLst/>
          </a:prstGeom>
        </p:spPr>
      </p:pic>
      <p:pic>
        <p:nvPicPr>
          <p:cNvPr id="38" name="Gambar 37">
            <a:extLst>
              <a:ext uri="{FF2B5EF4-FFF2-40B4-BE49-F238E27FC236}">
                <a16:creationId xmlns:a16="http://schemas.microsoft.com/office/drawing/2014/main" id="{D9DF3AE4-72FF-09B7-90EA-6C531C20BA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7930" y="13125556"/>
            <a:ext cx="2266353" cy="1195281"/>
          </a:xfrm>
          <a:prstGeom prst="rect">
            <a:avLst/>
          </a:prstGeom>
        </p:spPr>
      </p:pic>
      <p:pic>
        <p:nvPicPr>
          <p:cNvPr id="40" name="Gambar 39">
            <a:extLst>
              <a:ext uri="{FF2B5EF4-FFF2-40B4-BE49-F238E27FC236}">
                <a16:creationId xmlns:a16="http://schemas.microsoft.com/office/drawing/2014/main" id="{F21A88F8-BA51-C032-FE90-94B68D9A5E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03372" y="11639074"/>
            <a:ext cx="5405388" cy="1486482"/>
          </a:xfrm>
          <a:prstGeom prst="rect">
            <a:avLst/>
          </a:prstGeom>
        </p:spPr>
      </p:pic>
    </p:spTree>
    <p:extLst>
      <p:ext uri="{BB962C8B-B14F-4D97-AF65-F5344CB8AC3E}">
        <p14:creationId xmlns:p14="http://schemas.microsoft.com/office/powerpoint/2010/main" val="364121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11" name="object 11"/>
          <p:cNvSpPr txBox="1"/>
          <p:nvPr/>
        </p:nvSpPr>
        <p:spPr>
          <a:xfrm>
            <a:off x="8222488" y="1259028"/>
            <a:ext cx="3709576" cy="1016000"/>
          </a:xfrm>
          <a:prstGeom prst="rect">
            <a:avLst/>
          </a:prstGeom>
        </p:spPr>
        <p:txBody>
          <a:bodyPr wrap="square" lIns="0" tIns="50608" rIns="0" bIns="0" rtlCol="0">
            <a:noAutofit/>
          </a:bodyPr>
          <a:lstStyle/>
          <a:p>
            <a:pPr marL="25400">
              <a:lnSpc>
                <a:spcPts val="7970"/>
              </a:lnSpc>
            </a:pPr>
            <a:r>
              <a:rPr sz="7600" b="1" spc="-206" dirty="0">
                <a:solidFill>
                  <a:srgbClr val="F6F6F2"/>
                </a:solidFill>
                <a:latin typeface="Arial"/>
                <a:cs typeface="Arial"/>
              </a:rPr>
              <a:t>RAGAM</a:t>
            </a:r>
            <a:endParaRPr sz="7600">
              <a:latin typeface="Arial"/>
              <a:cs typeface="Arial"/>
            </a:endParaRPr>
          </a:p>
        </p:txBody>
      </p:sp>
      <p:sp>
        <p:nvSpPr>
          <p:cNvPr id="10" name="object 10"/>
          <p:cNvSpPr txBox="1"/>
          <p:nvPr/>
        </p:nvSpPr>
        <p:spPr>
          <a:xfrm>
            <a:off x="12093448" y="1259028"/>
            <a:ext cx="4230336" cy="1016000"/>
          </a:xfrm>
          <a:prstGeom prst="rect">
            <a:avLst/>
          </a:prstGeom>
        </p:spPr>
        <p:txBody>
          <a:bodyPr wrap="square" lIns="0" tIns="50608" rIns="0" bIns="0" rtlCol="0">
            <a:noAutofit/>
          </a:bodyPr>
          <a:lstStyle/>
          <a:p>
            <a:pPr marL="25400">
              <a:lnSpc>
                <a:spcPts val="7970"/>
              </a:lnSpc>
            </a:pPr>
            <a:r>
              <a:rPr sz="7600" b="1" spc="-402" dirty="0">
                <a:solidFill>
                  <a:srgbClr val="F6F6F2"/>
                </a:solidFill>
                <a:latin typeface="Arial"/>
                <a:cs typeface="Arial"/>
              </a:rPr>
              <a:t>WEBSITE</a:t>
            </a:r>
            <a:endParaRPr sz="7600">
              <a:latin typeface="Arial"/>
              <a:cs typeface="Arial"/>
            </a:endParaRPr>
          </a:p>
        </p:txBody>
      </p:sp>
      <p:sp>
        <p:nvSpPr>
          <p:cNvPr id="9" name="object 9"/>
          <p:cNvSpPr txBox="1"/>
          <p:nvPr/>
        </p:nvSpPr>
        <p:spPr>
          <a:xfrm>
            <a:off x="4180840" y="3437658"/>
            <a:ext cx="3789516" cy="787400"/>
          </a:xfrm>
          <a:prstGeom prst="rect">
            <a:avLst/>
          </a:prstGeom>
        </p:spPr>
        <p:txBody>
          <a:bodyPr wrap="square" lIns="0" tIns="38924" rIns="0" bIns="0" rtlCol="0">
            <a:noAutofit/>
          </a:bodyPr>
          <a:lstStyle/>
          <a:p>
            <a:pPr marL="25400">
              <a:lnSpc>
                <a:spcPts val="6130"/>
              </a:lnSpc>
            </a:pPr>
            <a:r>
              <a:rPr sz="5400" spc="-400" dirty="0">
                <a:solidFill>
                  <a:srgbClr val="11171C"/>
                </a:solidFill>
                <a:latin typeface="Arial"/>
                <a:cs typeface="Arial"/>
              </a:rPr>
              <a:t>D</a:t>
            </a:r>
            <a:r>
              <a:rPr sz="5400" spc="-32" dirty="0">
                <a:solidFill>
                  <a:srgbClr val="11171C"/>
                </a:solidFill>
                <a:latin typeface="Arial"/>
                <a:cs typeface="Arial"/>
              </a:rPr>
              <a:t>a</a:t>
            </a:r>
            <a:r>
              <a:rPr sz="5400" spc="646" dirty="0">
                <a:solidFill>
                  <a:srgbClr val="11171C"/>
                </a:solidFill>
                <a:latin typeface="Arial"/>
                <a:cs typeface="Arial"/>
              </a:rPr>
              <a:t>r</a:t>
            </a:r>
            <a:r>
              <a:rPr sz="5400" spc="-250" dirty="0">
                <a:solidFill>
                  <a:srgbClr val="11171C"/>
                </a:solidFill>
                <a:latin typeface="Arial"/>
                <a:cs typeface="Arial"/>
              </a:rPr>
              <a:t>i</a:t>
            </a:r>
            <a:r>
              <a:rPr sz="5400" dirty="0">
                <a:solidFill>
                  <a:srgbClr val="11171C"/>
                </a:solidFill>
                <a:latin typeface="Arial"/>
                <a:cs typeface="Arial"/>
              </a:rPr>
              <a:t>  </a:t>
            </a:r>
            <a:r>
              <a:rPr sz="5400" spc="-150" dirty="0">
                <a:solidFill>
                  <a:srgbClr val="11171C"/>
                </a:solidFill>
                <a:latin typeface="Arial"/>
                <a:cs typeface="Arial"/>
              </a:rPr>
              <a:t> </a:t>
            </a:r>
            <a:r>
              <a:rPr sz="5800" spc="-598" dirty="0">
                <a:solidFill>
                  <a:srgbClr val="11171C"/>
                </a:solidFill>
                <a:latin typeface="Arial"/>
                <a:cs typeface="Arial"/>
              </a:rPr>
              <a:t>s</a:t>
            </a:r>
            <a:r>
              <a:rPr sz="5800" spc="32" dirty="0">
                <a:solidFill>
                  <a:srgbClr val="11171C"/>
                </a:solidFill>
                <a:latin typeface="Arial"/>
                <a:cs typeface="Arial"/>
              </a:rPr>
              <a:t>u</a:t>
            </a:r>
            <a:r>
              <a:rPr sz="5800" spc="224" dirty="0">
                <a:solidFill>
                  <a:srgbClr val="11171C"/>
                </a:solidFill>
                <a:latin typeface="Arial"/>
                <a:cs typeface="Arial"/>
              </a:rPr>
              <a:t>d</a:t>
            </a:r>
            <a:r>
              <a:rPr sz="5800" spc="-8" dirty="0">
                <a:solidFill>
                  <a:srgbClr val="11171C"/>
                </a:solidFill>
                <a:latin typeface="Arial"/>
                <a:cs typeface="Arial"/>
              </a:rPr>
              <a:t>u</a:t>
            </a:r>
            <a:r>
              <a:rPr sz="5800" spc="512" dirty="0">
                <a:solidFill>
                  <a:srgbClr val="11171C"/>
                </a:solidFill>
                <a:latin typeface="Arial"/>
                <a:cs typeface="Arial"/>
              </a:rPr>
              <a:t>t</a:t>
            </a:r>
            <a:endParaRPr sz="5800">
              <a:latin typeface="Arial"/>
              <a:cs typeface="Arial"/>
            </a:endParaRPr>
          </a:p>
        </p:txBody>
      </p:sp>
      <p:sp>
        <p:nvSpPr>
          <p:cNvPr id="8" name="object 8"/>
          <p:cNvSpPr txBox="1"/>
          <p:nvPr/>
        </p:nvSpPr>
        <p:spPr>
          <a:xfrm>
            <a:off x="8362697" y="3437658"/>
            <a:ext cx="2968378" cy="787400"/>
          </a:xfrm>
          <a:prstGeom prst="rect">
            <a:avLst/>
          </a:prstGeom>
        </p:spPr>
        <p:txBody>
          <a:bodyPr wrap="square" lIns="0" tIns="38924" rIns="0" bIns="0" rtlCol="0">
            <a:noAutofit/>
          </a:bodyPr>
          <a:lstStyle/>
          <a:p>
            <a:pPr marL="25400">
              <a:lnSpc>
                <a:spcPts val="6130"/>
              </a:lnSpc>
            </a:pPr>
            <a:r>
              <a:rPr sz="5800" spc="-12" dirty="0">
                <a:solidFill>
                  <a:srgbClr val="11171C"/>
                </a:solidFill>
                <a:latin typeface="Arial"/>
                <a:cs typeface="Arial"/>
              </a:rPr>
              <a:t>pandang</a:t>
            </a:r>
            <a:endParaRPr sz="5800">
              <a:latin typeface="Arial"/>
              <a:cs typeface="Arial"/>
            </a:endParaRPr>
          </a:p>
        </p:txBody>
      </p:sp>
      <p:sp>
        <p:nvSpPr>
          <p:cNvPr id="7" name="object 7"/>
          <p:cNvSpPr txBox="1"/>
          <p:nvPr/>
        </p:nvSpPr>
        <p:spPr>
          <a:xfrm>
            <a:off x="11703305" y="3437658"/>
            <a:ext cx="2838322" cy="787400"/>
          </a:xfrm>
          <a:prstGeom prst="rect">
            <a:avLst/>
          </a:prstGeom>
        </p:spPr>
        <p:txBody>
          <a:bodyPr wrap="square" lIns="0" tIns="38924" rIns="0" bIns="0" rtlCol="0">
            <a:noAutofit/>
          </a:bodyPr>
          <a:lstStyle/>
          <a:p>
            <a:pPr marL="25400">
              <a:lnSpc>
                <a:spcPts val="6130"/>
              </a:lnSpc>
            </a:pPr>
            <a:r>
              <a:rPr sz="5800" spc="14" dirty="0">
                <a:solidFill>
                  <a:srgbClr val="11171C"/>
                </a:solidFill>
                <a:latin typeface="Arial"/>
                <a:cs typeface="Arial"/>
              </a:rPr>
              <a:t>aktivitas</a:t>
            </a:r>
            <a:endParaRPr sz="5800">
              <a:latin typeface="Arial"/>
              <a:cs typeface="Arial"/>
            </a:endParaRPr>
          </a:p>
        </p:txBody>
      </p:sp>
      <p:sp>
        <p:nvSpPr>
          <p:cNvPr id="6" name="object 6"/>
          <p:cNvSpPr txBox="1"/>
          <p:nvPr/>
        </p:nvSpPr>
        <p:spPr>
          <a:xfrm>
            <a:off x="14897608" y="3437658"/>
            <a:ext cx="2880784" cy="787400"/>
          </a:xfrm>
          <a:prstGeom prst="rect">
            <a:avLst/>
          </a:prstGeom>
        </p:spPr>
        <p:txBody>
          <a:bodyPr wrap="square" lIns="0" tIns="38924" rIns="0" bIns="0" rtlCol="0">
            <a:noAutofit/>
          </a:bodyPr>
          <a:lstStyle/>
          <a:p>
            <a:pPr marL="25400">
              <a:lnSpc>
                <a:spcPts val="6130"/>
              </a:lnSpc>
            </a:pPr>
            <a:r>
              <a:rPr sz="5800" spc="16" dirty="0">
                <a:solidFill>
                  <a:srgbClr val="11171C"/>
                </a:solidFill>
                <a:latin typeface="Arial"/>
                <a:cs typeface="Arial"/>
              </a:rPr>
              <a:t>website,</a:t>
            </a:r>
            <a:endParaRPr sz="5800">
              <a:latin typeface="Arial"/>
              <a:cs typeface="Arial"/>
            </a:endParaRPr>
          </a:p>
        </p:txBody>
      </p:sp>
      <p:sp>
        <p:nvSpPr>
          <p:cNvPr id="5" name="object 5"/>
          <p:cNvSpPr txBox="1"/>
          <p:nvPr/>
        </p:nvSpPr>
        <p:spPr>
          <a:xfrm>
            <a:off x="18201641" y="3478822"/>
            <a:ext cx="2095774" cy="736600"/>
          </a:xfrm>
          <a:prstGeom prst="rect">
            <a:avLst/>
          </a:prstGeom>
        </p:spPr>
        <p:txBody>
          <a:bodyPr wrap="square" lIns="0" tIns="36322" rIns="0" bIns="0" rtlCol="0">
            <a:noAutofit/>
          </a:bodyPr>
          <a:lstStyle/>
          <a:p>
            <a:pPr marL="25400">
              <a:lnSpc>
                <a:spcPts val="5720"/>
              </a:lnSpc>
            </a:pPr>
            <a:r>
              <a:rPr sz="5400" spc="26" dirty="0">
                <a:solidFill>
                  <a:srgbClr val="11171C"/>
                </a:solidFill>
                <a:latin typeface="Arial"/>
                <a:cs typeface="Arial"/>
              </a:rPr>
              <a:t>ragam</a:t>
            </a:r>
            <a:endParaRPr sz="5400">
              <a:latin typeface="Arial"/>
              <a:cs typeface="Arial"/>
            </a:endParaRPr>
          </a:p>
        </p:txBody>
      </p:sp>
      <p:sp>
        <p:nvSpPr>
          <p:cNvPr id="4" name="object 4"/>
          <p:cNvSpPr txBox="1"/>
          <p:nvPr/>
        </p:nvSpPr>
        <p:spPr>
          <a:xfrm>
            <a:off x="4144263" y="4406922"/>
            <a:ext cx="10470154" cy="787400"/>
          </a:xfrm>
          <a:prstGeom prst="rect">
            <a:avLst/>
          </a:prstGeom>
        </p:spPr>
        <p:txBody>
          <a:bodyPr wrap="square" lIns="0" tIns="38924" rIns="0" bIns="0" rtlCol="0">
            <a:noAutofit/>
          </a:bodyPr>
          <a:lstStyle/>
          <a:p>
            <a:pPr marL="25400">
              <a:lnSpc>
                <a:spcPts val="6130"/>
              </a:lnSpc>
            </a:pPr>
            <a:r>
              <a:rPr sz="5400" spc="84" dirty="0">
                <a:solidFill>
                  <a:srgbClr val="11171C"/>
                </a:solidFill>
                <a:latin typeface="Arial"/>
                <a:cs typeface="Arial"/>
              </a:rPr>
              <a:t>website adalah sebagai  </a:t>
            </a:r>
            <a:r>
              <a:rPr sz="5800" spc="84" dirty="0">
                <a:solidFill>
                  <a:srgbClr val="11171C"/>
                </a:solidFill>
                <a:latin typeface="Arial"/>
                <a:cs typeface="Arial"/>
              </a:rPr>
              <a:t>berikut.</a:t>
            </a:r>
            <a:endParaRPr sz="5800">
              <a:latin typeface="Arial"/>
              <a:cs typeface="Arial"/>
            </a:endParaRPr>
          </a:p>
        </p:txBody>
      </p:sp>
      <p:sp>
        <p:nvSpPr>
          <p:cNvPr id="3" name="object 3"/>
          <p:cNvSpPr txBox="1"/>
          <p:nvPr/>
        </p:nvSpPr>
        <p:spPr>
          <a:xfrm>
            <a:off x="4162551" y="5630711"/>
            <a:ext cx="357694" cy="1894838"/>
          </a:xfrm>
          <a:prstGeom prst="rect">
            <a:avLst/>
          </a:prstGeom>
        </p:spPr>
        <p:txBody>
          <a:bodyPr wrap="square" lIns="0" tIns="36322" rIns="0" bIns="0" rtlCol="0">
            <a:noAutofit/>
          </a:bodyPr>
          <a:lstStyle/>
          <a:p>
            <a:pPr marL="25400">
              <a:lnSpc>
                <a:spcPts val="5720"/>
              </a:lnSpc>
            </a:pPr>
            <a:r>
              <a:rPr sz="5400" b="1" dirty="0">
                <a:solidFill>
                  <a:srgbClr val="11171C"/>
                </a:solidFill>
                <a:latin typeface="Arial"/>
                <a:cs typeface="Arial"/>
              </a:rPr>
              <a:t>•</a:t>
            </a:r>
            <a:endParaRPr sz="5400">
              <a:latin typeface="Arial"/>
              <a:cs typeface="Arial"/>
            </a:endParaRPr>
          </a:p>
          <a:p>
            <a:pPr marL="25400">
              <a:lnSpc>
                <a:spcPct val="95825"/>
              </a:lnSpc>
              <a:spcBef>
                <a:spcPts val="2624"/>
              </a:spcBef>
            </a:pPr>
            <a:r>
              <a:rPr sz="5400" b="1" dirty="0">
                <a:solidFill>
                  <a:srgbClr val="11171C"/>
                </a:solidFill>
                <a:latin typeface="Arial"/>
                <a:cs typeface="Arial"/>
              </a:rPr>
              <a:t>•</a:t>
            </a:r>
            <a:endParaRPr sz="5400">
              <a:latin typeface="Arial"/>
              <a:cs typeface="Arial"/>
            </a:endParaRPr>
          </a:p>
        </p:txBody>
      </p:sp>
      <p:sp>
        <p:nvSpPr>
          <p:cNvPr id="2" name="object 2"/>
          <p:cNvSpPr txBox="1"/>
          <p:nvPr/>
        </p:nvSpPr>
        <p:spPr>
          <a:xfrm>
            <a:off x="4827014" y="5630711"/>
            <a:ext cx="5766827" cy="1894838"/>
          </a:xfrm>
          <a:prstGeom prst="rect">
            <a:avLst/>
          </a:prstGeom>
        </p:spPr>
        <p:txBody>
          <a:bodyPr wrap="square" lIns="0" tIns="36322" rIns="0" bIns="0" rtlCol="0">
            <a:noAutofit/>
          </a:bodyPr>
          <a:lstStyle/>
          <a:p>
            <a:pPr marL="25400" marR="102870" algn="l">
              <a:lnSpc>
                <a:spcPts val="5720"/>
              </a:lnSpc>
            </a:pPr>
            <a:r>
              <a:rPr sz="5400" b="1" spc="38" dirty="0">
                <a:solidFill>
                  <a:srgbClr val="11171C"/>
                </a:solidFill>
                <a:latin typeface="Arial"/>
                <a:cs typeface="Arial"/>
              </a:rPr>
              <a:t>Website Statis</a:t>
            </a:r>
            <a:endParaRPr sz="5400" dirty="0">
              <a:latin typeface="Arial"/>
              <a:cs typeface="Arial"/>
            </a:endParaRPr>
          </a:p>
          <a:p>
            <a:pPr marL="25400" algn="l">
              <a:lnSpc>
                <a:spcPct val="95825"/>
              </a:lnSpc>
              <a:spcBef>
                <a:spcPts val="2624"/>
              </a:spcBef>
            </a:pPr>
            <a:r>
              <a:rPr sz="5400" b="1" spc="80" dirty="0">
                <a:solidFill>
                  <a:srgbClr val="11171C"/>
                </a:solidFill>
                <a:latin typeface="Arial"/>
                <a:cs typeface="Arial"/>
              </a:rPr>
              <a:t>Website Dinamis</a:t>
            </a:r>
            <a:endParaRPr sz="5400" dirty="0">
              <a:latin typeface="Arial"/>
              <a:cs typeface="Aria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43" name="object 43"/>
          <p:cNvSpPr txBox="1"/>
          <p:nvPr/>
        </p:nvSpPr>
        <p:spPr>
          <a:xfrm>
            <a:off x="8539480" y="1259028"/>
            <a:ext cx="4230668" cy="1016000"/>
          </a:xfrm>
          <a:prstGeom prst="rect">
            <a:avLst/>
          </a:prstGeom>
        </p:spPr>
        <p:txBody>
          <a:bodyPr wrap="square" lIns="0" tIns="50608" rIns="0" bIns="0" rtlCol="0">
            <a:noAutofit/>
          </a:bodyPr>
          <a:lstStyle/>
          <a:p>
            <a:pPr marL="25400">
              <a:lnSpc>
                <a:spcPts val="7970"/>
              </a:lnSpc>
            </a:pPr>
            <a:r>
              <a:rPr sz="7600" b="1" spc="-400" dirty="0">
                <a:solidFill>
                  <a:srgbClr val="F6F6F2"/>
                </a:solidFill>
                <a:latin typeface="Arial"/>
                <a:cs typeface="Arial"/>
              </a:rPr>
              <a:t>WEBSITE</a:t>
            </a:r>
            <a:endParaRPr sz="7600">
              <a:latin typeface="Arial"/>
              <a:cs typeface="Arial"/>
            </a:endParaRPr>
          </a:p>
        </p:txBody>
      </p:sp>
      <p:sp>
        <p:nvSpPr>
          <p:cNvPr id="42" name="object 42"/>
          <p:cNvSpPr txBox="1"/>
          <p:nvPr/>
        </p:nvSpPr>
        <p:spPr>
          <a:xfrm>
            <a:off x="12898121" y="1259028"/>
            <a:ext cx="3080850" cy="1016000"/>
          </a:xfrm>
          <a:prstGeom prst="rect">
            <a:avLst/>
          </a:prstGeom>
        </p:spPr>
        <p:txBody>
          <a:bodyPr wrap="square" lIns="0" tIns="50608" rIns="0" bIns="0" rtlCol="0">
            <a:noAutofit/>
          </a:bodyPr>
          <a:lstStyle/>
          <a:p>
            <a:pPr marL="25400">
              <a:lnSpc>
                <a:spcPts val="7970"/>
              </a:lnSpc>
            </a:pPr>
            <a:r>
              <a:rPr sz="7600" b="1" spc="-712" dirty="0">
                <a:solidFill>
                  <a:srgbClr val="F6F6F2"/>
                </a:solidFill>
                <a:latin typeface="Arial"/>
                <a:cs typeface="Arial"/>
              </a:rPr>
              <a:t>STATIS</a:t>
            </a:r>
            <a:endParaRPr sz="7600">
              <a:latin typeface="Arial"/>
              <a:cs typeface="Arial"/>
            </a:endParaRPr>
          </a:p>
        </p:txBody>
      </p:sp>
      <p:sp>
        <p:nvSpPr>
          <p:cNvPr id="41" name="object 41"/>
          <p:cNvSpPr txBox="1"/>
          <p:nvPr/>
        </p:nvSpPr>
        <p:spPr>
          <a:xfrm>
            <a:off x="4004057" y="2930090"/>
            <a:ext cx="2332074" cy="279400"/>
          </a:xfrm>
          <a:prstGeom prst="rect">
            <a:avLst/>
          </a:prstGeom>
        </p:spPr>
        <p:txBody>
          <a:bodyPr wrap="square" lIns="0" tIns="12954" rIns="0" bIns="0" rtlCol="0">
            <a:noAutofit/>
          </a:bodyPr>
          <a:lstStyle/>
          <a:p>
            <a:pPr marL="25400">
              <a:lnSpc>
                <a:spcPts val="2038"/>
              </a:lnSpc>
            </a:pPr>
            <a:r>
              <a:rPr sz="1800" spc="20" dirty="0">
                <a:solidFill>
                  <a:srgbClr val="AC8E75"/>
                </a:solidFill>
                <a:latin typeface="Times New Roman"/>
                <a:cs typeface="Times New Roman"/>
              </a:rPr>
              <a:t>e</a:t>
            </a:r>
            <a:r>
              <a:rPr sz="1800" spc="58" dirty="0">
                <a:solidFill>
                  <a:srgbClr val="AC8E75"/>
                </a:solidFill>
                <a:latin typeface="Times New Roman"/>
                <a:cs typeface="Times New Roman"/>
              </a:rPr>
              <a:t>J</a:t>
            </a:r>
            <a:r>
              <a:rPr sz="1800" spc="2842" dirty="0">
                <a:solidFill>
                  <a:srgbClr val="8CCAFD"/>
                </a:solidFill>
                <a:latin typeface="Times New Roman"/>
                <a:cs typeface="Times New Roman"/>
              </a:rPr>
              <a:t>_</a:t>
            </a:r>
            <a:r>
              <a:rPr sz="1800" spc="-20" dirty="0">
                <a:solidFill>
                  <a:srgbClr val="6EB5FB"/>
                </a:solidFill>
                <a:latin typeface="Times New Roman"/>
                <a:cs typeface="Times New Roman"/>
              </a:rPr>
              <a:t>,</a:t>
            </a:r>
            <a:r>
              <a:rPr sz="1800" spc="2652" dirty="0">
                <a:solidFill>
                  <a:srgbClr val="8CCAFD"/>
                </a:solidFill>
                <a:latin typeface="Times New Roman"/>
                <a:cs typeface="Times New Roman"/>
              </a:rPr>
              <a:t>_</a:t>
            </a:r>
            <a:r>
              <a:rPr sz="1800" spc="80" dirty="0">
                <a:solidFill>
                  <a:srgbClr val="6EB5FB"/>
                </a:solidFill>
                <a:latin typeface="Times New Roman"/>
                <a:cs typeface="Times New Roman"/>
              </a:rPr>
              <a:t>,</a:t>
            </a:r>
            <a:r>
              <a:rPr sz="1800" u="sng" spc="450" dirty="0">
                <a:solidFill>
                  <a:srgbClr val="8CCAFD"/>
                </a:solidFill>
                <a:latin typeface="Times New Roman"/>
                <a:cs typeface="Times New Roman"/>
              </a:rPr>
              <a:t> </a:t>
            </a:r>
            <a:r>
              <a:rPr sz="1800" u="sng" dirty="0">
                <a:solidFill>
                  <a:srgbClr val="8CCAFD"/>
                </a:solidFill>
                <a:latin typeface="Times New Roman"/>
                <a:cs typeface="Times New Roman"/>
              </a:rPr>
              <a:t>    </a:t>
            </a:r>
            <a:r>
              <a:rPr sz="1800" spc="438" dirty="0">
                <a:solidFill>
                  <a:srgbClr val="8CCAFD"/>
                </a:solidFill>
                <a:latin typeface="Times New Roman"/>
                <a:cs typeface="Times New Roman"/>
              </a:rPr>
              <a:t>J</a:t>
            </a:r>
            <a:r>
              <a:rPr sz="1800" spc="2508" dirty="0">
                <a:solidFill>
                  <a:srgbClr val="8CCAFD"/>
                </a:solidFill>
                <a:latin typeface="Times New Roman"/>
                <a:cs typeface="Times New Roman"/>
              </a:rPr>
              <a:t>_</a:t>
            </a:r>
            <a:r>
              <a:rPr sz="1800" spc="-24" dirty="0">
                <a:solidFill>
                  <a:srgbClr val="6EB5FB"/>
                </a:solidFill>
                <a:latin typeface="Times New Roman"/>
                <a:cs typeface="Times New Roman"/>
              </a:rPr>
              <a:t>•</a:t>
            </a:r>
            <a:endParaRPr sz="1800">
              <a:latin typeface="Times New Roman"/>
              <a:cs typeface="Times New Roman"/>
            </a:endParaRPr>
          </a:p>
        </p:txBody>
      </p:sp>
      <p:sp>
        <p:nvSpPr>
          <p:cNvPr id="40" name="object 40"/>
          <p:cNvSpPr txBox="1"/>
          <p:nvPr/>
        </p:nvSpPr>
        <p:spPr>
          <a:xfrm>
            <a:off x="11880088" y="2950530"/>
            <a:ext cx="2771944" cy="254000"/>
          </a:xfrm>
          <a:prstGeom prst="rect">
            <a:avLst/>
          </a:prstGeom>
        </p:spPr>
        <p:txBody>
          <a:bodyPr wrap="square" lIns="0" tIns="11620" rIns="0" bIns="0" rtlCol="0">
            <a:noAutofit/>
          </a:bodyPr>
          <a:lstStyle/>
          <a:p>
            <a:pPr marL="25400">
              <a:lnSpc>
                <a:spcPts val="1830"/>
              </a:lnSpc>
            </a:pPr>
            <a:r>
              <a:rPr sz="1400" spc="-142" dirty="0">
                <a:solidFill>
                  <a:srgbClr val="529AFF"/>
                </a:solidFill>
                <a:latin typeface="Arial"/>
                <a:cs typeface="Arial"/>
              </a:rPr>
              <a:t>.</a:t>
            </a:r>
            <a:r>
              <a:rPr sz="1400" u="sng" spc="-142" dirty="0">
                <a:solidFill>
                  <a:srgbClr val="529AFF"/>
                </a:solidFill>
                <a:latin typeface="Arial"/>
                <a:cs typeface="Arial"/>
              </a:rPr>
              <a:t>                                                                  </a:t>
            </a:r>
            <a:r>
              <a:rPr sz="1400" u="sng" spc="84" dirty="0">
                <a:solidFill>
                  <a:srgbClr val="529AFF"/>
                </a:solidFill>
                <a:latin typeface="Arial"/>
                <a:cs typeface="Arial"/>
              </a:rPr>
              <a:t> </a:t>
            </a:r>
            <a:r>
              <a:rPr sz="1400" spc="-142" dirty="0">
                <a:solidFill>
                  <a:srgbClr val="529AFF"/>
                </a:solidFill>
                <a:latin typeface="Arial"/>
                <a:cs typeface="Arial"/>
              </a:rPr>
              <a:t>            </a:t>
            </a:r>
            <a:r>
              <a:rPr sz="1400" spc="-38" dirty="0">
                <a:solidFill>
                  <a:srgbClr val="529AFF"/>
                </a:solidFill>
                <a:latin typeface="Arial"/>
                <a:cs typeface="Arial"/>
              </a:rPr>
              <a:t> </a:t>
            </a:r>
            <a:r>
              <a:rPr sz="1600" i="1" dirty="0">
                <a:solidFill>
                  <a:srgbClr val="AAD6F6"/>
                </a:solidFill>
                <a:latin typeface="Times New Roman"/>
                <a:cs typeface="Times New Roman"/>
              </a:rPr>
              <a:t>U</a:t>
            </a:r>
            <a:endParaRPr sz="1600">
              <a:latin typeface="Times New Roman"/>
              <a:cs typeface="Times New Roman"/>
            </a:endParaRPr>
          </a:p>
        </p:txBody>
      </p:sp>
      <p:sp>
        <p:nvSpPr>
          <p:cNvPr id="39" name="object 39"/>
          <p:cNvSpPr txBox="1"/>
          <p:nvPr/>
        </p:nvSpPr>
        <p:spPr>
          <a:xfrm>
            <a:off x="8265158" y="2969966"/>
            <a:ext cx="1233240" cy="383136"/>
          </a:xfrm>
          <a:prstGeom prst="rect">
            <a:avLst/>
          </a:prstGeom>
        </p:spPr>
        <p:txBody>
          <a:bodyPr wrap="square" lIns="0" tIns="12700" rIns="0" bIns="0" rtlCol="0">
            <a:noAutofit/>
          </a:bodyPr>
          <a:lstStyle/>
          <a:p>
            <a:pPr marL="141224">
              <a:lnSpc>
                <a:spcPts val="1600"/>
              </a:lnSpc>
            </a:pPr>
            <a:r>
              <a:rPr sz="1400" spc="762" dirty="0">
                <a:solidFill>
                  <a:srgbClr val="8CCAFD"/>
                </a:solidFill>
                <a:latin typeface="Arial"/>
                <a:cs typeface="Arial"/>
              </a:rPr>
              <a:t>s_</a:t>
            </a:r>
            <a:r>
              <a:rPr sz="1400" spc="762" dirty="0">
                <a:solidFill>
                  <a:srgbClr val="A8EFFF"/>
                </a:solidFill>
                <a:latin typeface="Arial"/>
                <a:cs typeface="Arial"/>
              </a:rPr>
              <a:t>l</a:t>
            </a:r>
            <a:endParaRPr sz="1400">
              <a:latin typeface="Arial"/>
              <a:cs typeface="Arial"/>
            </a:endParaRPr>
          </a:p>
          <a:p>
            <a:pPr marL="25400">
              <a:lnSpc>
                <a:spcPts val="1220"/>
              </a:lnSpc>
            </a:pPr>
            <a:r>
              <a:rPr sz="1200" spc="900" dirty="0">
                <a:solidFill>
                  <a:srgbClr val="80A5E9"/>
                </a:solidFill>
                <a:latin typeface="Times New Roman"/>
                <a:cs typeface="Times New Roman"/>
              </a:rPr>
              <a:t>-</a:t>
            </a:r>
            <a:r>
              <a:rPr sz="1200" spc="292" dirty="0">
                <a:solidFill>
                  <a:srgbClr val="80A5E9"/>
                </a:solidFill>
                <a:latin typeface="Times New Roman"/>
                <a:cs typeface="Times New Roman"/>
              </a:rPr>
              <a:t>-</a:t>
            </a:r>
            <a:r>
              <a:rPr sz="1200" dirty="0">
                <a:solidFill>
                  <a:srgbClr val="80A5E9"/>
                </a:solidFill>
                <a:latin typeface="Times New Roman"/>
                <a:cs typeface="Times New Roman"/>
              </a:rPr>
              <a:t>     </a:t>
            </a:r>
            <a:r>
              <a:rPr sz="1200" spc="50" dirty="0">
                <a:solidFill>
                  <a:srgbClr val="80A5E9"/>
                </a:solidFill>
                <a:latin typeface="Times New Roman"/>
                <a:cs typeface="Times New Roman"/>
              </a:rPr>
              <a:t> </a:t>
            </a:r>
            <a:r>
              <a:rPr sz="1200" spc="540" dirty="0">
                <a:solidFill>
                  <a:srgbClr val="80A5E9"/>
                </a:solidFill>
                <a:latin typeface="Times New Roman"/>
                <a:cs typeface="Times New Roman"/>
              </a:rPr>
              <a:t>-</a:t>
            </a:r>
            <a:r>
              <a:rPr sz="1200" spc="482" dirty="0">
                <a:solidFill>
                  <a:srgbClr val="80A5E9"/>
                </a:solidFill>
                <a:latin typeface="Times New Roman"/>
                <a:cs typeface="Times New Roman"/>
              </a:rPr>
              <a:t> </a:t>
            </a:r>
            <a:r>
              <a:rPr sz="600" spc="268" dirty="0">
                <a:solidFill>
                  <a:srgbClr val="80A5E9"/>
                </a:solidFill>
                <a:latin typeface="Times New Roman"/>
                <a:cs typeface="Times New Roman"/>
              </a:rPr>
              <a:t>-</a:t>
            </a:r>
            <a:r>
              <a:rPr sz="600" spc="202" dirty="0">
                <a:solidFill>
                  <a:srgbClr val="80A5E9"/>
                </a:solidFill>
                <a:latin typeface="Times New Roman"/>
                <a:cs typeface="Times New Roman"/>
              </a:rPr>
              <a:t>    </a:t>
            </a:r>
            <a:r>
              <a:rPr sz="600" spc="266" dirty="0">
                <a:solidFill>
                  <a:srgbClr val="80A5E9"/>
                </a:solidFill>
                <a:latin typeface="Times New Roman"/>
                <a:cs typeface="Times New Roman"/>
              </a:rPr>
              <a:t> </a:t>
            </a:r>
            <a:r>
              <a:rPr sz="600" spc="996" dirty="0">
                <a:solidFill>
                  <a:srgbClr val="80A5E9"/>
                </a:solidFill>
                <a:latin typeface="Times New Roman"/>
                <a:cs typeface="Times New Roman"/>
              </a:rPr>
              <a:t>-</a:t>
            </a:r>
            <a:endParaRPr sz="600">
              <a:latin typeface="Times New Roman"/>
              <a:cs typeface="Times New Roman"/>
            </a:endParaRPr>
          </a:p>
        </p:txBody>
      </p:sp>
      <p:sp>
        <p:nvSpPr>
          <p:cNvPr id="38" name="object 38"/>
          <p:cNvSpPr txBox="1"/>
          <p:nvPr/>
        </p:nvSpPr>
        <p:spPr>
          <a:xfrm>
            <a:off x="17128744" y="2969966"/>
            <a:ext cx="757064" cy="228600"/>
          </a:xfrm>
          <a:prstGeom prst="rect">
            <a:avLst/>
          </a:prstGeom>
        </p:spPr>
        <p:txBody>
          <a:bodyPr wrap="square" lIns="0" tIns="2540" rIns="0" bIns="0" rtlCol="0">
            <a:noAutofit/>
          </a:bodyPr>
          <a:lstStyle/>
          <a:p>
            <a:pPr marL="25400">
              <a:lnSpc>
                <a:spcPct val="95825"/>
              </a:lnSpc>
            </a:pPr>
            <a:r>
              <a:rPr sz="1400" spc="-16" dirty="0">
                <a:solidFill>
                  <a:srgbClr val="6EB5FB"/>
                </a:solidFill>
                <a:latin typeface="Arial"/>
                <a:cs typeface="Arial"/>
              </a:rPr>
              <a:t>•</a:t>
            </a:r>
            <a:r>
              <a:rPr sz="1400" spc="204" dirty="0">
                <a:solidFill>
                  <a:srgbClr val="529AFF"/>
                </a:solidFill>
                <a:latin typeface="Arial"/>
                <a:cs typeface="Arial"/>
              </a:rPr>
              <a:t>-</a:t>
            </a:r>
            <a:r>
              <a:rPr sz="1400" spc="86" dirty="0">
                <a:solidFill>
                  <a:srgbClr val="6EB5FB"/>
                </a:solidFill>
                <a:latin typeface="Arial"/>
                <a:cs typeface="Arial"/>
              </a:rPr>
              <a:t>•</a:t>
            </a:r>
            <a:r>
              <a:rPr sz="1400" u="sng" spc="308" dirty="0">
                <a:solidFill>
                  <a:srgbClr val="8CCAFD"/>
                </a:solidFill>
                <a:latin typeface="Arial"/>
                <a:cs typeface="Arial"/>
              </a:rPr>
              <a:t> </a:t>
            </a:r>
            <a:r>
              <a:rPr sz="1400" u="sng" dirty="0">
                <a:solidFill>
                  <a:srgbClr val="8CCAFD"/>
                </a:solidFill>
                <a:latin typeface="Arial"/>
                <a:cs typeface="Arial"/>
              </a:rPr>
              <a:t>     </a:t>
            </a:r>
            <a:r>
              <a:rPr sz="1400" u="sng" spc="-8" dirty="0">
                <a:solidFill>
                  <a:srgbClr val="8CCAFD"/>
                </a:solidFill>
                <a:latin typeface="Arial"/>
                <a:cs typeface="Arial"/>
              </a:rPr>
              <a:t> </a:t>
            </a:r>
            <a:r>
              <a:rPr sz="1400" spc="290" dirty="0">
                <a:solidFill>
                  <a:srgbClr val="8CCAFD"/>
                </a:solidFill>
                <a:latin typeface="Arial"/>
                <a:cs typeface="Arial"/>
              </a:rPr>
              <a:t>j</a:t>
            </a:r>
            <a:endParaRPr sz="1400">
              <a:latin typeface="Arial"/>
              <a:cs typeface="Arial"/>
            </a:endParaRPr>
          </a:p>
        </p:txBody>
      </p:sp>
      <p:sp>
        <p:nvSpPr>
          <p:cNvPr id="37" name="object 37"/>
          <p:cNvSpPr txBox="1"/>
          <p:nvPr/>
        </p:nvSpPr>
        <p:spPr>
          <a:xfrm>
            <a:off x="19079465" y="2969966"/>
            <a:ext cx="468894" cy="228600"/>
          </a:xfrm>
          <a:prstGeom prst="rect">
            <a:avLst/>
          </a:prstGeom>
        </p:spPr>
        <p:txBody>
          <a:bodyPr wrap="square" lIns="0" tIns="2540" rIns="0" bIns="0" rtlCol="0">
            <a:noAutofit/>
          </a:bodyPr>
          <a:lstStyle/>
          <a:p>
            <a:pPr marL="25400">
              <a:lnSpc>
                <a:spcPct val="95825"/>
              </a:lnSpc>
            </a:pPr>
            <a:r>
              <a:rPr sz="1400" spc="32" dirty="0">
                <a:solidFill>
                  <a:srgbClr val="8CCAFD"/>
                </a:solidFill>
                <a:latin typeface="Arial"/>
                <a:cs typeface="Arial"/>
              </a:rPr>
              <a:t>Y  </a:t>
            </a:r>
            <a:r>
              <a:rPr sz="1400" spc="32" dirty="0">
                <a:solidFill>
                  <a:srgbClr val="6EB5FB"/>
                </a:solidFill>
                <a:latin typeface="Arial"/>
                <a:cs typeface="Arial"/>
              </a:rPr>
              <a:t>.</a:t>
            </a:r>
            <a:r>
              <a:rPr sz="1400" spc="32" dirty="0">
                <a:solidFill>
                  <a:srgbClr val="8CCAFD"/>
                </a:solidFill>
                <a:latin typeface="Arial"/>
                <a:cs typeface="Arial"/>
              </a:rPr>
              <a:t>.</a:t>
            </a:r>
            <a:r>
              <a:rPr sz="1400" spc="32" dirty="0">
                <a:solidFill>
                  <a:srgbClr val="6EB5FB"/>
                </a:solidFill>
                <a:latin typeface="Arial"/>
                <a:cs typeface="Arial"/>
              </a:rPr>
              <a:t>.</a:t>
            </a:r>
            <a:endParaRPr sz="1400">
              <a:latin typeface="Arial"/>
              <a:cs typeface="Arial"/>
            </a:endParaRPr>
          </a:p>
        </p:txBody>
      </p:sp>
      <p:sp>
        <p:nvSpPr>
          <p:cNvPr id="36" name="object 36"/>
          <p:cNvSpPr txBox="1"/>
          <p:nvPr/>
        </p:nvSpPr>
        <p:spPr>
          <a:xfrm>
            <a:off x="20109686" y="2969966"/>
            <a:ext cx="378076" cy="228600"/>
          </a:xfrm>
          <a:prstGeom prst="rect">
            <a:avLst/>
          </a:prstGeom>
        </p:spPr>
        <p:txBody>
          <a:bodyPr wrap="square" lIns="0" tIns="2540" rIns="0" bIns="0" rtlCol="0">
            <a:noAutofit/>
          </a:bodyPr>
          <a:lstStyle/>
          <a:p>
            <a:pPr marL="25400">
              <a:lnSpc>
                <a:spcPct val="95825"/>
              </a:lnSpc>
            </a:pPr>
            <a:r>
              <a:rPr sz="1400" spc="1550" dirty="0">
                <a:solidFill>
                  <a:srgbClr val="BFA1AC"/>
                </a:solidFill>
                <a:latin typeface="Arial"/>
                <a:cs typeface="Arial"/>
              </a:rPr>
              <a:t>~</a:t>
            </a:r>
            <a:endParaRPr sz="1400">
              <a:latin typeface="Arial"/>
              <a:cs typeface="Arial"/>
            </a:endParaRPr>
          </a:p>
        </p:txBody>
      </p:sp>
      <p:sp>
        <p:nvSpPr>
          <p:cNvPr id="35" name="object 35"/>
          <p:cNvSpPr txBox="1"/>
          <p:nvPr/>
        </p:nvSpPr>
        <p:spPr>
          <a:xfrm>
            <a:off x="3985766" y="3149902"/>
            <a:ext cx="2796012" cy="388760"/>
          </a:xfrm>
          <a:prstGeom prst="rect">
            <a:avLst/>
          </a:prstGeom>
        </p:spPr>
        <p:txBody>
          <a:bodyPr wrap="square" lIns="0" tIns="13334" rIns="0" bIns="0" rtlCol="0">
            <a:noAutofit/>
          </a:bodyPr>
          <a:lstStyle/>
          <a:p>
            <a:pPr marL="25400" marR="30478">
              <a:lnSpc>
                <a:spcPts val="1300"/>
              </a:lnSpc>
            </a:pPr>
            <a:r>
              <a:rPr sz="1200" spc="1996" dirty="0">
                <a:solidFill>
                  <a:srgbClr val="80A5E9"/>
                </a:solidFill>
                <a:latin typeface="Times New Roman"/>
                <a:cs typeface="Times New Roman"/>
              </a:rPr>
              <a:t>-</a:t>
            </a:r>
            <a:r>
              <a:rPr sz="1200" spc="550" dirty="0">
                <a:solidFill>
                  <a:srgbClr val="80A5E9"/>
                </a:solidFill>
                <a:latin typeface="Times New Roman"/>
                <a:cs typeface="Times New Roman"/>
              </a:rPr>
              <a:t> </a:t>
            </a:r>
            <a:r>
              <a:rPr sz="600" spc="352" dirty="0">
                <a:solidFill>
                  <a:srgbClr val="80A5E9"/>
                </a:solidFill>
                <a:latin typeface="Times New Roman"/>
                <a:cs typeface="Times New Roman"/>
              </a:rPr>
              <a:t>-</a:t>
            </a:r>
            <a:r>
              <a:rPr sz="600" spc="448" dirty="0">
                <a:solidFill>
                  <a:srgbClr val="80A5E9"/>
                </a:solidFill>
                <a:latin typeface="Times New Roman"/>
                <a:cs typeface="Times New Roman"/>
              </a:rPr>
              <a:t> </a:t>
            </a:r>
            <a:r>
              <a:rPr sz="1200" spc="1038" dirty="0">
                <a:solidFill>
                  <a:srgbClr val="80A5E9"/>
                </a:solidFill>
                <a:latin typeface="Times New Roman"/>
                <a:cs typeface="Times New Roman"/>
              </a:rPr>
              <a:t>-</a:t>
            </a:r>
            <a:r>
              <a:rPr sz="1200" spc="476" dirty="0">
                <a:solidFill>
                  <a:srgbClr val="80A5E9"/>
                </a:solidFill>
                <a:latin typeface="Times New Roman"/>
                <a:cs typeface="Times New Roman"/>
              </a:rPr>
              <a:t>-</a:t>
            </a:r>
            <a:r>
              <a:rPr sz="1200" dirty="0">
                <a:solidFill>
                  <a:srgbClr val="80A5E9"/>
                </a:solidFill>
                <a:latin typeface="Times New Roman"/>
                <a:cs typeface="Times New Roman"/>
              </a:rPr>
              <a:t>       </a:t>
            </a:r>
            <a:r>
              <a:rPr sz="1200" spc="128" dirty="0">
                <a:solidFill>
                  <a:srgbClr val="80A5E9"/>
                </a:solidFill>
                <a:latin typeface="Times New Roman"/>
                <a:cs typeface="Times New Roman"/>
              </a:rPr>
              <a:t> </a:t>
            </a:r>
            <a:r>
              <a:rPr sz="1200" spc="850" dirty="0">
                <a:solidFill>
                  <a:srgbClr val="80A5E9"/>
                </a:solidFill>
                <a:latin typeface="Times New Roman"/>
                <a:cs typeface="Times New Roman"/>
              </a:rPr>
              <a:t>-</a:t>
            </a:r>
            <a:r>
              <a:rPr sz="1200" spc="636" dirty="0">
                <a:solidFill>
                  <a:srgbClr val="80A5E9"/>
                </a:solidFill>
                <a:latin typeface="Times New Roman"/>
                <a:cs typeface="Times New Roman"/>
              </a:rPr>
              <a:t> </a:t>
            </a:r>
            <a:r>
              <a:rPr sz="1200" spc="1008" dirty="0">
                <a:solidFill>
                  <a:srgbClr val="80A5E9"/>
                </a:solidFill>
                <a:latin typeface="Times New Roman"/>
                <a:cs typeface="Times New Roman"/>
              </a:rPr>
              <a:t> </a:t>
            </a:r>
            <a:r>
              <a:rPr sz="1200" spc="124" dirty="0">
                <a:solidFill>
                  <a:srgbClr val="80A5E9"/>
                </a:solidFill>
                <a:latin typeface="Times New Roman"/>
                <a:cs typeface="Times New Roman"/>
              </a:rPr>
              <a:t>-</a:t>
            </a:r>
            <a:r>
              <a:rPr sz="1200" spc="1408" dirty="0">
                <a:solidFill>
                  <a:srgbClr val="80A5E9"/>
                </a:solidFill>
                <a:latin typeface="Times New Roman"/>
                <a:cs typeface="Times New Roman"/>
              </a:rPr>
              <a:t>-</a:t>
            </a:r>
            <a:r>
              <a:rPr sz="1200" dirty="0">
                <a:solidFill>
                  <a:srgbClr val="80A5E9"/>
                </a:solidFill>
                <a:latin typeface="Times New Roman"/>
                <a:cs typeface="Times New Roman"/>
              </a:rPr>
              <a:t> </a:t>
            </a:r>
            <a:r>
              <a:rPr sz="1200" spc="38" dirty="0">
                <a:solidFill>
                  <a:srgbClr val="80A5E9"/>
                </a:solidFill>
                <a:latin typeface="Times New Roman"/>
                <a:cs typeface="Times New Roman"/>
              </a:rPr>
              <a:t> </a:t>
            </a:r>
            <a:r>
              <a:rPr sz="600" spc="376" dirty="0">
                <a:solidFill>
                  <a:srgbClr val="80A5E9"/>
                </a:solidFill>
                <a:latin typeface="Times New Roman"/>
                <a:cs typeface="Times New Roman"/>
              </a:rPr>
              <a:t>-</a:t>
            </a:r>
            <a:r>
              <a:rPr sz="600" spc="424" dirty="0">
                <a:solidFill>
                  <a:srgbClr val="80A5E9"/>
                </a:solidFill>
                <a:latin typeface="Times New Roman"/>
                <a:cs typeface="Times New Roman"/>
              </a:rPr>
              <a:t> </a:t>
            </a:r>
            <a:r>
              <a:rPr sz="1200" spc="872" dirty="0">
                <a:solidFill>
                  <a:srgbClr val="80A5E9"/>
                </a:solidFill>
                <a:latin typeface="Times New Roman"/>
                <a:cs typeface="Times New Roman"/>
              </a:rPr>
              <a:t>-</a:t>
            </a:r>
            <a:r>
              <a:rPr sz="1200" spc="756" dirty="0">
                <a:solidFill>
                  <a:srgbClr val="80A5E9"/>
                </a:solidFill>
                <a:latin typeface="Times New Roman"/>
                <a:cs typeface="Times New Roman"/>
              </a:rPr>
              <a:t>-</a:t>
            </a:r>
            <a:r>
              <a:rPr sz="1200" spc="532" dirty="0">
                <a:solidFill>
                  <a:srgbClr val="80A5E9"/>
                </a:solidFill>
                <a:latin typeface="Times New Roman"/>
                <a:cs typeface="Times New Roman"/>
              </a:rPr>
              <a:t> </a:t>
            </a:r>
            <a:r>
              <a:rPr sz="600" spc="376" dirty="0">
                <a:solidFill>
                  <a:srgbClr val="80A5E9"/>
                </a:solidFill>
                <a:latin typeface="Times New Roman"/>
                <a:cs typeface="Times New Roman"/>
              </a:rPr>
              <a:t>-</a:t>
            </a:r>
            <a:endParaRPr sz="600">
              <a:latin typeface="Times New Roman"/>
              <a:cs typeface="Times New Roman"/>
            </a:endParaRPr>
          </a:p>
          <a:p>
            <a:pPr marL="98550">
              <a:lnSpc>
                <a:spcPts val="1550"/>
              </a:lnSpc>
              <a:spcBef>
                <a:spcPts val="12"/>
              </a:spcBef>
            </a:pPr>
            <a:r>
              <a:rPr sz="1600" spc="-276" dirty="0">
                <a:solidFill>
                  <a:srgbClr val="8A8A82"/>
                </a:solidFill>
                <a:latin typeface="Arial"/>
                <a:cs typeface="Arial"/>
              </a:rPr>
              <a:t>El</a:t>
            </a:r>
            <a:r>
              <a:rPr sz="1600" spc="-132" dirty="0">
                <a:solidFill>
                  <a:srgbClr val="8A8A82"/>
                </a:solidFill>
                <a:latin typeface="Arial"/>
                <a:cs typeface="Arial"/>
              </a:rPr>
              <a:t>i</a:t>
            </a:r>
            <a:r>
              <a:rPr sz="1600" spc="-346" dirty="0">
                <a:solidFill>
                  <a:srgbClr val="727067"/>
                </a:solidFill>
                <a:latin typeface="Arial"/>
                <a:cs typeface="Arial"/>
              </a:rPr>
              <a:t>e</a:t>
            </a:r>
            <a:r>
              <a:rPr sz="1600" spc="-172" dirty="0">
                <a:solidFill>
                  <a:srgbClr val="727067"/>
                </a:solidFill>
                <a:latin typeface="Arial"/>
                <a:cs typeface="Arial"/>
              </a:rPr>
              <a:t>    </a:t>
            </a:r>
            <a:r>
              <a:rPr sz="1600" spc="58" dirty="0">
                <a:solidFill>
                  <a:srgbClr val="727067"/>
                </a:solidFill>
                <a:latin typeface="Arial"/>
                <a:cs typeface="Arial"/>
              </a:rPr>
              <a:t> </a:t>
            </a:r>
            <a:r>
              <a:rPr sz="1600" dirty="0">
                <a:solidFill>
                  <a:srgbClr val="727067"/>
                </a:solidFill>
                <a:latin typeface="Arial"/>
                <a:cs typeface="Arial"/>
              </a:rPr>
              <a:t>fdt   </a:t>
            </a:r>
            <a:r>
              <a:rPr sz="1600" spc="4" dirty="0">
                <a:solidFill>
                  <a:srgbClr val="727067"/>
                </a:solidFill>
                <a:latin typeface="Arial"/>
                <a:cs typeface="Arial"/>
              </a:rPr>
              <a:t> </a:t>
            </a:r>
            <a:r>
              <a:rPr sz="1400" i="1" dirty="0">
                <a:solidFill>
                  <a:srgbClr val="727067"/>
                </a:solidFill>
                <a:latin typeface="Arial"/>
                <a:cs typeface="Arial"/>
              </a:rPr>
              <a:t>'ew   </a:t>
            </a:r>
            <a:r>
              <a:rPr sz="1400" i="1" spc="190" dirty="0">
                <a:solidFill>
                  <a:srgbClr val="727067"/>
                </a:solidFill>
                <a:latin typeface="Arial"/>
                <a:cs typeface="Arial"/>
              </a:rPr>
              <a:t> </a:t>
            </a:r>
            <a:r>
              <a:rPr sz="1400" spc="-124" dirty="0">
                <a:solidFill>
                  <a:srgbClr val="727067"/>
                </a:solidFill>
                <a:latin typeface="Times New Roman"/>
                <a:cs typeface="Times New Roman"/>
              </a:rPr>
              <a:t>Hgt</a:t>
            </a:r>
            <a:r>
              <a:rPr sz="1400" spc="-60" dirty="0">
                <a:solidFill>
                  <a:srgbClr val="727067"/>
                </a:solidFill>
                <a:latin typeface="Times New Roman"/>
                <a:cs typeface="Times New Roman"/>
              </a:rPr>
              <a:t>o</a:t>
            </a:r>
            <a:r>
              <a:rPr sz="1400" spc="-104" dirty="0">
                <a:solidFill>
                  <a:srgbClr val="8A8A82"/>
                </a:solidFill>
                <a:latin typeface="Times New Roman"/>
                <a:cs typeface="Times New Roman"/>
              </a:rPr>
              <a:t>ry</a:t>
            </a:r>
            <a:r>
              <a:rPr sz="1400" spc="-62" dirty="0">
                <a:solidFill>
                  <a:srgbClr val="8A8A82"/>
                </a:solidFill>
                <a:latin typeface="Times New Roman"/>
                <a:cs typeface="Times New Roman"/>
              </a:rPr>
              <a:t>     </a:t>
            </a:r>
            <a:r>
              <a:rPr sz="1400" spc="-56" dirty="0">
                <a:solidFill>
                  <a:srgbClr val="8A8A82"/>
                </a:solidFill>
                <a:latin typeface="Times New Roman"/>
                <a:cs typeface="Times New Roman"/>
              </a:rPr>
              <a:t> </a:t>
            </a:r>
            <a:r>
              <a:rPr sz="1400" spc="-196" dirty="0">
                <a:solidFill>
                  <a:srgbClr val="727067"/>
                </a:solidFill>
                <a:latin typeface="Times New Roman"/>
                <a:cs typeface="Times New Roman"/>
              </a:rPr>
              <a:t>Book</a:t>
            </a:r>
            <a:r>
              <a:rPr sz="1400" spc="-164" dirty="0">
                <a:solidFill>
                  <a:srgbClr val="727067"/>
                </a:solidFill>
                <a:latin typeface="Times New Roman"/>
                <a:cs typeface="Times New Roman"/>
              </a:rPr>
              <a:t>m</a:t>
            </a:r>
            <a:r>
              <a:rPr sz="1400" spc="-250" dirty="0">
                <a:solidFill>
                  <a:srgbClr val="727067"/>
                </a:solidFill>
                <a:latin typeface="Times New Roman"/>
                <a:cs typeface="Times New Roman"/>
              </a:rPr>
              <a:t>ar</a:t>
            </a:r>
            <a:r>
              <a:rPr sz="1400" spc="-282" dirty="0">
                <a:solidFill>
                  <a:srgbClr val="727067"/>
                </a:solidFill>
                <a:latin typeface="Times New Roman"/>
                <a:cs typeface="Times New Roman"/>
              </a:rPr>
              <a:t>k</a:t>
            </a:r>
            <a:r>
              <a:rPr sz="1400" spc="476" dirty="0">
                <a:solidFill>
                  <a:srgbClr val="727067"/>
                </a:solidFill>
                <a:latin typeface="Times New Roman"/>
                <a:cs typeface="Times New Roman"/>
              </a:rPr>
              <a:t>s</a:t>
            </a:r>
            <a:endParaRPr sz="1400">
              <a:latin typeface="Times New Roman"/>
              <a:cs typeface="Times New Roman"/>
            </a:endParaRPr>
          </a:p>
        </p:txBody>
      </p:sp>
      <p:sp>
        <p:nvSpPr>
          <p:cNvPr id="34" name="object 34"/>
          <p:cNvSpPr txBox="1"/>
          <p:nvPr/>
        </p:nvSpPr>
        <p:spPr>
          <a:xfrm>
            <a:off x="11703305" y="3149902"/>
            <a:ext cx="262930" cy="203200"/>
          </a:xfrm>
          <a:prstGeom prst="rect">
            <a:avLst/>
          </a:prstGeom>
        </p:spPr>
        <p:txBody>
          <a:bodyPr wrap="square" lIns="0" tIns="5080" rIns="0" bIns="0" rtlCol="0">
            <a:noAutofit/>
          </a:bodyPr>
          <a:lstStyle/>
          <a:p>
            <a:pPr marL="25400">
              <a:lnSpc>
                <a:spcPct val="95825"/>
              </a:lnSpc>
            </a:pPr>
            <a:r>
              <a:rPr sz="1200" spc="1268" dirty="0">
                <a:solidFill>
                  <a:srgbClr val="80A5E9"/>
                </a:solidFill>
                <a:latin typeface="Times New Roman"/>
                <a:cs typeface="Times New Roman"/>
              </a:rPr>
              <a:t>-</a:t>
            </a:r>
            <a:endParaRPr sz="1200">
              <a:latin typeface="Times New Roman"/>
              <a:cs typeface="Times New Roman"/>
            </a:endParaRPr>
          </a:p>
        </p:txBody>
      </p:sp>
      <p:sp>
        <p:nvSpPr>
          <p:cNvPr id="33" name="object 33"/>
          <p:cNvSpPr txBox="1"/>
          <p:nvPr/>
        </p:nvSpPr>
        <p:spPr>
          <a:xfrm>
            <a:off x="13702792" y="3149902"/>
            <a:ext cx="926544" cy="203200"/>
          </a:xfrm>
          <a:prstGeom prst="rect">
            <a:avLst/>
          </a:prstGeom>
        </p:spPr>
        <p:txBody>
          <a:bodyPr wrap="square" lIns="0" tIns="5080" rIns="0" bIns="0" rtlCol="0">
            <a:noAutofit/>
          </a:bodyPr>
          <a:lstStyle/>
          <a:p>
            <a:pPr marL="25400">
              <a:lnSpc>
                <a:spcPct val="95825"/>
              </a:lnSpc>
            </a:pPr>
            <a:r>
              <a:rPr sz="600" spc="462" dirty="0">
                <a:solidFill>
                  <a:srgbClr val="80A5E9"/>
                </a:solidFill>
                <a:latin typeface="Times New Roman"/>
                <a:cs typeface="Times New Roman"/>
              </a:rPr>
              <a:t>-</a:t>
            </a:r>
            <a:r>
              <a:rPr sz="600" spc="338" dirty="0">
                <a:solidFill>
                  <a:srgbClr val="80A5E9"/>
                </a:solidFill>
                <a:latin typeface="Times New Roman"/>
                <a:cs typeface="Times New Roman"/>
              </a:rPr>
              <a:t> </a:t>
            </a:r>
            <a:r>
              <a:rPr sz="1200" spc="928" dirty="0">
                <a:solidFill>
                  <a:srgbClr val="80A5E9"/>
                </a:solidFill>
                <a:latin typeface="Times New Roman"/>
                <a:cs typeface="Times New Roman"/>
              </a:rPr>
              <a:t>-</a:t>
            </a:r>
            <a:r>
              <a:rPr sz="1200" spc="696" dirty="0">
                <a:solidFill>
                  <a:srgbClr val="80A5E9"/>
                </a:solidFill>
                <a:latin typeface="Times New Roman"/>
                <a:cs typeface="Times New Roman"/>
              </a:rPr>
              <a:t> </a:t>
            </a:r>
            <a:r>
              <a:rPr sz="1200" spc="1016" dirty="0">
                <a:solidFill>
                  <a:srgbClr val="80A5E9"/>
                </a:solidFill>
                <a:latin typeface="Times New Roman"/>
                <a:cs typeface="Times New Roman"/>
              </a:rPr>
              <a:t> </a:t>
            </a:r>
            <a:r>
              <a:rPr sz="1200" spc="-74" dirty="0">
                <a:solidFill>
                  <a:srgbClr val="80A5E9"/>
                </a:solidFill>
                <a:latin typeface="Times New Roman"/>
                <a:cs typeface="Times New Roman"/>
              </a:rPr>
              <a:t>-</a:t>
            </a:r>
            <a:r>
              <a:rPr sz="1200" spc="-56" dirty="0">
                <a:solidFill>
                  <a:srgbClr val="80A5E9"/>
                </a:solidFill>
                <a:latin typeface="Times New Roman"/>
                <a:cs typeface="Times New Roman"/>
              </a:rPr>
              <a:t>    </a:t>
            </a:r>
            <a:r>
              <a:rPr sz="1200" spc="126" dirty="0">
                <a:solidFill>
                  <a:srgbClr val="80A5E9"/>
                </a:solidFill>
                <a:latin typeface="Times New Roman"/>
                <a:cs typeface="Times New Roman"/>
              </a:rPr>
              <a:t> </a:t>
            </a:r>
            <a:r>
              <a:rPr sz="1200" dirty="0">
                <a:solidFill>
                  <a:srgbClr val="80A5E9"/>
                </a:solidFill>
                <a:latin typeface="Times New Roman"/>
                <a:cs typeface="Times New Roman"/>
              </a:rPr>
              <a:t>-</a:t>
            </a:r>
            <a:endParaRPr sz="1200">
              <a:latin typeface="Times New Roman"/>
              <a:cs typeface="Times New Roman"/>
            </a:endParaRPr>
          </a:p>
        </p:txBody>
      </p:sp>
      <p:sp>
        <p:nvSpPr>
          <p:cNvPr id="32" name="object 32"/>
          <p:cNvSpPr txBox="1"/>
          <p:nvPr/>
        </p:nvSpPr>
        <p:spPr>
          <a:xfrm>
            <a:off x="15702281" y="3149902"/>
            <a:ext cx="244306" cy="203200"/>
          </a:xfrm>
          <a:prstGeom prst="rect">
            <a:avLst/>
          </a:prstGeom>
        </p:spPr>
        <p:txBody>
          <a:bodyPr wrap="square" lIns="0" tIns="5080" rIns="0" bIns="0" rtlCol="0">
            <a:noAutofit/>
          </a:bodyPr>
          <a:lstStyle/>
          <a:p>
            <a:pPr marL="25400">
              <a:lnSpc>
                <a:spcPct val="95825"/>
              </a:lnSpc>
            </a:pPr>
            <a:r>
              <a:rPr sz="1200" spc="138" dirty="0">
                <a:solidFill>
                  <a:srgbClr val="80A5E9"/>
                </a:solidFill>
                <a:latin typeface="Times New Roman"/>
                <a:cs typeface="Times New Roman"/>
              </a:rPr>
              <a:t>- -</a:t>
            </a:r>
            <a:endParaRPr sz="1200">
              <a:latin typeface="Times New Roman"/>
              <a:cs typeface="Times New Roman"/>
            </a:endParaRPr>
          </a:p>
        </p:txBody>
      </p:sp>
      <p:sp>
        <p:nvSpPr>
          <p:cNvPr id="31" name="object 31"/>
          <p:cNvSpPr txBox="1"/>
          <p:nvPr/>
        </p:nvSpPr>
        <p:spPr>
          <a:xfrm>
            <a:off x="17092166" y="3149902"/>
            <a:ext cx="876724" cy="203200"/>
          </a:xfrm>
          <a:prstGeom prst="rect">
            <a:avLst/>
          </a:prstGeom>
        </p:spPr>
        <p:txBody>
          <a:bodyPr wrap="square" lIns="0" tIns="5080" rIns="0" bIns="0" rtlCol="0">
            <a:noAutofit/>
          </a:bodyPr>
          <a:lstStyle/>
          <a:p>
            <a:pPr marL="25400">
              <a:lnSpc>
                <a:spcPct val="95825"/>
              </a:lnSpc>
            </a:pPr>
            <a:r>
              <a:rPr sz="1200" spc="616" dirty="0">
                <a:solidFill>
                  <a:srgbClr val="80A5E9"/>
                </a:solidFill>
                <a:latin typeface="Times New Roman"/>
                <a:cs typeface="Times New Roman"/>
              </a:rPr>
              <a:t>-</a:t>
            </a:r>
            <a:r>
              <a:rPr sz="1200" spc="26" dirty="0">
                <a:solidFill>
                  <a:srgbClr val="80A5E9"/>
                </a:solidFill>
                <a:latin typeface="Times New Roman"/>
                <a:cs typeface="Times New Roman"/>
              </a:rPr>
              <a:t> </a:t>
            </a:r>
            <a:r>
              <a:rPr sz="1200" spc="616" dirty="0">
                <a:solidFill>
                  <a:srgbClr val="80A5E9"/>
                </a:solidFill>
                <a:latin typeface="Times New Roman"/>
                <a:cs typeface="Times New Roman"/>
              </a:rPr>
              <a:t>-</a:t>
            </a:r>
            <a:r>
              <a:rPr sz="1200" spc="462" dirty="0">
                <a:solidFill>
                  <a:srgbClr val="80A5E9"/>
                </a:solidFill>
                <a:latin typeface="Times New Roman"/>
                <a:cs typeface="Times New Roman"/>
              </a:rPr>
              <a:t>  </a:t>
            </a:r>
            <a:r>
              <a:rPr sz="1200" spc="1130" dirty="0">
                <a:solidFill>
                  <a:srgbClr val="80A5E9"/>
                </a:solidFill>
                <a:latin typeface="Times New Roman"/>
                <a:cs typeface="Times New Roman"/>
              </a:rPr>
              <a:t> </a:t>
            </a:r>
            <a:r>
              <a:rPr sz="1200" spc="124" dirty="0">
                <a:solidFill>
                  <a:srgbClr val="80A5E9"/>
                </a:solidFill>
                <a:latin typeface="Times New Roman"/>
                <a:cs typeface="Times New Roman"/>
              </a:rPr>
              <a:t>-</a:t>
            </a:r>
            <a:r>
              <a:rPr sz="1200" spc="244" dirty="0">
                <a:solidFill>
                  <a:srgbClr val="80A5E9"/>
                </a:solidFill>
                <a:latin typeface="Times New Roman"/>
                <a:cs typeface="Times New Roman"/>
              </a:rPr>
              <a:t>-</a:t>
            </a:r>
            <a:endParaRPr sz="1200">
              <a:latin typeface="Times New Roman"/>
              <a:cs typeface="Times New Roman"/>
            </a:endParaRPr>
          </a:p>
        </p:txBody>
      </p:sp>
      <p:sp>
        <p:nvSpPr>
          <p:cNvPr id="30" name="object 30"/>
          <p:cNvSpPr txBox="1"/>
          <p:nvPr/>
        </p:nvSpPr>
        <p:spPr>
          <a:xfrm>
            <a:off x="18994119" y="3149902"/>
            <a:ext cx="1418742" cy="203200"/>
          </a:xfrm>
          <a:prstGeom prst="rect">
            <a:avLst/>
          </a:prstGeom>
        </p:spPr>
        <p:txBody>
          <a:bodyPr wrap="square" lIns="0" tIns="5080" rIns="0" bIns="0" rtlCol="0">
            <a:noAutofit/>
          </a:bodyPr>
          <a:lstStyle/>
          <a:p>
            <a:pPr marL="25400">
              <a:lnSpc>
                <a:spcPct val="95825"/>
              </a:lnSpc>
            </a:pPr>
            <a:r>
              <a:rPr sz="1200" spc="288" dirty="0">
                <a:solidFill>
                  <a:srgbClr val="80A5E9"/>
                </a:solidFill>
                <a:latin typeface="Times New Roman"/>
                <a:cs typeface="Times New Roman"/>
              </a:rPr>
              <a:t>-</a:t>
            </a:r>
            <a:r>
              <a:rPr sz="1200" spc="216" dirty="0">
                <a:solidFill>
                  <a:srgbClr val="80A5E9"/>
                </a:solidFill>
                <a:latin typeface="Times New Roman"/>
                <a:cs typeface="Times New Roman"/>
              </a:rPr>
              <a:t>   </a:t>
            </a:r>
            <a:r>
              <a:rPr sz="1200" spc="428" dirty="0">
                <a:solidFill>
                  <a:srgbClr val="80A5E9"/>
                </a:solidFill>
                <a:latin typeface="Times New Roman"/>
                <a:cs typeface="Times New Roman"/>
              </a:rPr>
              <a:t> </a:t>
            </a:r>
            <a:r>
              <a:rPr sz="1200" spc="288" dirty="0">
                <a:solidFill>
                  <a:srgbClr val="80A5E9"/>
                </a:solidFill>
                <a:latin typeface="Times New Roman"/>
                <a:cs typeface="Times New Roman"/>
              </a:rPr>
              <a:t>-</a:t>
            </a:r>
            <a:r>
              <a:rPr sz="1200" spc="204" dirty="0">
                <a:solidFill>
                  <a:srgbClr val="80A5E9"/>
                </a:solidFill>
                <a:latin typeface="Times New Roman"/>
                <a:cs typeface="Times New Roman"/>
              </a:rPr>
              <a:t> </a:t>
            </a:r>
            <a:r>
              <a:rPr sz="1200" spc="608" dirty="0">
                <a:solidFill>
                  <a:srgbClr val="80A5E9"/>
                </a:solidFill>
                <a:latin typeface="Times New Roman"/>
                <a:cs typeface="Times New Roman"/>
              </a:rPr>
              <a:t>-</a:t>
            </a:r>
            <a:r>
              <a:rPr sz="1200" spc="516" dirty="0">
                <a:solidFill>
                  <a:srgbClr val="80A5E9"/>
                </a:solidFill>
                <a:latin typeface="Times New Roman"/>
                <a:cs typeface="Times New Roman"/>
              </a:rPr>
              <a:t>-</a:t>
            </a:r>
            <a:r>
              <a:rPr sz="1200" spc="116" dirty="0">
                <a:solidFill>
                  <a:srgbClr val="80A5E9"/>
                </a:solidFill>
                <a:latin typeface="Times New Roman"/>
                <a:cs typeface="Times New Roman"/>
              </a:rPr>
              <a:t> </a:t>
            </a:r>
            <a:r>
              <a:rPr sz="1200" spc="264" dirty="0">
                <a:solidFill>
                  <a:srgbClr val="80A5E9"/>
                </a:solidFill>
                <a:latin typeface="Times New Roman"/>
                <a:cs typeface="Times New Roman"/>
              </a:rPr>
              <a:t>-</a:t>
            </a:r>
            <a:r>
              <a:rPr sz="1200" spc="756" dirty="0">
                <a:solidFill>
                  <a:srgbClr val="80A5E9"/>
                </a:solidFill>
                <a:latin typeface="Times New Roman"/>
                <a:cs typeface="Times New Roman"/>
              </a:rPr>
              <a:t>-</a:t>
            </a:r>
            <a:r>
              <a:rPr sz="1200" dirty="0">
                <a:solidFill>
                  <a:srgbClr val="80A5E9"/>
                </a:solidFill>
                <a:latin typeface="Times New Roman"/>
                <a:cs typeface="Times New Roman"/>
              </a:rPr>
              <a:t>    </a:t>
            </a:r>
            <a:r>
              <a:rPr sz="1200" spc="128" dirty="0">
                <a:solidFill>
                  <a:srgbClr val="80A5E9"/>
                </a:solidFill>
                <a:latin typeface="Times New Roman"/>
                <a:cs typeface="Times New Roman"/>
              </a:rPr>
              <a:t> </a:t>
            </a:r>
            <a:r>
              <a:rPr sz="1200" spc="384" dirty="0">
                <a:solidFill>
                  <a:srgbClr val="80A5E9"/>
                </a:solidFill>
                <a:latin typeface="Times New Roman"/>
                <a:cs typeface="Times New Roman"/>
              </a:rPr>
              <a:t>-</a:t>
            </a:r>
            <a:endParaRPr sz="1200">
              <a:latin typeface="Times New Roman"/>
              <a:cs typeface="Times New Roman"/>
            </a:endParaRPr>
          </a:p>
        </p:txBody>
      </p:sp>
      <p:sp>
        <p:nvSpPr>
          <p:cNvPr id="29" name="object 29"/>
          <p:cNvSpPr txBox="1"/>
          <p:nvPr/>
        </p:nvSpPr>
        <p:spPr>
          <a:xfrm>
            <a:off x="11118086" y="3211218"/>
            <a:ext cx="121340" cy="127000"/>
          </a:xfrm>
          <a:prstGeom prst="rect">
            <a:avLst/>
          </a:prstGeom>
        </p:spPr>
        <p:txBody>
          <a:bodyPr wrap="square" lIns="0" tIns="15240" rIns="0" bIns="0" rtlCol="0">
            <a:noAutofit/>
          </a:bodyPr>
          <a:lstStyle/>
          <a:p>
            <a:pPr marL="25400">
              <a:lnSpc>
                <a:spcPct val="95825"/>
              </a:lnSpc>
            </a:pPr>
            <a:r>
              <a:rPr sz="600" spc="352" dirty="0">
                <a:solidFill>
                  <a:srgbClr val="80A5E9"/>
                </a:solidFill>
                <a:latin typeface="Times New Roman"/>
                <a:cs typeface="Times New Roman"/>
              </a:rPr>
              <a:t>-</a:t>
            </a:r>
            <a:endParaRPr sz="600">
              <a:latin typeface="Times New Roman"/>
              <a:cs typeface="Times New Roman"/>
            </a:endParaRPr>
          </a:p>
        </p:txBody>
      </p:sp>
      <p:sp>
        <p:nvSpPr>
          <p:cNvPr id="28" name="object 28"/>
          <p:cNvSpPr txBox="1"/>
          <p:nvPr/>
        </p:nvSpPr>
        <p:spPr>
          <a:xfrm>
            <a:off x="6911847" y="3305247"/>
            <a:ext cx="885750" cy="229602"/>
          </a:xfrm>
          <a:prstGeom prst="rect">
            <a:avLst/>
          </a:prstGeom>
        </p:spPr>
        <p:txBody>
          <a:bodyPr wrap="square" lIns="0" tIns="2540" rIns="0" bIns="0" rtlCol="0">
            <a:noAutofit/>
          </a:bodyPr>
          <a:lstStyle/>
          <a:p>
            <a:pPr marL="25400">
              <a:lnSpc>
                <a:spcPct val="95825"/>
              </a:lnSpc>
            </a:pPr>
            <a:r>
              <a:rPr sz="1400" spc="-208" dirty="0">
                <a:solidFill>
                  <a:srgbClr val="727067"/>
                </a:solidFill>
                <a:latin typeface="Arial"/>
                <a:cs typeface="Arial"/>
              </a:rPr>
              <a:t>I</a:t>
            </a:r>
            <a:r>
              <a:rPr sz="1400" spc="-382" dirty="0">
                <a:solidFill>
                  <a:srgbClr val="727067"/>
                </a:solidFill>
                <a:latin typeface="Arial"/>
                <a:cs typeface="Arial"/>
              </a:rPr>
              <a:t>1</a:t>
            </a:r>
            <a:r>
              <a:rPr sz="1400" spc="-210" dirty="0">
                <a:solidFill>
                  <a:srgbClr val="727067"/>
                </a:solidFill>
                <a:latin typeface="Arial"/>
                <a:cs typeface="Arial"/>
              </a:rPr>
              <a:t>ools</a:t>
            </a:r>
            <a:r>
              <a:rPr sz="1400" dirty="0">
                <a:solidFill>
                  <a:srgbClr val="727067"/>
                </a:solidFill>
                <a:latin typeface="Arial"/>
                <a:cs typeface="Arial"/>
              </a:rPr>
              <a:t>    </a:t>
            </a:r>
            <a:r>
              <a:rPr sz="1400" spc="-108" dirty="0">
                <a:solidFill>
                  <a:srgbClr val="727067"/>
                </a:solidFill>
                <a:latin typeface="Arial"/>
                <a:cs typeface="Arial"/>
              </a:rPr>
              <a:t> </a:t>
            </a:r>
            <a:r>
              <a:rPr sz="1400" dirty="0">
                <a:solidFill>
                  <a:srgbClr val="727067"/>
                </a:solidFill>
                <a:latin typeface="Times New Roman"/>
                <a:cs typeface="Times New Roman"/>
              </a:rPr>
              <a:t>tie/p</a:t>
            </a:r>
            <a:endParaRPr sz="1400">
              <a:latin typeface="Times New Roman"/>
              <a:cs typeface="Times New Roman"/>
            </a:endParaRPr>
          </a:p>
        </p:txBody>
      </p:sp>
      <p:sp>
        <p:nvSpPr>
          <p:cNvPr id="27" name="object 27"/>
          <p:cNvSpPr txBox="1"/>
          <p:nvPr/>
        </p:nvSpPr>
        <p:spPr>
          <a:xfrm>
            <a:off x="4040631" y="3477662"/>
            <a:ext cx="1421826" cy="508000"/>
          </a:xfrm>
          <a:prstGeom prst="rect">
            <a:avLst/>
          </a:prstGeom>
        </p:spPr>
        <p:txBody>
          <a:bodyPr wrap="square" lIns="0" tIns="24638" rIns="0" bIns="0" rtlCol="0">
            <a:noAutofit/>
          </a:bodyPr>
          <a:lstStyle/>
          <a:p>
            <a:pPr marL="25400">
              <a:lnSpc>
                <a:spcPts val="3878"/>
              </a:lnSpc>
            </a:pPr>
            <a:r>
              <a:rPr sz="3600" dirty="0">
                <a:solidFill>
                  <a:srgbClr val="629762"/>
                </a:solidFill>
                <a:latin typeface="Times New Roman"/>
                <a:cs typeface="Times New Roman"/>
              </a:rPr>
              <a:t>@  </a:t>
            </a:r>
            <a:r>
              <a:rPr sz="3600" spc="324" dirty="0">
                <a:solidFill>
                  <a:srgbClr val="629762"/>
                </a:solidFill>
                <a:latin typeface="Times New Roman"/>
                <a:cs typeface="Times New Roman"/>
              </a:rPr>
              <a:t> </a:t>
            </a:r>
            <a:r>
              <a:rPr sz="3600" spc="-1382" dirty="0">
                <a:solidFill>
                  <a:srgbClr val="44443F"/>
                </a:solidFill>
                <a:latin typeface="Times New Roman"/>
                <a:cs typeface="Times New Roman"/>
              </a:rPr>
              <a:t>~</a:t>
            </a:r>
            <a:r>
              <a:rPr sz="3600" spc="-638" dirty="0">
                <a:solidFill>
                  <a:srgbClr val="44443F"/>
                </a:solidFill>
                <a:latin typeface="Times New Roman"/>
                <a:cs typeface="Times New Roman"/>
              </a:rPr>
              <a:t>     </a:t>
            </a:r>
            <a:r>
              <a:rPr sz="3600" spc="-514" dirty="0">
                <a:solidFill>
                  <a:srgbClr val="44443F"/>
                </a:solidFill>
                <a:latin typeface="Times New Roman"/>
                <a:cs typeface="Times New Roman"/>
              </a:rPr>
              <a:t> </a:t>
            </a:r>
            <a:r>
              <a:rPr b="1" dirty="0">
                <a:solidFill>
                  <a:srgbClr val="5675A1"/>
                </a:solidFill>
                <a:latin typeface="Times New Roman"/>
                <a:cs typeface="Times New Roman"/>
              </a:rPr>
              <a:t>C</a:t>
            </a:r>
            <a:endParaRPr>
              <a:latin typeface="Times New Roman"/>
              <a:cs typeface="Times New Roman"/>
            </a:endParaRPr>
          </a:p>
        </p:txBody>
      </p:sp>
      <p:sp>
        <p:nvSpPr>
          <p:cNvPr id="26" name="object 26"/>
          <p:cNvSpPr txBox="1"/>
          <p:nvPr/>
        </p:nvSpPr>
        <p:spPr>
          <a:xfrm>
            <a:off x="20097495" y="3592048"/>
            <a:ext cx="362026" cy="381000"/>
          </a:xfrm>
          <a:prstGeom prst="rect">
            <a:avLst/>
          </a:prstGeom>
        </p:spPr>
        <p:txBody>
          <a:bodyPr wrap="square" lIns="0" tIns="18096" rIns="0" bIns="0" rtlCol="0">
            <a:noAutofit/>
          </a:bodyPr>
          <a:lstStyle/>
          <a:p>
            <a:pPr marL="25400">
              <a:lnSpc>
                <a:spcPts val="2850"/>
              </a:lnSpc>
            </a:pPr>
            <a:r>
              <a:rPr sz="2600" spc="18" dirty="0">
                <a:solidFill>
                  <a:srgbClr val="B8BAB3"/>
                </a:solidFill>
                <a:latin typeface="Times New Roman"/>
                <a:cs typeface="Times New Roman"/>
              </a:rPr>
              <a:t>pl</a:t>
            </a:r>
            <a:endParaRPr sz="2600">
              <a:latin typeface="Times New Roman"/>
              <a:cs typeface="Times New Roman"/>
            </a:endParaRPr>
          </a:p>
        </p:txBody>
      </p:sp>
      <p:sp>
        <p:nvSpPr>
          <p:cNvPr id="25" name="object 25"/>
          <p:cNvSpPr txBox="1"/>
          <p:nvPr/>
        </p:nvSpPr>
        <p:spPr>
          <a:xfrm>
            <a:off x="5997446" y="3722926"/>
            <a:ext cx="3972384" cy="203200"/>
          </a:xfrm>
          <a:prstGeom prst="rect">
            <a:avLst/>
          </a:prstGeom>
        </p:spPr>
        <p:txBody>
          <a:bodyPr wrap="square" lIns="0" tIns="5080" rIns="0" bIns="0" rtlCol="0">
            <a:noAutofit/>
          </a:bodyPr>
          <a:lstStyle/>
          <a:p>
            <a:pPr marL="25400">
              <a:lnSpc>
                <a:spcPct val="95825"/>
              </a:lnSpc>
            </a:pPr>
            <a:r>
              <a:rPr sz="1200" b="1" dirty="0">
                <a:solidFill>
                  <a:srgbClr val="AEAA93"/>
                </a:solidFill>
                <a:latin typeface="Times New Roman"/>
                <a:cs typeface="Times New Roman"/>
              </a:rPr>
              <a:t>U}       </a:t>
            </a:r>
            <a:r>
              <a:rPr sz="1200" b="1" spc="104" dirty="0">
                <a:solidFill>
                  <a:srgbClr val="AEAA93"/>
                </a:solidFill>
                <a:latin typeface="Times New Roman"/>
                <a:cs typeface="Times New Roman"/>
              </a:rPr>
              <a:t> </a:t>
            </a:r>
            <a:r>
              <a:rPr sz="1200" dirty="0">
                <a:solidFill>
                  <a:srgbClr val="8A8A82"/>
                </a:solidFill>
                <a:latin typeface="Times New Roman"/>
                <a:cs typeface="Times New Roman"/>
              </a:rPr>
              <a:t>l</a:t>
            </a:r>
            <a:r>
              <a:rPr sz="1200" spc="-8" dirty="0">
                <a:solidFill>
                  <a:srgbClr val="8A8A82"/>
                </a:solidFill>
                <a:latin typeface="Times New Roman"/>
                <a:cs typeface="Times New Roman"/>
              </a:rPr>
              <a:t>&lt;</a:t>
            </a:r>
            <a:r>
              <a:rPr sz="1200" dirty="0">
                <a:solidFill>
                  <a:srgbClr val="727067"/>
                </a:solidFill>
                <a:latin typeface="Times New Roman"/>
                <a:cs typeface="Times New Roman"/>
              </a:rPr>
              <a:t>l  </a:t>
            </a:r>
            <a:r>
              <a:rPr sz="1200" spc="30" dirty="0">
                <a:solidFill>
                  <a:srgbClr val="727067"/>
                </a:solidFill>
                <a:latin typeface="Times New Roman"/>
                <a:cs typeface="Times New Roman"/>
              </a:rPr>
              <a:t> </a:t>
            </a:r>
            <a:r>
              <a:rPr sz="1200" spc="20" dirty="0">
                <a:solidFill>
                  <a:srgbClr val="8A8A82"/>
                </a:solidFill>
                <a:latin typeface="Times New Roman"/>
                <a:cs typeface="Times New Roman"/>
              </a:rPr>
              <a:t>h</a:t>
            </a:r>
            <a:r>
              <a:rPr sz="1200" spc="-220" dirty="0">
                <a:solidFill>
                  <a:srgbClr val="727067"/>
                </a:solidFill>
                <a:latin typeface="Times New Roman"/>
                <a:cs typeface="Times New Roman"/>
              </a:rPr>
              <a:t>~</a:t>
            </a:r>
            <a:r>
              <a:rPr sz="1200" spc="-12" dirty="0">
                <a:solidFill>
                  <a:srgbClr val="8A8A82"/>
                </a:solidFill>
                <a:latin typeface="Times New Roman"/>
                <a:cs typeface="Times New Roman"/>
              </a:rPr>
              <a:t>t</a:t>
            </a:r>
            <a:r>
              <a:rPr sz="1200" spc="34" dirty="0">
                <a:solidFill>
                  <a:srgbClr val="8A8A82"/>
                </a:solidFill>
                <a:latin typeface="Times New Roman"/>
                <a:cs typeface="Times New Roman"/>
              </a:rPr>
              <a:t>p</a:t>
            </a:r>
            <a:r>
              <a:rPr sz="1200" spc="96" dirty="0">
                <a:solidFill>
                  <a:srgbClr val="9EA0A0"/>
                </a:solidFill>
                <a:latin typeface="Times New Roman"/>
                <a:cs typeface="Times New Roman"/>
              </a:rPr>
              <a:t>:</a:t>
            </a:r>
            <a:r>
              <a:rPr sz="1200" spc="6" dirty="0">
                <a:solidFill>
                  <a:srgbClr val="8A8A82"/>
                </a:solidFill>
                <a:latin typeface="Times New Roman"/>
                <a:cs typeface="Times New Roman"/>
              </a:rPr>
              <a:t>/</a:t>
            </a:r>
            <a:r>
              <a:rPr sz="1200" spc="26" dirty="0">
                <a:solidFill>
                  <a:srgbClr val="8A8A82"/>
                </a:solidFill>
                <a:latin typeface="Times New Roman"/>
                <a:cs typeface="Times New Roman"/>
              </a:rPr>
              <a:t>J</a:t>
            </a:r>
            <a:r>
              <a:rPr sz="1200" spc="76" dirty="0">
                <a:solidFill>
                  <a:srgbClr val="8A8A82"/>
                </a:solidFill>
                <a:latin typeface="Times New Roman"/>
                <a:cs typeface="Times New Roman"/>
              </a:rPr>
              <a:t>i</a:t>
            </a:r>
            <a:r>
              <a:rPr sz="1200" spc="-70" dirty="0">
                <a:solidFill>
                  <a:srgbClr val="727067"/>
                </a:solidFill>
                <a:latin typeface="Times New Roman"/>
                <a:cs typeface="Times New Roman"/>
              </a:rPr>
              <a:t>m</a:t>
            </a:r>
            <a:r>
              <a:rPr sz="1200" spc="-62" dirty="0">
                <a:solidFill>
                  <a:srgbClr val="727067"/>
                </a:solidFill>
                <a:latin typeface="Times New Roman"/>
                <a:cs typeface="Times New Roman"/>
              </a:rPr>
              <a:t>l:</a:t>
            </a:r>
            <a:r>
              <a:rPr sz="1200" spc="-32" dirty="0">
                <a:solidFill>
                  <a:srgbClr val="727067"/>
                </a:solidFill>
                <a:latin typeface="Times New Roman"/>
                <a:cs typeface="Times New Roman"/>
              </a:rPr>
              <a:t>y</a:t>
            </a:r>
            <a:r>
              <a:rPr sz="1200" spc="-250" dirty="0">
                <a:solidFill>
                  <a:srgbClr val="727067"/>
                </a:solidFill>
                <a:latin typeface="Times New Roman"/>
                <a:cs typeface="Times New Roman"/>
              </a:rPr>
              <a:t>Ji&lt;1</a:t>
            </a:r>
            <a:r>
              <a:rPr sz="1200" spc="-186" dirty="0">
                <a:solidFill>
                  <a:srgbClr val="727067"/>
                </a:solidFill>
                <a:latin typeface="Times New Roman"/>
                <a:cs typeface="Times New Roman"/>
              </a:rPr>
              <a:t>1</a:t>
            </a:r>
            <a:r>
              <a:rPr sz="1200" spc="-120" dirty="0">
                <a:solidFill>
                  <a:srgbClr val="727067"/>
                </a:solidFill>
                <a:latin typeface="Times New Roman"/>
                <a:cs typeface="Times New Roman"/>
              </a:rPr>
              <a:t>1</a:t>
            </a:r>
            <a:r>
              <a:rPr sz="1200" spc="196" dirty="0">
                <a:solidFill>
                  <a:srgbClr val="727067"/>
                </a:solidFill>
                <a:latin typeface="Times New Roman"/>
                <a:cs typeface="Times New Roman"/>
              </a:rPr>
              <a:t>t</a:t>
            </a:r>
            <a:r>
              <a:rPr sz="1200" spc="1776" dirty="0">
                <a:solidFill>
                  <a:srgbClr val="727067"/>
                </a:solidFill>
                <a:latin typeface="Times New Roman"/>
                <a:cs typeface="Times New Roman"/>
              </a:rPr>
              <a:t>~</a:t>
            </a:r>
            <a:r>
              <a:rPr sz="1200" spc="-138" dirty="0">
                <a:solidFill>
                  <a:srgbClr val="727067"/>
                </a:solidFill>
                <a:latin typeface="Times New Roman"/>
                <a:cs typeface="Times New Roman"/>
              </a:rPr>
              <a:t> </a:t>
            </a:r>
            <a:r>
              <a:rPr sz="1200" spc="-16" dirty="0">
                <a:solidFill>
                  <a:srgbClr val="9EA0A0"/>
                </a:solidFill>
                <a:latin typeface="Times New Roman"/>
                <a:cs typeface="Times New Roman"/>
              </a:rPr>
              <a:t>-</a:t>
            </a:r>
            <a:r>
              <a:rPr sz="1200" spc="122" dirty="0">
                <a:solidFill>
                  <a:srgbClr val="727067"/>
                </a:solidFill>
                <a:latin typeface="Times New Roman"/>
                <a:cs typeface="Times New Roman"/>
              </a:rPr>
              <a:t>,f,,,,h</a:t>
            </a:r>
            <a:r>
              <a:rPr sz="1200" spc="-68" dirty="0">
                <a:solidFill>
                  <a:srgbClr val="727067"/>
                </a:solidFill>
                <a:latin typeface="Times New Roman"/>
                <a:cs typeface="Times New Roman"/>
              </a:rPr>
              <a:t> </a:t>
            </a:r>
            <a:r>
              <a:rPr sz="1200" spc="-18" dirty="0">
                <a:solidFill>
                  <a:srgbClr val="5D5B50"/>
                </a:solidFill>
                <a:latin typeface="Times New Roman"/>
                <a:cs typeface="Times New Roman"/>
              </a:rPr>
              <a:t>-</a:t>
            </a:r>
            <a:r>
              <a:rPr sz="1200" spc="-58" dirty="0">
                <a:solidFill>
                  <a:srgbClr val="727067"/>
                </a:solidFill>
                <a:latin typeface="Times New Roman"/>
                <a:cs typeface="Times New Roman"/>
              </a:rPr>
              <a:t>l!log</a:t>
            </a:r>
            <a:r>
              <a:rPr sz="1200" spc="-158" dirty="0">
                <a:solidFill>
                  <a:srgbClr val="727067"/>
                </a:solidFill>
                <a:latin typeface="Times New Roman"/>
                <a:cs typeface="Times New Roman"/>
              </a:rPr>
              <a:t> </a:t>
            </a:r>
            <a:r>
              <a:rPr sz="1200" spc="-8" dirty="0">
                <a:solidFill>
                  <a:srgbClr val="727067"/>
                </a:solidFill>
                <a:latin typeface="Times New Roman"/>
                <a:cs typeface="Times New Roman"/>
              </a:rPr>
              <a:t>.</a:t>
            </a:r>
            <a:r>
              <a:rPr sz="1200" spc="450" dirty="0">
                <a:solidFill>
                  <a:srgbClr val="8A8A82"/>
                </a:solidFill>
                <a:latin typeface="Times New Roman"/>
                <a:cs typeface="Times New Roman"/>
              </a:rPr>
              <a:t>~</a:t>
            </a:r>
            <a:r>
              <a:rPr sz="1200" spc="-70" dirty="0">
                <a:solidFill>
                  <a:srgbClr val="5D5B50"/>
                </a:solidFill>
                <a:latin typeface="Times New Roman"/>
                <a:cs typeface="Times New Roman"/>
              </a:rPr>
              <a:t>m</a:t>
            </a:r>
            <a:r>
              <a:rPr sz="1200" spc="-66" dirty="0">
                <a:solidFill>
                  <a:srgbClr val="727067"/>
                </a:solidFill>
                <a:latin typeface="Times New Roman"/>
                <a:cs typeface="Times New Roman"/>
              </a:rPr>
              <a:t>(</a:t>
            </a:r>
            <a:r>
              <a:rPr sz="1200" spc="-108" dirty="0">
                <a:solidFill>
                  <a:srgbClr val="9EA0A0"/>
                </a:solidFill>
                <a:latin typeface="Times New Roman"/>
                <a:cs typeface="Times New Roman"/>
              </a:rPr>
              <a:t>,</a:t>
            </a:r>
            <a:r>
              <a:rPr sz="1200" spc="-18" dirty="0">
                <a:solidFill>
                  <a:srgbClr val="727067"/>
                </a:solidFill>
                <a:latin typeface="Times New Roman"/>
                <a:cs typeface="Times New Roman"/>
              </a:rPr>
              <a:t>n;</a:t>
            </a:r>
            <a:r>
              <a:rPr sz="1200" spc="64" dirty="0">
                <a:solidFill>
                  <a:srgbClr val="727067"/>
                </a:solidFill>
                <a:latin typeface="Times New Roman"/>
                <a:cs typeface="Times New Roman"/>
              </a:rPr>
              <a:t>l</a:t>
            </a:r>
            <a:r>
              <a:rPr sz="1200" spc="-72" dirty="0">
                <a:solidFill>
                  <a:srgbClr val="727067"/>
                </a:solidFill>
                <a:latin typeface="Times New Roman"/>
                <a:cs typeface="Times New Roman"/>
              </a:rPr>
              <a:t>~</a:t>
            </a:r>
            <a:r>
              <a:rPr sz="1200" spc="68" dirty="0">
                <a:solidFill>
                  <a:srgbClr val="9EA0A0"/>
                </a:solidFill>
                <a:latin typeface="Times New Roman"/>
                <a:cs typeface="Times New Roman"/>
              </a:rPr>
              <a:t>x</a:t>
            </a:r>
            <a:r>
              <a:rPr sz="1200" spc="-8" dirty="0">
                <a:solidFill>
                  <a:srgbClr val="5D5B50"/>
                </a:solidFill>
                <a:latin typeface="Times New Roman"/>
                <a:cs typeface="Times New Roman"/>
              </a:rPr>
              <a:t>.</a:t>
            </a:r>
            <a:r>
              <a:rPr sz="1200" spc="1282" dirty="0">
                <a:solidFill>
                  <a:srgbClr val="727067"/>
                </a:solidFill>
                <a:latin typeface="Times New Roman"/>
                <a:cs typeface="Times New Roman"/>
              </a:rPr>
              <a:t>~</a:t>
            </a:r>
            <a:endParaRPr sz="1200">
              <a:latin typeface="Times New Roman"/>
              <a:cs typeface="Times New Roman"/>
            </a:endParaRPr>
          </a:p>
        </p:txBody>
      </p:sp>
      <p:sp>
        <p:nvSpPr>
          <p:cNvPr id="24" name="object 24"/>
          <p:cNvSpPr txBox="1"/>
          <p:nvPr/>
        </p:nvSpPr>
        <p:spPr>
          <a:xfrm>
            <a:off x="4004055" y="3988288"/>
            <a:ext cx="4148010" cy="760628"/>
          </a:xfrm>
          <a:prstGeom prst="rect">
            <a:avLst/>
          </a:prstGeom>
        </p:spPr>
        <p:txBody>
          <a:bodyPr wrap="square" lIns="0" tIns="17906" rIns="0" bIns="0" rtlCol="0">
            <a:noAutofit/>
          </a:bodyPr>
          <a:lstStyle/>
          <a:p>
            <a:pPr marL="25400" marR="57150">
              <a:lnSpc>
                <a:spcPts val="2820"/>
              </a:lnSpc>
            </a:pPr>
            <a:r>
              <a:rPr sz="2600" b="1" spc="82" dirty="0">
                <a:solidFill>
                  <a:srgbClr val="859EBF"/>
                </a:solidFill>
                <a:latin typeface="Times New Roman"/>
                <a:cs typeface="Times New Roman"/>
              </a:rPr>
              <a:t>u </a:t>
            </a:r>
            <a:r>
              <a:rPr sz="1400" spc="-96" dirty="0">
                <a:solidFill>
                  <a:srgbClr val="727067"/>
                </a:solidFill>
                <a:latin typeface="Arial"/>
                <a:cs typeface="Arial"/>
              </a:rPr>
              <a:t>M</a:t>
            </a:r>
            <a:r>
              <a:rPr sz="1400" spc="-96" dirty="0">
                <a:solidFill>
                  <a:srgbClr val="B8BAB3"/>
                </a:solidFill>
                <a:latin typeface="Arial"/>
                <a:cs typeface="Arial"/>
              </a:rPr>
              <a:t>o</a:t>
            </a:r>
            <a:r>
              <a:rPr sz="1400" spc="-96" dirty="0">
                <a:solidFill>
                  <a:srgbClr val="727067"/>
                </a:solidFill>
                <a:latin typeface="Arial"/>
                <a:cs typeface="Arial"/>
              </a:rPr>
              <a:t>st </a:t>
            </a:r>
            <a:r>
              <a:rPr sz="1400" spc="82" dirty="0">
                <a:solidFill>
                  <a:srgbClr val="727067"/>
                </a:solidFill>
                <a:latin typeface="Times New Roman"/>
                <a:cs typeface="Times New Roman"/>
              </a:rPr>
              <a:t>isited  </a:t>
            </a:r>
            <a:r>
              <a:rPr sz="1400" spc="82" dirty="0">
                <a:solidFill>
                  <a:srgbClr val="9EA0A0"/>
                </a:solidFill>
                <a:latin typeface="Times New Roman"/>
                <a:cs typeface="Times New Roman"/>
              </a:rPr>
              <a:t>[] </a:t>
            </a:r>
            <a:r>
              <a:rPr sz="1400" spc="82" dirty="0">
                <a:solidFill>
                  <a:srgbClr val="727067"/>
                </a:solidFill>
                <a:latin typeface="Times New Roman"/>
                <a:cs typeface="Times New Roman"/>
              </a:rPr>
              <a:t>Getting </a:t>
            </a:r>
            <a:r>
              <a:rPr sz="1400" spc="-96" dirty="0">
                <a:solidFill>
                  <a:srgbClr val="727067"/>
                </a:solidFill>
                <a:latin typeface="Arial"/>
                <a:cs typeface="Arial"/>
              </a:rPr>
              <a:t>Sorted </a:t>
            </a:r>
            <a:r>
              <a:rPr sz="1200" spc="82" dirty="0">
                <a:solidFill>
                  <a:srgbClr val="C3B179"/>
                </a:solidFill>
                <a:latin typeface="Times New Roman"/>
                <a:cs typeface="Times New Roman"/>
              </a:rPr>
              <a:t>et </a:t>
            </a:r>
            <a:r>
              <a:rPr sz="1400" spc="-96" dirty="0">
                <a:solidFill>
                  <a:srgbClr val="727067"/>
                </a:solidFill>
                <a:latin typeface="Arial"/>
                <a:cs typeface="Arial"/>
              </a:rPr>
              <a:t>Latest </a:t>
            </a:r>
            <a:r>
              <a:rPr sz="1400" spc="82" dirty="0">
                <a:solidFill>
                  <a:srgbClr val="727067"/>
                </a:solidFill>
                <a:latin typeface="Times New Roman"/>
                <a:cs typeface="Times New Roman"/>
              </a:rPr>
              <a:t>edoes</a:t>
            </a:r>
            <a:endParaRPr sz="1400">
              <a:latin typeface="Times New Roman"/>
              <a:cs typeface="Times New Roman"/>
            </a:endParaRPr>
          </a:p>
          <a:p>
            <a:pPr marL="421638">
              <a:lnSpc>
                <a:spcPts val="3030"/>
              </a:lnSpc>
              <a:spcBef>
                <a:spcPts val="10"/>
              </a:spcBef>
            </a:pPr>
            <a:r>
              <a:rPr sz="1800" spc="526" dirty="0">
                <a:solidFill>
                  <a:srgbClr val="727067"/>
                </a:solidFill>
                <a:latin typeface="Times New Roman"/>
                <a:cs typeface="Times New Roman"/>
              </a:rPr>
              <a:t>w</a:t>
            </a:r>
            <a:r>
              <a:rPr sz="1800" spc="390" dirty="0">
                <a:solidFill>
                  <a:srgbClr val="5D5B50"/>
                </a:solidFill>
                <a:latin typeface="Times New Roman"/>
                <a:cs typeface="Times New Roman"/>
              </a:rPr>
              <a:t>o</a:t>
            </a:r>
            <a:r>
              <a:rPr sz="1800" spc="534" dirty="0">
                <a:solidFill>
                  <a:srgbClr val="5D5B50"/>
                </a:solidFill>
                <a:latin typeface="Times New Roman"/>
                <a:cs typeface="Times New Roman"/>
              </a:rPr>
              <a:t>o</a:t>
            </a:r>
            <a:r>
              <a:rPr sz="1800" spc="-268" dirty="0">
                <a:solidFill>
                  <a:srgbClr val="5D5B50"/>
                </a:solidFill>
                <a:latin typeface="Times New Roman"/>
                <a:cs typeface="Times New Roman"/>
              </a:rPr>
              <a:t>u</a:t>
            </a:r>
            <a:r>
              <a:rPr sz="1800" spc="-168" dirty="0">
                <a:solidFill>
                  <a:srgbClr val="5D5B50"/>
                </a:solidFill>
                <a:latin typeface="Times New Roman"/>
                <a:cs typeface="Times New Roman"/>
              </a:rPr>
              <a:t>t</a:t>
            </a:r>
            <a:r>
              <a:rPr sz="1800" spc="500" dirty="0">
                <a:solidFill>
                  <a:srgbClr val="727067"/>
                </a:solidFill>
                <a:latin typeface="Times New Roman"/>
                <a:cs typeface="Times New Roman"/>
              </a:rPr>
              <a:t>er</a:t>
            </a:r>
            <a:r>
              <a:rPr sz="1800" dirty="0">
                <a:solidFill>
                  <a:srgbClr val="727067"/>
                </a:solidFill>
                <a:latin typeface="Times New Roman"/>
                <a:cs typeface="Times New Roman"/>
              </a:rPr>
              <a:t>    </a:t>
            </a:r>
            <a:r>
              <a:rPr sz="1800" spc="-38" dirty="0">
                <a:solidFill>
                  <a:srgbClr val="727067"/>
                </a:solidFill>
                <a:latin typeface="Times New Roman"/>
                <a:cs typeface="Times New Roman"/>
              </a:rPr>
              <a:t> </a:t>
            </a:r>
            <a:r>
              <a:rPr sz="3000" b="1" spc="-50" dirty="0">
                <a:solidFill>
                  <a:srgbClr val="44443F"/>
                </a:solidFill>
                <a:latin typeface="Arial"/>
                <a:cs typeface="Arial"/>
              </a:rPr>
              <a:t>s</a:t>
            </a:r>
            <a:r>
              <a:rPr sz="3000" b="1" spc="-44" dirty="0">
                <a:solidFill>
                  <a:srgbClr val="44443F"/>
                </a:solidFill>
                <a:latin typeface="Arial"/>
                <a:cs typeface="Arial"/>
              </a:rPr>
              <a:t>u</a:t>
            </a:r>
            <a:r>
              <a:rPr sz="1800" spc="-580" dirty="0">
                <a:solidFill>
                  <a:srgbClr val="5D5B50"/>
                </a:solidFill>
                <a:latin typeface="Times New Roman"/>
                <a:cs typeface="Times New Roman"/>
              </a:rPr>
              <a:t>A</a:t>
            </a:r>
            <a:r>
              <a:rPr sz="1800" spc="150" dirty="0">
                <a:solidFill>
                  <a:srgbClr val="5D5B50"/>
                </a:solidFill>
                <a:latin typeface="Times New Roman"/>
                <a:cs typeface="Times New Roman"/>
              </a:rPr>
              <a:t>us</a:t>
            </a:r>
            <a:r>
              <a:rPr sz="1800" spc="-50" dirty="0">
                <a:solidFill>
                  <a:srgbClr val="5D5B50"/>
                </a:solidFill>
                <a:latin typeface="Times New Roman"/>
                <a:cs typeface="Times New Roman"/>
              </a:rPr>
              <a:t> </a:t>
            </a:r>
            <a:r>
              <a:rPr sz="1800" spc="-918" dirty="0">
                <a:solidFill>
                  <a:srgbClr val="5D5B50"/>
                </a:solidFill>
                <a:latin typeface="Times New Roman"/>
                <a:cs typeface="Times New Roman"/>
              </a:rPr>
              <a:t>m</a:t>
            </a:r>
            <a:r>
              <a:rPr sz="1800" spc="1068" dirty="0">
                <a:solidFill>
                  <a:srgbClr val="727067"/>
                </a:solidFill>
                <a:latin typeface="Times New Roman"/>
                <a:cs typeface="Times New Roman"/>
              </a:rPr>
              <a:t>.</a:t>
            </a:r>
            <a:r>
              <a:rPr sz="1800" dirty="0">
                <a:solidFill>
                  <a:srgbClr val="727067"/>
                </a:solidFill>
                <a:latin typeface="Times New Roman"/>
                <a:cs typeface="Times New Roman"/>
              </a:rPr>
              <a:t>   </a:t>
            </a:r>
            <a:r>
              <a:rPr sz="1800" spc="-200" dirty="0">
                <a:solidFill>
                  <a:srgbClr val="727067"/>
                </a:solidFill>
                <a:latin typeface="Times New Roman"/>
                <a:cs typeface="Times New Roman"/>
              </a:rPr>
              <a:t> </a:t>
            </a:r>
            <a:r>
              <a:rPr sz="2600" b="1" spc="-92" dirty="0">
                <a:solidFill>
                  <a:srgbClr val="727067"/>
                </a:solidFill>
                <a:latin typeface="Times New Roman"/>
                <a:cs typeface="Times New Roman"/>
              </a:rPr>
              <a:t>'</a:t>
            </a:r>
            <a:r>
              <a:rPr sz="2600" b="1" spc="-100" dirty="0">
                <a:solidFill>
                  <a:srgbClr val="727067"/>
                </a:solidFill>
                <a:latin typeface="Times New Roman"/>
                <a:cs typeface="Times New Roman"/>
              </a:rPr>
              <a:t>3</a:t>
            </a:r>
            <a:r>
              <a:rPr sz="1800" spc="-76" dirty="0">
                <a:solidFill>
                  <a:srgbClr val="727067"/>
                </a:solidFill>
                <a:latin typeface="Times New Roman"/>
                <a:cs typeface="Times New Roman"/>
              </a:rPr>
              <a:t>s</a:t>
            </a:r>
            <a:r>
              <a:rPr sz="1800" spc="-100" dirty="0">
                <a:solidFill>
                  <a:srgbClr val="5D5B50"/>
                </a:solidFill>
                <a:latin typeface="Times New Roman"/>
                <a:cs typeface="Times New Roman"/>
              </a:rPr>
              <a:t>tatus</a:t>
            </a:r>
            <a:r>
              <a:rPr sz="1800" spc="-218" dirty="0">
                <a:solidFill>
                  <a:srgbClr val="5D5B50"/>
                </a:solidFill>
                <a:latin typeface="Times New Roman"/>
                <a:cs typeface="Times New Roman"/>
              </a:rPr>
              <a:t> </a:t>
            </a:r>
            <a:r>
              <a:rPr sz="1400" spc="60" dirty="0">
                <a:solidFill>
                  <a:srgbClr val="727067"/>
                </a:solidFill>
                <a:latin typeface="Times New Roman"/>
                <a:cs typeface="Times New Roman"/>
              </a:rPr>
              <a:t>sn</a:t>
            </a:r>
            <a:r>
              <a:rPr sz="1400" spc="-8" dirty="0">
                <a:solidFill>
                  <a:srgbClr val="727067"/>
                </a:solidFill>
                <a:latin typeface="Times New Roman"/>
                <a:cs typeface="Times New Roman"/>
              </a:rPr>
              <a:t>k</a:t>
            </a:r>
            <a:r>
              <a:rPr sz="1400" spc="546" dirty="0">
                <a:solidFill>
                  <a:srgbClr val="727067"/>
                </a:solidFill>
                <a:latin typeface="Times New Roman"/>
                <a:cs typeface="Times New Roman"/>
              </a:rPr>
              <a:t>.</a:t>
            </a:r>
            <a:endParaRPr sz="1400">
              <a:latin typeface="Times New Roman"/>
              <a:cs typeface="Times New Roman"/>
            </a:endParaRPr>
          </a:p>
        </p:txBody>
      </p:sp>
      <p:sp>
        <p:nvSpPr>
          <p:cNvPr id="23" name="object 23"/>
          <p:cNvSpPr txBox="1"/>
          <p:nvPr/>
        </p:nvSpPr>
        <p:spPr>
          <a:xfrm>
            <a:off x="10807191" y="4275954"/>
            <a:ext cx="7567250" cy="482600"/>
          </a:xfrm>
          <a:prstGeom prst="rect">
            <a:avLst/>
          </a:prstGeom>
        </p:spPr>
        <p:txBody>
          <a:bodyPr wrap="square" lIns="0" tIns="23368" rIns="0" bIns="0" rtlCol="0">
            <a:noAutofit/>
          </a:bodyPr>
          <a:lstStyle/>
          <a:p>
            <a:pPr marL="25400">
              <a:lnSpc>
                <a:spcPts val="3678"/>
              </a:lnSpc>
            </a:pPr>
            <a:r>
              <a:rPr spc="418" dirty="0">
                <a:solidFill>
                  <a:srgbClr val="44443F"/>
                </a:solidFill>
                <a:latin typeface="Times New Roman"/>
                <a:cs typeface="Times New Roman"/>
              </a:rPr>
              <a:t>g</a:t>
            </a:r>
            <a:r>
              <a:rPr spc="-108" dirty="0">
                <a:solidFill>
                  <a:srgbClr val="44443F"/>
                </a:solidFill>
                <a:latin typeface="Times New Roman"/>
                <a:cs typeface="Times New Roman"/>
              </a:rPr>
              <a:t> </a:t>
            </a:r>
            <a:r>
              <a:rPr sz="1800" spc="-20" dirty="0">
                <a:solidFill>
                  <a:srgbClr val="727067"/>
                </a:solidFill>
                <a:latin typeface="Times New Roman"/>
                <a:cs typeface="Times New Roman"/>
              </a:rPr>
              <a:t>r</a:t>
            </a:r>
            <a:r>
              <a:rPr sz="1800" spc="-30" dirty="0">
                <a:solidFill>
                  <a:srgbClr val="5D5B50"/>
                </a:solidFill>
                <a:latin typeface="Times New Roman"/>
                <a:cs typeface="Times New Roman"/>
              </a:rPr>
              <a:t>snun.</a:t>
            </a:r>
            <a:r>
              <a:rPr sz="1800" spc="-208" dirty="0">
                <a:solidFill>
                  <a:srgbClr val="5D5B50"/>
                </a:solidFill>
                <a:latin typeface="Times New Roman"/>
                <a:cs typeface="Times New Roman"/>
              </a:rPr>
              <a:t> </a:t>
            </a:r>
            <a:r>
              <a:rPr sz="1400" spc="-78" dirty="0">
                <a:solidFill>
                  <a:srgbClr val="727067"/>
                </a:solidFill>
                <a:latin typeface="Times New Roman"/>
                <a:cs typeface="Times New Roman"/>
              </a:rPr>
              <a:t>the</a:t>
            </a:r>
            <a:r>
              <a:rPr sz="1400" spc="-88" dirty="0">
                <a:solidFill>
                  <a:srgbClr val="727067"/>
                </a:solidFill>
                <a:latin typeface="Times New Roman"/>
                <a:cs typeface="Times New Roman"/>
              </a:rPr>
              <a:t>.</a:t>
            </a:r>
            <a:r>
              <a:rPr sz="1400" spc="288" dirty="0">
                <a:solidFill>
                  <a:srgbClr val="AEAA93"/>
                </a:solidFill>
                <a:latin typeface="Times New Roman"/>
                <a:cs typeface="Times New Roman"/>
              </a:rPr>
              <a:t>,</a:t>
            </a:r>
            <a:r>
              <a:rPr sz="1400" dirty="0">
                <a:solidFill>
                  <a:srgbClr val="AEAA93"/>
                </a:solidFill>
                <a:latin typeface="Times New Roman"/>
                <a:cs typeface="Times New Roman"/>
              </a:rPr>
              <a:t>  </a:t>
            </a:r>
            <a:r>
              <a:rPr sz="1400" spc="88" dirty="0">
                <a:solidFill>
                  <a:srgbClr val="AEAA93"/>
                </a:solidFill>
                <a:latin typeface="Times New Roman"/>
                <a:cs typeface="Times New Roman"/>
              </a:rPr>
              <a:t> </a:t>
            </a:r>
            <a:r>
              <a:rPr sz="3400" dirty="0">
                <a:solidFill>
                  <a:srgbClr val="727067"/>
                </a:solidFill>
                <a:latin typeface="Arial"/>
                <a:cs typeface="Arial"/>
              </a:rPr>
              <a:t>es</a:t>
            </a:r>
            <a:r>
              <a:rPr sz="3400" spc="-162" dirty="0">
                <a:solidFill>
                  <a:srgbClr val="727067"/>
                </a:solidFill>
                <a:latin typeface="Arial"/>
                <a:cs typeface="Arial"/>
              </a:rPr>
              <a:t> </a:t>
            </a:r>
            <a:r>
              <a:rPr sz="1800" spc="-422" dirty="0">
                <a:solidFill>
                  <a:srgbClr val="5D5B50"/>
                </a:solidFill>
                <a:latin typeface="Times New Roman"/>
                <a:cs typeface="Times New Roman"/>
              </a:rPr>
              <a:t>1</a:t>
            </a:r>
            <a:r>
              <a:rPr sz="1800" spc="-136" dirty="0">
                <a:solidFill>
                  <a:srgbClr val="727067"/>
                </a:solidFill>
                <a:latin typeface="Times New Roman"/>
                <a:cs typeface="Times New Roman"/>
              </a:rPr>
              <a:t>3</a:t>
            </a:r>
            <a:r>
              <a:rPr sz="1400" b="1" spc="92" dirty="0">
                <a:solidFill>
                  <a:srgbClr val="727067"/>
                </a:solidFill>
                <a:latin typeface="Arial"/>
                <a:cs typeface="Arial"/>
              </a:rPr>
              <a:t>0es.</a:t>
            </a:r>
            <a:r>
              <a:rPr sz="1400" b="1" dirty="0">
                <a:solidFill>
                  <a:srgbClr val="727067"/>
                </a:solidFill>
                <a:latin typeface="Arial"/>
                <a:cs typeface="Arial"/>
              </a:rPr>
              <a:t>    </a:t>
            </a:r>
            <a:r>
              <a:rPr sz="2600" b="1" dirty="0">
                <a:solidFill>
                  <a:srgbClr val="AF645D"/>
                </a:solidFill>
                <a:latin typeface="Times New Roman"/>
                <a:cs typeface="Times New Roman"/>
              </a:rPr>
              <a:t>r</a:t>
            </a:r>
            <a:r>
              <a:rPr sz="2600" b="1" spc="164" dirty="0">
                <a:solidFill>
                  <a:srgbClr val="AF645D"/>
                </a:solidFill>
                <a:latin typeface="Times New Roman"/>
                <a:cs typeface="Times New Roman"/>
              </a:rPr>
              <a:t> </a:t>
            </a:r>
            <a:r>
              <a:rPr sz="1400" spc="-154" dirty="0">
                <a:solidFill>
                  <a:srgbClr val="727067"/>
                </a:solidFill>
                <a:latin typeface="Times New Roman"/>
                <a:cs typeface="Times New Roman"/>
              </a:rPr>
              <a:t>M</a:t>
            </a:r>
            <a:r>
              <a:rPr sz="1400" spc="-100" dirty="0">
                <a:solidFill>
                  <a:srgbClr val="5D5B50"/>
                </a:solidFill>
                <a:latin typeface="Times New Roman"/>
                <a:cs typeface="Times New Roman"/>
              </a:rPr>
              <a:t>an</a:t>
            </a:r>
            <a:r>
              <a:rPr sz="1400" spc="-12" dirty="0">
                <a:solidFill>
                  <a:srgbClr val="5D5B50"/>
                </a:solidFill>
                <a:latin typeface="Times New Roman"/>
                <a:cs typeface="Times New Roman"/>
              </a:rPr>
              <a:t> </a:t>
            </a:r>
            <a:r>
              <a:rPr sz="1600" spc="-288" dirty="0">
                <a:solidFill>
                  <a:srgbClr val="5D5B50"/>
                </a:solidFill>
                <a:latin typeface="Times New Roman"/>
                <a:cs typeface="Times New Roman"/>
              </a:rPr>
              <a:t>sr</a:t>
            </a:r>
            <a:r>
              <a:rPr sz="1600" spc="-324" dirty="0">
                <a:solidFill>
                  <a:srgbClr val="5D5B50"/>
                </a:solidFill>
                <a:latin typeface="Times New Roman"/>
                <a:cs typeface="Times New Roman"/>
              </a:rPr>
              <a:t>a</a:t>
            </a:r>
            <a:r>
              <a:rPr sz="1600" spc="606" dirty="0">
                <a:solidFill>
                  <a:srgbClr val="5D5B50"/>
                </a:solidFill>
                <a:latin typeface="Times New Roman"/>
                <a:cs typeface="Times New Roman"/>
              </a:rPr>
              <a:t>t</a:t>
            </a:r>
            <a:r>
              <a:rPr sz="1600" spc="700" dirty="0">
                <a:solidFill>
                  <a:srgbClr val="5D5B50"/>
                </a:solidFill>
                <a:latin typeface="Times New Roman"/>
                <a:cs typeface="Times New Roman"/>
              </a:rPr>
              <a:t>s</a:t>
            </a:r>
            <a:r>
              <a:rPr sz="1600" dirty="0">
                <a:solidFill>
                  <a:srgbClr val="5D5B50"/>
                </a:solidFill>
                <a:latin typeface="Times New Roman"/>
                <a:cs typeface="Times New Roman"/>
              </a:rPr>
              <a:t>    </a:t>
            </a:r>
            <a:r>
              <a:rPr sz="1600" spc="128" dirty="0">
                <a:solidFill>
                  <a:srgbClr val="5D5B50"/>
                </a:solidFill>
                <a:latin typeface="Times New Roman"/>
                <a:cs typeface="Times New Roman"/>
              </a:rPr>
              <a:t> </a:t>
            </a:r>
            <a:r>
              <a:rPr b="1" spc="54" dirty="0">
                <a:solidFill>
                  <a:srgbClr val="506977"/>
                </a:solidFill>
                <a:latin typeface="Times New Roman"/>
                <a:cs typeface="Times New Roman"/>
              </a:rPr>
              <a:t>'</a:t>
            </a:r>
            <a:r>
              <a:rPr b="1" spc="-274" dirty="0">
                <a:solidFill>
                  <a:srgbClr val="727067"/>
                </a:solidFill>
                <a:latin typeface="Times New Roman"/>
                <a:cs typeface="Times New Roman"/>
              </a:rPr>
              <a:t>3</a:t>
            </a:r>
            <a:r>
              <a:rPr b="1" spc="-278" dirty="0">
                <a:solidFill>
                  <a:srgbClr val="727067"/>
                </a:solidFill>
                <a:latin typeface="Times New Roman"/>
                <a:cs typeface="Times New Roman"/>
              </a:rPr>
              <a:t> </a:t>
            </a:r>
            <a:r>
              <a:rPr sz="1400" b="1" dirty="0">
                <a:solidFill>
                  <a:srgbClr val="727067"/>
                </a:solidFill>
                <a:latin typeface="Times New Roman"/>
                <a:cs typeface="Times New Roman"/>
              </a:rPr>
              <a:t>c</a:t>
            </a:r>
            <a:r>
              <a:rPr sz="1400" b="1" spc="8" dirty="0">
                <a:solidFill>
                  <a:srgbClr val="727067"/>
                </a:solidFill>
                <a:latin typeface="Times New Roman"/>
                <a:cs typeface="Times New Roman"/>
              </a:rPr>
              <a:t>r</a:t>
            </a:r>
            <a:r>
              <a:rPr sz="1400" b="1" dirty="0">
                <a:solidFill>
                  <a:srgbClr val="5D5B50"/>
                </a:solidFill>
                <a:latin typeface="Times New Roman"/>
                <a:cs typeface="Times New Roman"/>
              </a:rPr>
              <a:t>s </a:t>
            </a:r>
            <a:r>
              <a:rPr sz="1400" b="1" spc="52" dirty="0">
                <a:solidFill>
                  <a:srgbClr val="5D5B50"/>
                </a:solidFill>
                <a:latin typeface="Times New Roman"/>
                <a:cs typeface="Times New Roman"/>
              </a:rPr>
              <a:t> </a:t>
            </a:r>
            <a:r>
              <a:rPr sz="1400" spc="-366" dirty="0">
                <a:solidFill>
                  <a:srgbClr val="44443F"/>
                </a:solidFill>
                <a:latin typeface="Times New Roman"/>
                <a:cs typeface="Times New Roman"/>
              </a:rPr>
              <a:t>o</a:t>
            </a:r>
            <a:r>
              <a:rPr sz="1400" spc="54" dirty="0">
                <a:solidFill>
                  <a:srgbClr val="5D5B50"/>
                </a:solidFill>
                <a:latin typeface="Times New Roman"/>
                <a:cs typeface="Times New Roman"/>
              </a:rPr>
              <a:t>b</a:t>
            </a:r>
            <a:r>
              <a:rPr sz="1400" spc="90" dirty="0">
                <a:solidFill>
                  <a:srgbClr val="5D5B50"/>
                </a:solidFill>
                <a:latin typeface="Times New Roman"/>
                <a:cs typeface="Times New Roman"/>
              </a:rPr>
              <a:t>s</a:t>
            </a:r>
            <a:r>
              <a:rPr sz="1400" spc="18" dirty="0">
                <a:solidFill>
                  <a:srgbClr val="5D5B50"/>
                </a:solidFill>
                <a:latin typeface="Times New Roman"/>
                <a:cs typeface="Times New Roman"/>
              </a:rPr>
              <a:t>k</a:t>
            </a:r>
            <a:r>
              <a:rPr sz="1400" spc="346" dirty="0">
                <a:solidFill>
                  <a:srgbClr val="5D5B50"/>
                </a:solidFill>
                <a:latin typeface="Times New Roman"/>
                <a:cs typeface="Times New Roman"/>
              </a:rPr>
              <a:t>m</a:t>
            </a:r>
            <a:r>
              <a:rPr sz="1400" dirty="0">
                <a:solidFill>
                  <a:srgbClr val="5D5B50"/>
                </a:solidFill>
                <a:latin typeface="Times New Roman"/>
                <a:cs typeface="Times New Roman"/>
              </a:rPr>
              <a:t>    </a:t>
            </a:r>
            <a:r>
              <a:rPr sz="1400" spc="-18" dirty="0">
                <a:solidFill>
                  <a:srgbClr val="5D5B50"/>
                </a:solidFill>
                <a:latin typeface="Times New Roman"/>
                <a:cs typeface="Times New Roman"/>
              </a:rPr>
              <a:t> </a:t>
            </a:r>
            <a:r>
              <a:rPr sz="2000" spc="-222" dirty="0">
                <a:solidFill>
                  <a:srgbClr val="2F342A"/>
                </a:solidFill>
                <a:latin typeface="Arial"/>
                <a:cs typeface="Arial"/>
              </a:rPr>
              <a:t>[Lil</a:t>
            </a:r>
            <a:r>
              <a:rPr sz="2000" spc="-250" dirty="0">
                <a:solidFill>
                  <a:srgbClr val="2F342A"/>
                </a:solidFill>
                <a:latin typeface="Arial"/>
                <a:cs typeface="Arial"/>
              </a:rPr>
              <a:t> </a:t>
            </a:r>
            <a:r>
              <a:rPr sz="1800" spc="470" dirty="0">
                <a:solidFill>
                  <a:srgbClr val="727067"/>
                </a:solidFill>
                <a:latin typeface="Times New Roman"/>
                <a:cs typeface="Times New Roman"/>
              </a:rPr>
              <a:t>r</a:t>
            </a:r>
            <a:r>
              <a:rPr sz="1800" spc="576" dirty="0">
                <a:solidFill>
                  <a:srgbClr val="727067"/>
                </a:solidFill>
                <a:latin typeface="Times New Roman"/>
                <a:cs typeface="Times New Roman"/>
              </a:rPr>
              <a:t>e</a:t>
            </a:r>
            <a:r>
              <a:rPr sz="1800" spc="96" dirty="0">
                <a:solidFill>
                  <a:srgbClr val="5D5B50"/>
                </a:solidFill>
                <a:latin typeface="Times New Roman"/>
                <a:cs typeface="Times New Roman"/>
              </a:rPr>
              <a:t>o</a:t>
            </a:r>
            <a:r>
              <a:rPr sz="1800" spc="32" dirty="0">
                <a:solidFill>
                  <a:srgbClr val="5D5B50"/>
                </a:solidFill>
                <a:latin typeface="Times New Roman"/>
                <a:cs typeface="Times New Roman"/>
              </a:rPr>
              <a:t>r</a:t>
            </a:r>
            <a:r>
              <a:rPr sz="1800" spc="-100" dirty="0">
                <a:solidFill>
                  <a:srgbClr val="5D5B50"/>
                </a:solidFill>
                <a:latin typeface="Times New Roman"/>
                <a:cs typeface="Times New Roman"/>
              </a:rPr>
              <a:t>am</a:t>
            </a:r>
            <a:r>
              <a:rPr sz="1800" dirty="0">
                <a:solidFill>
                  <a:srgbClr val="5D5B50"/>
                </a:solidFill>
                <a:latin typeface="Times New Roman"/>
                <a:cs typeface="Times New Roman"/>
              </a:rPr>
              <a:t>    </a:t>
            </a:r>
            <a:r>
              <a:rPr sz="1800" spc="-168" dirty="0">
                <a:solidFill>
                  <a:srgbClr val="5D5B50"/>
                </a:solidFill>
                <a:latin typeface="Times New Roman"/>
                <a:cs typeface="Times New Roman"/>
              </a:rPr>
              <a:t> </a:t>
            </a:r>
            <a:r>
              <a:rPr sz="2000" spc="210" dirty="0">
                <a:solidFill>
                  <a:srgbClr val="2F342A"/>
                </a:solidFill>
                <a:latin typeface="Times New Roman"/>
                <a:cs typeface="Times New Roman"/>
              </a:rPr>
              <a:t>[i</a:t>
            </a:r>
            <a:r>
              <a:rPr sz="2000" spc="-180" dirty="0">
                <a:solidFill>
                  <a:srgbClr val="2F342A"/>
                </a:solidFill>
                <a:latin typeface="Times New Roman"/>
                <a:cs typeface="Times New Roman"/>
              </a:rPr>
              <a:t> </a:t>
            </a:r>
            <a:r>
              <a:rPr sz="1800" spc="-528" dirty="0">
                <a:solidFill>
                  <a:srgbClr val="727067"/>
                </a:solidFill>
                <a:latin typeface="Times New Roman"/>
                <a:cs typeface="Times New Roman"/>
              </a:rPr>
              <a:t>H</a:t>
            </a:r>
            <a:r>
              <a:rPr sz="1800" spc="1458" dirty="0">
                <a:solidFill>
                  <a:srgbClr val="5D5B50"/>
                </a:solidFill>
                <a:latin typeface="Times New Roman"/>
                <a:cs typeface="Times New Roman"/>
              </a:rPr>
              <a:t>t</a:t>
            </a:r>
            <a:r>
              <a:rPr sz="1800" spc="-200" dirty="0">
                <a:solidFill>
                  <a:srgbClr val="5D5B50"/>
                </a:solidFill>
                <a:latin typeface="Times New Roman"/>
                <a:cs typeface="Times New Roman"/>
              </a:rPr>
              <a:t> </a:t>
            </a:r>
            <a:r>
              <a:rPr sz="1800" spc="-538" dirty="0">
                <a:solidFill>
                  <a:srgbClr val="5D5B50"/>
                </a:solidFill>
                <a:latin typeface="Times New Roman"/>
                <a:cs typeface="Times New Roman"/>
              </a:rPr>
              <a:t>d</a:t>
            </a:r>
            <a:r>
              <a:rPr sz="1800" spc="-528" dirty="0">
                <a:solidFill>
                  <a:srgbClr val="5D5B50"/>
                </a:solidFill>
                <a:latin typeface="Times New Roman"/>
                <a:cs typeface="Times New Roman"/>
              </a:rPr>
              <a:t>e</a:t>
            </a:r>
            <a:r>
              <a:rPr sz="1800" spc="448" dirty="0">
                <a:solidFill>
                  <a:srgbClr val="5D5B50"/>
                </a:solidFill>
                <a:latin typeface="Times New Roman"/>
                <a:cs typeface="Times New Roman"/>
              </a:rPr>
              <a:t>n</a:t>
            </a:r>
            <a:r>
              <a:rPr sz="1800" spc="-62" dirty="0">
                <a:solidFill>
                  <a:srgbClr val="727067"/>
                </a:solidFill>
                <a:latin typeface="Times New Roman"/>
                <a:cs typeface="Times New Roman"/>
              </a:rPr>
              <a:t>c.</a:t>
            </a:r>
            <a:endParaRPr sz="1800">
              <a:latin typeface="Times New Roman"/>
              <a:cs typeface="Times New Roman"/>
            </a:endParaRPr>
          </a:p>
        </p:txBody>
      </p:sp>
      <p:sp>
        <p:nvSpPr>
          <p:cNvPr id="22" name="object 22"/>
          <p:cNvSpPr txBox="1"/>
          <p:nvPr/>
        </p:nvSpPr>
        <p:spPr>
          <a:xfrm>
            <a:off x="8234678" y="4399446"/>
            <a:ext cx="2485552" cy="330200"/>
          </a:xfrm>
          <a:prstGeom prst="rect">
            <a:avLst/>
          </a:prstGeom>
        </p:spPr>
        <p:txBody>
          <a:bodyPr wrap="square" lIns="0" tIns="15556" rIns="0" bIns="0" rtlCol="0">
            <a:noAutofit/>
          </a:bodyPr>
          <a:lstStyle/>
          <a:p>
            <a:pPr marL="25400">
              <a:lnSpc>
                <a:spcPts val="2450"/>
              </a:lnSpc>
            </a:pPr>
            <a:r>
              <a:rPr sz="2000" b="1" dirty="0">
                <a:solidFill>
                  <a:srgbClr val="79B342"/>
                </a:solidFill>
                <a:latin typeface="Times New Roman"/>
                <a:cs typeface="Times New Roman"/>
              </a:rPr>
              <a:t>Sf</a:t>
            </a:r>
            <a:r>
              <a:rPr sz="2000" b="1" spc="-164" dirty="0">
                <a:solidFill>
                  <a:srgbClr val="79B342"/>
                </a:solidFill>
                <a:latin typeface="Times New Roman"/>
                <a:cs typeface="Times New Roman"/>
              </a:rPr>
              <a:t> </a:t>
            </a:r>
            <a:r>
              <a:rPr sz="1400" spc="388" dirty="0">
                <a:solidFill>
                  <a:srgbClr val="727067"/>
                </a:solidFill>
                <a:latin typeface="Times New Roman"/>
                <a:cs typeface="Times New Roman"/>
              </a:rPr>
              <a:t>Fa</a:t>
            </a:r>
            <a:r>
              <a:rPr sz="1400" spc="304" dirty="0">
                <a:solidFill>
                  <a:srgbClr val="727067"/>
                </a:solidFill>
                <a:latin typeface="Times New Roman"/>
                <a:cs typeface="Times New Roman"/>
              </a:rPr>
              <a:t>l</a:t>
            </a:r>
            <a:r>
              <a:rPr sz="1400" spc="22" dirty="0">
                <a:solidFill>
                  <a:srgbClr val="5D5B50"/>
                </a:solidFill>
                <a:latin typeface="Times New Roman"/>
                <a:cs typeface="Times New Roman"/>
              </a:rPr>
              <a:t>e</a:t>
            </a:r>
            <a:r>
              <a:rPr sz="1400" spc="58" dirty="0">
                <a:solidFill>
                  <a:srgbClr val="5D5B50"/>
                </a:solidFill>
                <a:latin typeface="Times New Roman"/>
                <a:cs typeface="Times New Roman"/>
              </a:rPr>
              <a:t>s</a:t>
            </a:r>
            <a:r>
              <a:rPr sz="1400" spc="18" dirty="0">
                <a:solidFill>
                  <a:srgbClr val="8A8A82"/>
                </a:solidFill>
                <a:latin typeface="Times New Roman"/>
                <a:cs typeface="Times New Roman"/>
              </a:rPr>
              <a:t>1</a:t>
            </a:r>
            <a:r>
              <a:rPr sz="1400" spc="322" dirty="0">
                <a:solidFill>
                  <a:srgbClr val="727067"/>
                </a:solidFill>
                <a:latin typeface="Times New Roman"/>
                <a:cs typeface="Times New Roman"/>
              </a:rPr>
              <a:t>s</a:t>
            </a:r>
            <a:r>
              <a:rPr sz="1400" spc="-108" dirty="0">
                <a:solidFill>
                  <a:srgbClr val="727067"/>
                </a:solidFill>
                <a:latin typeface="Times New Roman"/>
                <a:cs typeface="Times New Roman"/>
              </a:rPr>
              <a:t>.</a:t>
            </a:r>
            <a:r>
              <a:rPr sz="1400" spc="158" dirty="0">
                <a:solidFill>
                  <a:srgbClr val="727067"/>
                </a:solidFill>
                <a:latin typeface="Times New Roman"/>
                <a:cs typeface="Times New Roman"/>
              </a:rPr>
              <a:t>.</a:t>
            </a:r>
            <a:r>
              <a:rPr sz="1400" dirty="0">
                <a:solidFill>
                  <a:srgbClr val="727067"/>
                </a:solidFill>
                <a:latin typeface="Times New Roman"/>
                <a:cs typeface="Times New Roman"/>
              </a:rPr>
              <a:t>   </a:t>
            </a:r>
            <a:r>
              <a:rPr sz="1400" spc="150" dirty="0">
                <a:solidFill>
                  <a:srgbClr val="727067"/>
                </a:solidFill>
                <a:latin typeface="Times New Roman"/>
                <a:cs typeface="Times New Roman"/>
              </a:rPr>
              <a:t> </a:t>
            </a:r>
            <a:r>
              <a:rPr sz="2200" spc="-356" dirty="0">
                <a:solidFill>
                  <a:srgbClr val="727067"/>
                </a:solidFill>
                <a:latin typeface="Arial"/>
                <a:cs typeface="Arial"/>
              </a:rPr>
              <a:t>'%</a:t>
            </a:r>
            <a:r>
              <a:rPr sz="2200" spc="-160" dirty="0">
                <a:solidFill>
                  <a:srgbClr val="727067"/>
                </a:solidFill>
                <a:latin typeface="Arial"/>
                <a:cs typeface="Arial"/>
              </a:rPr>
              <a:t> </a:t>
            </a:r>
            <a:r>
              <a:rPr sz="1200" dirty="0">
                <a:solidFill>
                  <a:srgbClr val="5D5B50"/>
                </a:solidFill>
                <a:latin typeface="Times New Roman"/>
                <a:cs typeface="Times New Roman"/>
              </a:rPr>
              <a:t>dsssr</a:t>
            </a:r>
            <a:r>
              <a:rPr sz="1200" spc="280" dirty="0">
                <a:solidFill>
                  <a:srgbClr val="5D5B50"/>
                </a:solidFill>
                <a:latin typeface="Times New Roman"/>
                <a:cs typeface="Times New Roman"/>
              </a:rPr>
              <a:t> </a:t>
            </a:r>
            <a:r>
              <a:rPr sz="1600" spc="-36" dirty="0">
                <a:solidFill>
                  <a:srgbClr val="727067"/>
                </a:solidFill>
                <a:latin typeface="Times New Roman"/>
                <a:cs typeface="Times New Roman"/>
              </a:rPr>
              <a:t>we</a:t>
            </a:r>
            <a:r>
              <a:rPr sz="1600" spc="20" dirty="0">
                <a:solidFill>
                  <a:srgbClr val="727067"/>
                </a:solidFill>
                <a:latin typeface="Times New Roman"/>
                <a:cs typeface="Times New Roman"/>
              </a:rPr>
              <a:t>t</a:t>
            </a:r>
            <a:r>
              <a:rPr sz="1600" spc="744" dirty="0">
                <a:solidFill>
                  <a:srgbClr val="727067"/>
                </a:solidFill>
                <a:latin typeface="Times New Roman"/>
                <a:cs typeface="Times New Roman"/>
              </a:rPr>
              <a:t>s</a:t>
            </a:r>
            <a:endParaRPr sz="1600">
              <a:latin typeface="Times New Roman"/>
              <a:cs typeface="Times New Roman"/>
            </a:endParaRPr>
          </a:p>
        </p:txBody>
      </p:sp>
      <p:sp>
        <p:nvSpPr>
          <p:cNvPr id="21" name="object 21"/>
          <p:cNvSpPr txBox="1"/>
          <p:nvPr/>
        </p:nvSpPr>
        <p:spPr>
          <a:xfrm>
            <a:off x="18543014" y="4420028"/>
            <a:ext cx="1138336" cy="304800"/>
          </a:xfrm>
          <a:prstGeom prst="rect">
            <a:avLst/>
          </a:prstGeom>
        </p:spPr>
        <p:txBody>
          <a:bodyPr wrap="square" lIns="0" tIns="14222" rIns="0" bIns="0" rtlCol="0">
            <a:noAutofit/>
          </a:bodyPr>
          <a:lstStyle/>
          <a:p>
            <a:pPr marL="25400">
              <a:lnSpc>
                <a:spcPts val="2240"/>
              </a:lnSpc>
            </a:pPr>
            <a:r>
              <a:rPr sz="1600" spc="-26" dirty="0">
                <a:solidFill>
                  <a:srgbClr val="727067"/>
                </a:solidFill>
                <a:latin typeface="Times New Roman"/>
                <a:cs typeface="Times New Roman"/>
              </a:rPr>
              <a:t>1a </a:t>
            </a:r>
            <a:r>
              <a:rPr sz="2000" b="1" spc="498" dirty="0">
                <a:solidFill>
                  <a:srgbClr val="727067"/>
                </a:solidFill>
                <a:latin typeface="Arial"/>
                <a:cs typeface="Arial"/>
              </a:rPr>
              <a:t>+...</a:t>
            </a:r>
            <a:r>
              <a:rPr sz="2000" b="1" spc="498" dirty="0">
                <a:solidFill>
                  <a:srgbClr val="AF645D"/>
                </a:solidFill>
                <a:latin typeface="Arial"/>
                <a:cs typeface="Arial"/>
              </a:rPr>
              <a:t>6</a:t>
            </a:r>
            <a:endParaRPr sz="2000">
              <a:latin typeface="Arial"/>
              <a:cs typeface="Arial"/>
            </a:endParaRPr>
          </a:p>
        </p:txBody>
      </p:sp>
      <p:sp>
        <p:nvSpPr>
          <p:cNvPr id="20" name="object 20"/>
          <p:cNvSpPr txBox="1"/>
          <p:nvPr/>
        </p:nvSpPr>
        <p:spPr>
          <a:xfrm>
            <a:off x="8630918" y="4948808"/>
            <a:ext cx="7000860" cy="457200"/>
          </a:xfrm>
          <a:prstGeom prst="rect">
            <a:avLst/>
          </a:prstGeom>
        </p:spPr>
        <p:txBody>
          <a:bodyPr wrap="square" lIns="0" tIns="22034" rIns="0" bIns="0" rtlCol="0">
            <a:noAutofit/>
          </a:bodyPr>
          <a:lstStyle/>
          <a:p>
            <a:pPr marL="25400">
              <a:lnSpc>
                <a:spcPts val="3470"/>
              </a:lnSpc>
            </a:pPr>
            <a:r>
              <a:rPr sz="3200" b="1" spc="-182" dirty="0">
                <a:solidFill>
                  <a:srgbClr val="59973F"/>
                </a:solidFill>
                <a:latin typeface="Arial"/>
                <a:cs typeface="Arial"/>
              </a:rPr>
              <a:t>W</a:t>
            </a:r>
            <a:r>
              <a:rPr sz="3200" b="1" spc="-96" dirty="0">
                <a:solidFill>
                  <a:srgbClr val="59973F"/>
                </a:solidFill>
                <a:latin typeface="Arial"/>
                <a:cs typeface="Arial"/>
              </a:rPr>
              <a:t>e</a:t>
            </a:r>
            <a:r>
              <a:rPr sz="3200" b="1" spc="-224" dirty="0">
                <a:solidFill>
                  <a:srgbClr val="59973F"/>
                </a:solidFill>
                <a:latin typeface="Arial"/>
                <a:cs typeface="Arial"/>
              </a:rPr>
              <a:t>b</a:t>
            </a:r>
            <a:r>
              <a:rPr sz="3200" b="1" spc="-390" dirty="0">
                <a:solidFill>
                  <a:srgbClr val="59973F"/>
                </a:solidFill>
                <a:latin typeface="Arial"/>
                <a:cs typeface="Arial"/>
              </a:rPr>
              <a:t>s</a:t>
            </a:r>
            <a:r>
              <a:rPr sz="3200" b="1" spc="-68" dirty="0">
                <a:solidFill>
                  <a:srgbClr val="59973F"/>
                </a:solidFill>
                <a:latin typeface="Arial"/>
                <a:cs typeface="Arial"/>
              </a:rPr>
              <a:t>i</a:t>
            </a:r>
            <a:r>
              <a:rPr sz="3200" b="1" spc="368" dirty="0">
                <a:solidFill>
                  <a:srgbClr val="59973F"/>
                </a:solidFill>
                <a:latin typeface="Arial"/>
                <a:cs typeface="Arial"/>
              </a:rPr>
              <a:t>t</a:t>
            </a:r>
            <a:r>
              <a:rPr sz="3200" b="1" spc="-176" dirty="0">
                <a:solidFill>
                  <a:srgbClr val="59973F"/>
                </a:solidFill>
                <a:latin typeface="Arial"/>
                <a:cs typeface="Arial"/>
              </a:rPr>
              <a:t>e</a:t>
            </a:r>
            <a:r>
              <a:rPr sz="3200" b="1" spc="300" dirty="0">
                <a:solidFill>
                  <a:srgbClr val="59973F"/>
                </a:solidFill>
                <a:latin typeface="Arial"/>
                <a:cs typeface="Arial"/>
              </a:rPr>
              <a:t> </a:t>
            </a:r>
            <a:r>
              <a:rPr sz="3200" b="1" spc="-488" dirty="0">
                <a:solidFill>
                  <a:srgbClr val="59973F"/>
                </a:solidFill>
                <a:latin typeface="Arial"/>
                <a:cs typeface="Arial"/>
              </a:rPr>
              <a:t>S</a:t>
            </a:r>
            <a:r>
              <a:rPr sz="3200" b="1" spc="-600" dirty="0">
                <a:solidFill>
                  <a:srgbClr val="59973F"/>
                </a:solidFill>
                <a:latin typeface="Arial"/>
                <a:cs typeface="Arial"/>
              </a:rPr>
              <a:t>M</a:t>
            </a:r>
            <a:r>
              <a:rPr sz="3200" b="1" spc="-554" dirty="0">
                <a:solidFill>
                  <a:srgbClr val="59973F"/>
                </a:solidFill>
                <a:latin typeface="Arial"/>
                <a:cs typeface="Arial"/>
              </a:rPr>
              <a:t>K</a:t>
            </a:r>
            <a:r>
              <a:rPr sz="3200" b="1" spc="372" dirty="0">
                <a:solidFill>
                  <a:srgbClr val="59973F"/>
                </a:solidFill>
                <a:latin typeface="Arial"/>
                <a:cs typeface="Arial"/>
              </a:rPr>
              <a:t> </a:t>
            </a:r>
            <a:r>
              <a:rPr sz="3200" b="1" spc="-480" dirty="0">
                <a:solidFill>
                  <a:srgbClr val="59973F"/>
                </a:solidFill>
                <a:latin typeface="Arial"/>
                <a:cs typeface="Arial"/>
              </a:rPr>
              <a:t>Y</a:t>
            </a:r>
            <a:r>
              <a:rPr sz="3200" b="1" spc="-496" dirty="0">
                <a:solidFill>
                  <a:srgbClr val="59973F"/>
                </a:solidFill>
                <a:latin typeface="Arial"/>
                <a:cs typeface="Arial"/>
              </a:rPr>
              <a:t>P</a:t>
            </a:r>
            <a:r>
              <a:rPr sz="3200" b="1" spc="-638" dirty="0">
                <a:solidFill>
                  <a:srgbClr val="59973F"/>
                </a:solidFill>
                <a:latin typeface="Arial"/>
                <a:cs typeface="Arial"/>
              </a:rPr>
              <a:t>M</a:t>
            </a:r>
            <a:r>
              <a:rPr sz="3200" b="1" spc="-212" dirty="0">
                <a:solidFill>
                  <a:srgbClr val="59973F"/>
                </a:solidFill>
                <a:latin typeface="Arial"/>
                <a:cs typeface="Arial"/>
              </a:rPr>
              <a:t> </a:t>
            </a:r>
            <a:r>
              <a:rPr sz="3200" b="1" spc="322" dirty="0">
                <a:solidFill>
                  <a:srgbClr val="59973F"/>
                </a:solidFill>
                <a:latin typeface="Arial"/>
                <a:cs typeface="Arial"/>
              </a:rPr>
              <a:t> </a:t>
            </a:r>
            <a:r>
              <a:rPr sz="3200" b="1" spc="-978" dirty="0">
                <a:solidFill>
                  <a:srgbClr val="59973F"/>
                </a:solidFill>
                <a:latin typeface="Arial"/>
                <a:cs typeface="Arial"/>
              </a:rPr>
              <a:t>1</a:t>
            </a:r>
            <a:r>
              <a:rPr sz="3200" b="1" spc="-486" dirty="0">
                <a:solidFill>
                  <a:srgbClr val="59973F"/>
                </a:solidFill>
                <a:latin typeface="Arial"/>
                <a:cs typeface="Arial"/>
              </a:rPr>
              <a:t>   </a:t>
            </a:r>
            <a:r>
              <a:rPr sz="3200" b="1" spc="-390" dirty="0">
                <a:solidFill>
                  <a:srgbClr val="59973F"/>
                </a:solidFill>
                <a:latin typeface="Arial"/>
                <a:cs typeface="Arial"/>
              </a:rPr>
              <a:t> </a:t>
            </a:r>
            <a:r>
              <a:rPr sz="3200" b="1" spc="-306" dirty="0">
                <a:solidFill>
                  <a:srgbClr val="59973F"/>
                </a:solidFill>
                <a:latin typeface="Arial"/>
                <a:cs typeface="Arial"/>
              </a:rPr>
              <a:t>T</a:t>
            </a:r>
            <a:r>
              <a:rPr sz="3200" b="1" spc="-422" dirty="0">
                <a:solidFill>
                  <a:srgbClr val="59973F"/>
                </a:solidFill>
                <a:latin typeface="Arial"/>
                <a:cs typeface="Arial"/>
              </a:rPr>
              <a:t>AM</a:t>
            </a:r>
            <a:r>
              <a:rPr sz="3200" b="1" spc="-318" dirty="0">
                <a:solidFill>
                  <a:srgbClr val="59973F"/>
                </a:solidFill>
                <a:latin typeface="Arial"/>
                <a:cs typeface="Arial"/>
              </a:rPr>
              <a:t>A</a:t>
            </a:r>
            <a:r>
              <a:rPr sz="3200" b="1" spc="-392" dirty="0">
                <a:solidFill>
                  <a:srgbClr val="59973F"/>
                </a:solidFill>
                <a:latin typeface="Arial"/>
                <a:cs typeface="Arial"/>
              </a:rPr>
              <a:t>N</a:t>
            </a:r>
            <a:r>
              <a:rPr sz="3200" b="1" spc="560" dirty="0">
                <a:solidFill>
                  <a:srgbClr val="59973F"/>
                </a:solidFill>
                <a:latin typeface="Arial"/>
                <a:cs typeface="Arial"/>
              </a:rPr>
              <a:t> </a:t>
            </a:r>
            <a:r>
              <a:rPr sz="3200" b="1" spc="-696" dirty="0">
                <a:solidFill>
                  <a:srgbClr val="59973F"/>
                </a:solidFill>
                <a:latin typeface="Arial"/>
                <a:cs typeface="Arial"/>
              </a:rPr>
              <a:t>S</a:t>
            </a:r>
            <a:r>
              <a:rPr sz="3200" b="1" spc="-166" dirty="0">
                <a:solidFill>
                  <a:srgbClr val="44902A"/>
                </a:solidFill>
                <a:latin typeface="Arial"/>
                <a:cs typeface="Arial"/>
              </a:rPr>
              <a:t>I</a:t>
            </a:r>
            <a:r>
              <a:rPr sz="3200" b="1" spc="-248" dirty="0">
                <a:solidFill>
                  <a:srgbClr val="59973F"/>
                </a:solidFill>
                <a:latin typeface="Arial"/>
                <a:cs typeface="Arial"/>
              </a:rPr>
              <a:t>D</a:t>
            </a:r>
            <a:r>
              <a:rPr sz="3200" b="1" spc="-182" dirty="0">
                <a:solidFill>
                  <a:srgbClr val="59973F"/>
                </a:solidFill>
                <a:latin typeface="Arial"/>
                <a:cs typeface="Arial"/>
              </a:rPr>
              <a:t>O</a:t>
            </a:r>
            <a:r>
              <a:rPr sz="3200" b="1" spc="-292" dirty="0">
                <a:solidFill>
                  <a:srgbClr val="59973F"/>
                </a:solidFill>
                <a:latin typeface="Arial"/>
                <a:cs typeface="Arial"/>
              </a:rPr>
              <a:t>A</a:t>
            </a:r>
            <a:r>
              <a:rPr sz="3200" b="1" spc="-384" dirty="0">
                <a:solidFill>
                  <a:srgbClr val="59973F"/>
                </a:solidFill>
                <a:latin typeface="Arial"/>
                <a:cs typeface="Arial"/>
              </a:rPr>
              <a:t>R</a:t>
            </a:r>
            <a:r>
              <a:rPr sz="3200" b="1" spc="-432" dirty="0">
                <a:solidFill>
                  <a:srgbClr val="59973F"/>
                </a:solidFill>
                <a:latin typeface="Arial"/>
                <a:cs typeface="Arial"/>
              </a:rPr>
              <a:t>J</a:t>
            </a:r>
            <a:r>
              <a:rPr sz="3200" b="1" spc="-272" dirty="0">
                <a:solidFill>
                  <a:srgbClr val="59973F"/>
                </a:solidFill>
                <a:latin typeface="Arial"/>
                <a:cs typeface="Arial"/>
              </a:rPr>
              <a:t>O</a:t>
            </a:r>
            <a:endParaRPr sz="3200">
              <a:latin typeface="Arial"/>
              <a:cs typeface="Arial"/>
            </a:endParaRPr>
          </a:p>
        </p:txBody>
      </p:sp>
      <p:sp>
        <p:nvSpPr>
          <p:cNvPr id="19" name="object 19"/>
          <p:cNvSpPr txBox="1"/>
          <p:nvPr/>
        </p:nvSpPr>
        <p:spPr>
          <a:xfrm>
            <a:off x="7052054" y="5766458"/>
            <a:ext cx="161812" cy="381000"/>
          </a:xfrm>
          <a:prstGeom prst="rect">
            <a:avLst/>
          </a:prstGeom>
        </p:spPr>
        <p:txBody>
          <a:bodyPr wrap="square" lIns="0" tIns="18160" rIns="0" bIns="0" rtlCol="0">
            <a:noAutofit/>
          </a:bodyPr>
          <a:lstStyle/>
          <a:p>
            <a:pPr marL="25400">
              <a:lnSpc>
                <a:spcPts val="2860"/>
              </a:lnSpc>
            </a:pPr>
            <a:r>
              <a:rPr sz="2600" dirty="0">
                <a:solidFill>
                  <a:srgbClr val="894914"/>
                </a:solidFill>
                <a:latin typeface="Arial"/>
                <a:cs typeface="Arial"/>
              </a:rPr>
              <a:t>'</a:t>
            </a:r>
            <a:endParaRPr sz="2600">
              <a:latin typeface="Arial"/>
              <a:cs typeface="Arial"/>
            </a:endParaRPr>
          </a:p>
        </p:txBody>
      </p:sp>
      <p:sp>
        <p:nvSpPr>
          <p:cNvPr id="18" name="object 18"/>
          <p:cNvSpPr txBox="1"/>
          <p:nvPr/>
        </p:nvSpPr>
        <p:spPr>
          <a:xfrm>
            <a:off x="7076438" y="7057366"/>
            <a:ext cx="89776" cy="127000"/>
          </a:xfrm>
          <a:prstGeom prst="rect">
            <a:avLst/>
          </a:prstGeom>
        </p:spPr>
        <p:txBody>
          <a:bodyPr wrap="square" lIns="0" tIns="15240" rIns="0" bIns="0" rtlCol="0">
            <a:noAutofit/>
          </a:bodyPr>
          <a:lstStyle/>
          <a:p>
            <a:pPr marL="25400">
              <a:lnSpc>
                <a:spcPct val="95825"/>
              </a:lnSpc>
            </a:pPr>
            <a:r>
              <a:rPr sz="600" dirty="0">
                <a:solidFill>
                  <a:srgbClr val="894914"/>
                </a:solidFill>
                <a:latin typeface="Arial"/>
                <a:cs typeface="Arial"/>
              </a:rPr>
              <a:t>4</a:t>
            </a:r>
            <a:endParaRPr sz="600">
              <a:latin typeface="Arial"/>
              <a:cs typeface="Arial"/>
            </a:endParaRPr>
          </a:p>
        </p:txBody>
      </p:sp>
      <p:sp>
        <p:nvSpPr>
          <p:cNvPr id="17" name="object 17"/>
          <p:cNvSpPr txBox="1"/>
          <p:nvPr/>
        </p:nvSpPr>
        <p:spPr>
          <a:xfrm>
            <a:off x="6558279" y="7259690"/>
            <a:ext cx="1032486" cy="406400"/>
          </a:xfrm>
          <a:prstGeom prst="rect">
            <a:avLst/>
          </a:prstGeom>
        </p:spPr>
        <p:txBody>
          <a:bodyPr wrap="square" lIns="0" tIns="19430" rIns="0" bIns="0" rtlCol="0">
            <a:noAutofit/>
          </a:bodyPr>
          <a:lstStyle/>
          <a:p>
            <a:pPr marL="25400">
              <a:lnSpc>
                <a:spcPts val="3060"/>
              </a:lnSpc>
            </a:pPr>
            <a:r>
              <a:rPr sz="2800" b="1" spc="-372" dirty="0">
                <a:solidFill>
                  <a:srgbClr val="44443F"/>
                </a:solidFill>
                <a:latin typeface="Times New Roman"/>
                <a:cs typeface="Times New Roman"/>
              </a:rPr>
              <a:t>KRE</a:t>
            </a:r>
            <a:r>
              <a:rPr sz="2800" b="1" spc="-372" dirty="0">
                <a:solidFill>
                  <a:srgbClr val="2F342A"/>
                </a:solidFill>
                <a:latin typeface="Times New Roman"/>
                <a:cs typeface="Times New Roman"/>
              </a:rPr>
              <a:t>DI</a:t>
            </a:r>
            <a:endParaRPr sz="2800">
              <a:latin typeface="Times New Roman"/>
              <a:cs typeface="Times New Roman"/>
            </a:endParaRPr>
          </a:p>
        </p:txBody>
      </p:sp>
      <p:sp>
        <p:nvSpPr>
          <p:cNvPr id="16" name="object 16"/>
          <p:cNvSpPr txBox="1"/>
          <p:nvPr/>
        </p:nvSpPr>
        <p:spPr>
          <a:xfrm>
            <a:off x="5881623" y="8679625"/>
            <a:ext cx="8904326" cy="255146"/>
          </a:xfrm>
          <a:prstGeom prst="rect">
            <a:avLst/>
          </a:prstGeom>
        </p:spPr>
        <p:txBody>
          <a:bodyPr wrap="square" lIns="0" tIns="11684" rIns="0" bIns="0" rtlCol="0">
            <a:noAutofit/>
          </a:bodyPr>
          <a:lstStyle/>
          <a:p>
            <a:pPr marL="25400">
              <a:lnSpc>
                <a:spcPts val="1838"/>
              </a:lnSpc>
            </a:pPr>
            <a:r>
              <a:rPr sz="1400" spc="-80" dirty="0">
                <a:solidFill>
                  <a:srgbClr val="727067"/>
                </a:solidFill>
                <a:latin typeface="Arial"/>
                <a:cs typeface="Arial"/>
              </a:rPr>
              <a:t>5MK YPM 1  TAMA.N  </a:t>
            </a:r>
            <a:r>
              <a:rPr sz="1600" spc="-68" dirty="0">
                <a:solidFill>
                  <a:srgbClr val="727067"/>
                </a:solidFill>
                <a:latin typeface="Times New Roman"/>
                <a:cs typeface="Times New Roman"/>
              </a:rPr>
              <a:t>Si</a:t>
            </a:r>
            <a:r>
              <a:rPr sz="1600" spc="-68" dirty="0">
                <a:solidFill>
                  <a:srgbClr val="5D5B50"/>
                </a:solidFill>
                <a:latin typeface="Times New Roman"/>
                <a:cs typeface="Times New Roman"/>
              </a:rPr>
              <a:t>d</a:t>
            </a:r>
            <a:r>
              <a:rPr sz="1600" spc="-68" dirty="0">
                <a:solidFill>
                  <a:srgbClr val="727067"/>
                </a:solidFill>
                <a:latin typeface="Times New Roman"/>
                <a:cs typeface="Times New Roman"/>
              </a:rPr>
              <a:t>oa</a:t>
            </a:r>
            <a:r>
              <a:rPr sz="1600" spc="-68" dirty="0">
                <a:solidFill>
                  <a:srgbClr val="8A8A82"/>
                </a:solidFill>
                <a:latin typeface="Times New Roman"/>
                <a:cs typeface="Times New Roman"/>
              </a:rPr>
              <a:t>rjo </a:t>
            </a:r>
            <a:r>
              <a:rPr sz="1400" spc="-80" dirty="0">
                <a:solidFill>
                  <a:srgbClr val="727067"/>
                </a:solidFill>
                <a:latin typeface="Arial"/>
                <a:cs typeface="Arial"/>
              </a:rPr>
              <a:t>Jl</a:t>
            </a:r>
            <a:r>
              <a:rPr sz="1400" spc="-80" dirty="0">
                <a:solidFill>
                  <a:srgbClr val="8A8A82"/>
                </a:solidFill>
                <a:latin typeface="Arial"/>
                <a:cs typeface="Arial"/>
              </a:rPr>
              <a:t>. </a:t>
            </a:r>
            <a:r>
              <a:rPr sz="1600" spc="-68" dirty="0">
                <a:solidFill>
                  <a:srgbClr val="727067"/>
                </a:solidFill>
                <a:latin typeface="Times New Roman"/>
                <a:cs typeface="Times New Roman"/>
              </a:rPr>
              <a:t>Ra</a:t>
            </a:r>
            <a:r>
              <a:rPr sz="1600" spc="-68" dirty="0">
                <a:solidFill>
                  <a:srgbClr val="8A8A82"/>
                </a:solidFill>
                <a:latin typeface="Times New Roman"/>
                <a:cs typeface="Times New Roman"/>
              </a:rPr>
              <a:t>ya </a:t>
            </a:r>
            <a:r>
              <a:rPr sz="1400" spc="-80" dirty="0">
                <a:solidFill>
                  <a:srgbClr val="727067"/>
                </a:solidFill>
                <a:latin typeface="Arial"/>
                <a:cs typeface="Arial"/>
              </a:rPr>
              <a:t>Nge</a:t>
            </a:r>
            <a:r>
              <a:rPr sz="1400" spc="-80" dirty="0">
                <a:solidFill>
                  <a:srgbClr val="8A8A82"/>
                </a:solidFill>
                <a:latin typeface="Arial"/>
                <a:cs typeface="Arial"/>
              </a:rPr>
              <a:t>lom </a:t>
            </a:r>
            <a:r>
              <a:rPr sz="1600" spc="-68" dirty="0">
                <a:solidFill>
                  <a:srgbClr val="727067"/>
                </a:solidFill>
                <a:latin typeface="Times New Roman"/>
                <a:cs typeface="Times New Roman"/>
              </a:rPr>
              <a:t>N</a:t>
            </a:r>
            <a:r>
              <a:rPr sz="1600" spc="-68" dirty="0">
                <a:solidFill>
                  <a:srgbClr val="5D5B50"/>
                </a:solidFill>
                <a:latin typeface="Times New Roman"/>
                <a:cs typeface="Times New Roman"/>
              </a:rPr>
              <a:t>o</a:t>
            </a:r>
            <a:r>
              <a:rPr sz="1600" spc="-68" dirty="0">
                <a:solidFill>
                  <a:srgbClr val="727067"/>
                </a:solidFill>
                <a:latin typeface="Times New Roman"/>
                <a:cs typeface="Times New Roman"/>
              </a:rPr>
              <a:t>,86 </a:t>
            </a:r>
            <a:r>
              <a:rPr sz="1600" spc="-68" dirty="0">
                <a:solidFill>
                  <a:srgbClr val="5D5B50"/>
                </a:solidFill>
                <a:latin typeface="Times New Roman"/>
                <a:cs typeface="Times New Roman"/>
              </a:rPr>
              <a:t>T</a:t>
            </a:r>
            <a:r>
              <a:rPr sz="1600" spc="-68" dirty="0">
                <a:solidFill>
                  <a:srgbClr val="727067"/>
                </a:solidFill>
                <a:latin typeface="Times New Roman"/>
                <a:cs typeface="Times New Roman"/>
              </a:rPr>
              <a:t>ama</a:t>
            </a:r>
            <a:r>
              <a:rPr sz="1600" spc="-68" dirty="0">
                <a:solidFill>
                  <a:srgbClr val="8A8A82"/>
                </a:solidFill>
                <a:latin typeface="Times New Roman"/>
                <a:cs typeface="Times New Roman"/>
              </a:rPr>
              <a:t>n</a:t>
            </a:r>
            <a:r>
              <a:rPr sz="1600" spc="-68" dirty="0">
                <a:solidFill>
                  <a:srgbClr val="727067"/>
                </a:solidFill>
                <a:latin typeface="Times New Roman"/>
                <a:cs typeface="Times New Roman"/>
              </a:rPr>
              <a:t>,  S</a:t>
            </a:r>
            <a:r>
              <a:rPr sz="1600" spc="-68" dirty="0">
                <a:solidFill>
                  <a:srgbClr val="8A8A82"/>
                </a:solidFill>
                <a:latin typeface="Times New Roman"/>
                <a:cs typeface="Times New Roman"/>
              </a:rPr>
              <a:t>i</a:t>
            </a:r>
            <a:r>
              <a:rPr sz="1600" spc="-68" dirty="0">
                <a:solidFill>
                  <a:srgbClr val="727067"/>
                </a:solidFill>
                <a:latin typeface="Times New Roman"/>
                <a:cs typeface="Times New Roman"/>
              </a:rPr>
              <a:t>doar]</a:t>
            </a:r>
            <a:r>
              <a:rPr sz="1600" spc="-68" dirty="0">
                <a:solidFill>
                  <a:srgbClr val="5D5B50"/>
                </a:solidFill>
                <a:latin typeface="Times New Roman"/>
                <a:cs typeface="Times New Roman"/>
              </a:rPr>
              <a:t>o</a:t>
            </a:r>
            <a:r>
              <a:rPr sz="1600" spc="-68" dirty="0">
                <a:solidFill>
                  <a:srgbClr val="727067"/>
                </a:solidFill>
                <a:latin typeface="Times New Roman"/>
                <a:cs typeface="Times New Roman"/>
              </a:rPr>
              <a:t>, </a:t>
            </a:r>
            <a:r>
              <a:rPr sz="1200" spc="-80" dirty="0">
                <a:solidFill>
                  <a:srgbClr val="727067"/>
                </a:solidFill>
                <a:latin typeface="Arial"/>
                <a:cs typeface="Arial"/>
              </a:rPr>
              <a:t>Jaw  </a:t>
            </a:r>
            <a:r>
              <a:rPr sz="1400" spc="-80" dirty="0">
                <a:solidFill>
                  <a:srgbClr val="5D5B50"/>
                </a:solidFill>
                <a:latin typeface="Arial"/>
                <a:cs typeface="Arial"/>
              </a:rPr>
              <a:t>T</a:t>
            </a:r>
            <a:r>
              <a:rPr sz="1400" spc="-80" dirty="0">
                <a:solidFill>
                  <a:srgbClr val="727067"/>
                </a:solidFill>
                <a:latin typeface="Arial"/>
                <a:cs typeface="Arial"/>
              </a:rPr>
              <a:t>imu</a:t>
            </a:r>
            <a:r>
              <a:rPr sz="1400" spc="-80" dirty="0">
                <a:solidFill>
                  <a:srgbClr val="5D5B50"/>
                </a:solidFill>
                <a:latin typeface="Arial"/>
                <a:cs typeface="Arial"/>
              </a:rPr>
              <a:t>r telp</a:t>
            </a:r>
            <a:r>
              <a:rPr sz="1400" spc="-80" dirty="0">
                <a:solidFill>
                  <a:srgbClr val="727067"/>
                </a:solidFill>
                <a:latin typeface="Arial"/>
                <a:cs typeface="Arial"/>
              </a:rPr>
              <a:t>(03</a:t>
            </a:r>
            <a:r>
              <a:rPr sz="1400" spc="-80" dirty="0">
                <a:solidFill>
                  <a:srgbClr val="8A8A82"/>
                </a:solidFill>
                <a:latin typeface="Arial"/>
                <a:cs typeface="Arial"/>
              </a:rPr>
              <a:t>1</a:t>
            </a:r>
            <a:r>
              <a:rPr sz="1400" spc="-80" dirty="0">
                <a:solidFill>
                  <a:srgbClr val="727067"/>
                </a:solidFill>
                <a:latin typeface="Arial"/>
                <a:cs typeface="Arial"/>
              </a:rPr>
              <a:t>)  </a:t>
            </a:r>
            <a:r>
              <a:rPr sz="1600" spc="-68" dirty="0">
                <a:solidFill>
                  <a:srgbClr val="727067"/>
                </a:solidFill>
                <a:latin typeface="Times New Roman"/>
                <a:cs typeface="Times New Roman"/>
              </a:rPr>
              <a:t>7</a:t>
            </a:r>
            <a:r>
              <a:rPr sz="1600" spc="-68" dirty="0">
                <a:solidFill>
                  <a:srgbClr val="8A8A82"/>
                </a:solidFill>
                <a:latin typeface="Times New Roman"/>
                <a:cs typeface="Times New Roman"/>
              </a:rPr>
              <a:t>88</a:t>
            </a:r>
            <a:r>
              <a:rPr sz="1600" spc="-68" dirty="0">
                <a:solidFill>
                  <a:srgbClr val="727067"/>
                </a:solidFill>
                <a:latin typeface="Times New Roman"/>
                <a:cs typeface="Times New Roman"/>
              </a:rPr>
              <a:t>5076 </a:t>
            </a:r>
            <a:r>
              <a:rPr sz="1600" b="1" spc="-80" dirty="0">
                <a:solidFill>
                  <a:srgbClr val="44443F"/>
                </a:solidFill>
                <a:latin typeface="Arial"/>
                <a:cs typeface="Arial"/>
              </a:rPr>
              <a:t>Prog</a:t>
            </a:r>
            <a:r>
              <a:rPr sz="1600" b="1" spc="-80" dirty="0">
                <a:solidFill>
                  <a:srgbClr val="5D5B50"/>
                </a:solidFill>
                <a:latin typeface="Arial"/>
                <a:cs typeface="Arial"/>
              </a:rPr>
              <a:t>ram st</a:t>
            </a:r>
            <a:r>
              <a:rPr sz="1600" b="1" spc="-80" dirty="0">
                <a:solidFill>
                  <a:srgbClr val="2F342A"/>
                </a:solidFill>
                <a:latin typeface="Arial"/>
                <a:cs typeface="Arial"/>
              </a:rPr>
              <a:t>u</a:t>
            </a:r>
            <a:r>
              <a:rPr sz="1600" b="1" spc="-80" dirty="0">
                <a:solidFill>
                  <a:srgbClr val="44443F"/>
                </a:solidFill>
                <a:latin typeface="Arial"/>
                <a:cs typeface="Arial"/>
              </a:rPr>
              <a:t>d</a:t>
            </a:r>
            <a:r>
              <a:rPr sz="1600" b="1" spc="-80" dirty="0">
                <a:solidFill>
                  <a:srgbClr val="5D5B50"/>
                </a:solidFill>
                <a:latin typeface="Arial"/>
                <a:cs typeface="Arial"/>
              </a:rPr>
              <a:t>y</a:t>
            </a:r>
            <a:r>
              <a:rPr sz="1600" b="1" spc="-80" dirty="0">
                <a:solidFill>
                  <a:srgbClr val="727067"/>
                </a:solidFill>
                <a:latin typeface="Arial"/>
                <a:cs typeface="Arial"/>
              </a:rPr>
              <a:t>:</a:t>
            </a:r>
            <a:endParaRPr sz="1600">
              <a:latin typeface="Arial"/>
              <a:cs typeface="Arial"/>
            </a:endParaRPr>
          </a:p>
        </p:txBody>
      </p:sp>
      <p:sp>
        <p:nvSpPr>
          <p:cNvPr id="15" name="object 15"/>
          <p:cNvSpPr txBox="1"/>
          <p:nvPr/>
        </p:nvSpPr>
        <p:spPr>
          <a:xfrm>
            <a:off x="14970758" y="8679624"/>
            <a:ext cx="1210928" cy="254000"/>
          </a:xfrm>
          <a:prstGeom prst="rect">
            <a:avLst/>
          </a:prstGeom>
        </p:spPr>
        <p:txBody>
          <a:bodyPr wrap="square" lIns="0" tIns="11684" rIns="0" bIns="0" rtlCol="0">
            <a:noAutofit/>
          </a:bodyPr>
          <a:lstStyle/>
          <a:p>
            <a:pPr marL="25400">
              <a:lnSpc>
                <a:spcPts val="1838"/>
              </a:lnSpc>
            </a:pPr>
            <a:r>
              <a:rPr sz="1600" spc="-8" dirty="0">
                <a:solidFill>
                  <a:srgbClr val="C3B179"/>
                </a:solidFill>
                <a:latin typeface="Arial"/>
                <a:cs typeface="Arial"/>
              </a:rPr>
              <a:t>Teknk orrput</a:t>
            </a:r>
            <a:endParaRPr sz="1600">
              <a:latin typeface="Arial"/>
              <a:cs typeface="Arial"/>
            </a:endParaRPr>
          </a:p>
        </p:txBody>
      </p:sp>
      <p:sp>
        <p:nvSpPr>
          <p:cNvPr id="14" name="object 14"/>
          <p:cNvSpPr txBox="1"/>
          <p:nvPr/>
        </p:nvSpPr>
        <p:spPr>
          <a:xfrm>
            <a:off x="16330166" y="8679625"/>
            <a:ext cx="2177652" cy="255146"/>
          </a:xfrm>
          <a:prstGeom prst="rect">
            <a:avLst/>
          </a:prstGeom>
        </p:spPr>
        <p:txBody>
          <a:bodyPr wrap="square" lIns="0" tIns="11684" rIns="0" bIns="0" rtlCol="0">
            <a:noAutofit/>
          </a:bodyPr>
          <a:lstStyle/>
          <a:p>
            <a:pPr marL="25400">
              <a:lnSpc>
                <a:spcPts val="1838"/>
              </a:lnSpc>
            </a:pPr>
            <a:r>
              <a:rPr sz="1600" b="1" spc="-298" dirty="0">
                <a:solidFill>
                  <a:srgbClr val="C3B179"/>
                </a:solidFill>
                <a:latin typeface="Arial"/>
                <a:cs typeface="Arial"/>
              </a:rPr>
              <a:t>d</a:t>
            </a:r>
            <a:r>
              <a:rPr sz="1600" b="1" spc="-270" dirty="0">
                <a:solidFill>
                  <a:srgbClr val="C3B179"/>
                </a:solidFill>
                <a:latin typeface="Arial"/>
                <a:cs typeface="Arial"/>
              </a:rPr>
              <a:t>an</a:t>
            </a:r>
            <a:r>
              <a:rPr sz="1600" b="1" spc="-92" dirty="0">
                <a:solidFill>
                  <a:srgbClr val="C3B179"/>
                </a:solidFill>
                <a:latin typeface="Arial"/>
                <a:cs typeface="Arial"/>
              </a:rPr>
              <a:t> </a:t>
            </a:r>
            <a:r>
              <a:rPr sz="1400" b="1" spc="-78" dirty="0">
                <a:solidFill>
                  <a:srgbClr val="C3B179"/>
                </a:solidFill>
                <a:latin typeface="Times New Roman"/>
                <a:cs typeface="Times New Roman"/>
              </a:rPr>
              <a:t>J</a:t>
            </a:r>
            <a:r>
              <a:rPr sz="1400" b="1" spc="-496" dirty="0">
                <a:solidFill>
                  <a:srgbClr val="C3B179"/>
                </a:solidFill>
                <a:latin typeface="Times New Roman"/>
                <a:cs typeface="Times New Roman"/>
              </a:rPr>
              <a:t>aw</a:t>
            </a:r>
            <a:r>
              <a:rPr sz="1400" b="1" dirty="0">
                <a:solidFill>
                  <a:srgbClr val="C3B179"/>
                </a:solidFill>
                <a:latin typeface="Times New Roman"/>
                <a:cs typeface="Times New Roman"/>
              </a:rPr>
              <a:t>  </a:t>
            </a:r>
            <a:r>
              <a:rPr sz="1400" b="1" spc="-38" dirty="0">
                <a:solidFill>
                  <a:srgbClr val="C3B179"/>
                </a:solidFill>
                <a:latin typeface="Times New Roman"/>
                <a:cs typeface="Times New Roman"/>
              </a:rPr>
              <a:t> </a:t>
            </a:r>
            <a:r>
              <a:rPr sz="1600" b="1" spc="-288" dirty="0">
                <a:solidFill>
                  <a:srgbClr val="C3B179"/>
                </a:solidFill>
                <a:latin typeface="Arial"/>
                <a:cs typeface="Arial"/>
              </a:rPr>
              <a:t>i</a:t>
            </a:r>
            <a:r>
              <a:rPr sz="1600" b="1" spc="-654" dirty="0">
                <a:solidFill>
                  <a:srgbClr val="C3B179"/>
                </a:solidFill>
                <a:latin typeface="Arial"/>
                <a:cs typeface="Arial"/>
              </a:rPr>
              <a:t>n</a:t>
            </a:r>
            <a:r>
              <a:rPr sz="1600" b="1" spc="-116" dirty="0">
                <a:solidFill>
                  <a:srgbClr val="C3B179"/>
                </a:solidFill>
                <a:latin typeface="Arial"/>
                <a:cs typeface="Arial"/>
              </a:rPr>
              <a:t>g</a:t>
            </a:r>
            <a:r>
              <a:rPr sz="1600" b="1" spc="-166" dirty="0">
                <a:solidFill>
                  <a:srgbClr val="C3B179"/>
                </a:solidFill>
                <a:latin typeface="Arial"/>
                <a:cs typeface="Arial"/>
              </a:rPr>
              <a:t>a</a:t>
            </a:r>
            <a:r>
              <a:rPr sz="1600" b="1" spc="-282" dirty="0">
                <a:solidFill>
                  <a:srgbClr val="C3B179"/>
                </a:solidFill>
                <a:latin typeface="Arial"/>
                <a:cs typeface="Arial"/>
              </a:rPr>
              <a:t>n</a:t>
            </a:r>
            <a:r>
              <a:rPr sz="1600" b="1" spc="58" dirty="0">
                <a:solidFill>
                  <a:srgbClr val="C3B179"/>
                </a:solidFill>
                <a:latin typeface="Arial"/>
                <a:cs typeface="Arial"/>
              </a:rPr>
              <a:t> </a:t>
            </a:r>
            <a:r>
              <a:rPr sz="600" b="1" spc="242" dirty="0">
                <a:solidFill>
                  <a:srgbClr val="C3B179"/>
                </a:solidFill>
                <a:latin typeface="Times New Roman"/>
                <a:cs typeface="Times New Roman"/>
              </a:rPr>
              <a:t>z</a:t>
            </a:r>
            <a:r>
              <a:rPr sz="600" b="1" spc="136" dirty="0">
                <a:solidFill>
                  <a:srgbClr val="C3B179"/>
                </a:solidFill>
                <a:latin typeface="Times New Roman"/>
                <a:cs typeface="Times New Roman"/>
              </a:rPr>
              <a:t>  </a:t>
            </a:r>
            <a:r>
              <a:rPr sz="600" b="1" spc="342" dirty="0">
                <a:solidFill>
                  <a:srgbClr val="C3B179"/>
                </a:solidFill>
                <a:latin typeface="Times New Roman"/>
                <a:cs typeface="Times New Roman"/>
              </a:rPr>
              <a:t> </a:t>
            </a:r>
            <a:r>
              <a:rPr sz="1400" spc="-132" dirty="0">
                <a:solidFill>
                  <a:srgbClr val="C3B179"/>
                </a:solidFill>
                <a:latin typeface="Arial"/>
                <a:cs typeface="Arial"/>
              </a:rPr>
              <a:t>T</a:t>
            </a:r>
            <a:r>
              <a:rPr sz="1400" spc="-56" dirty="0">
                <a:solidFill>
                  <a:srgbClr val="C3B179"/>
                </a:solidFill>
                <a:latin typeface="Arial"/>
                <a:cs typeface="Arial"/>
              </a:rPr>
              <a:t>e</a:t>
            </a:r>
            <a:r>
              <a:rPr sz="1400" spc="662" dirty="0">
                <a:solidFill>
                  <a:srgbClr val="C3B179"/>
                </a:solidFill>
                <a:latin typeface="Arial"/>
                <a:cs typeface="Arial"/>
              </a:rPr>
              <a:t>n</a:t>
            </a:r>
            <a:r>
              <a:rPr sz="1400" spc="-162" dirty="0">
                <a:solidFill>
                  <a:srgbClr val="C3B179"/>
                </a:solidFill>
                <a:latin typeface="Arial"/>
                <a:cs typeface="Arial"/>
              </a:rPr>
              <a:t>#k</a:t>
            </a:r>
            <a:r>
              <a:rPr sz="1400" spc="88" dirty="0">
                <a:solidFill>
                  <a:srgbClr val="C3B179"/>
                </a:solidFill>
                <a:latin typeface="Arial"/>
                <a:cs typeface="Arial"/>
              </a:rPr>
              <a:t> </a:t>
            </a:r>
            <a:r>
              <a:rPr sz="1600" spc="-356" dirty="0">
                <a:solidFill>
                  <a:srgbClr val="C3B179"/>
                </a:solidFill>
                <a:latin typeface="Times New Roman"/>
                <a:cs typeface="Times New Roman"/>
              </a:rPr>
              <a:t>P</a:t>
            </a:r>
            <a:r>
              <a:rPr sz="1600" spc="54" dirty="0">
                <a:solidFill>
                  <a:srgbClr val="C3B179"/>
                </a:solidFill>
                <a:latin typeface="Times New Roman"/>
                <a:cs typeface="Times New Roman"/>
              </a:rPr>
              <a:t>e</a:t>
            </a:r>
            <a:r>
              <a:rPr sz="1600" spc="610" dirty="0">
                <a:solidFill>
                  <a:srgbClr val="C3B179"/>
                </a:solidFill>
                <a:latin typeface="Times New Roman"/>
                <a:cs typeface="Times New Roman"/>
              </a:rPr>
              <a:t>r</a:t>
            </a:r>
            <a:endParaRPr sz="1600">
              <a:latin typeface="Times New Roman"/>
              <a:cs typeface="Times New Roman"/>
            </a:endParaRPr>
          </a:p>
        </p:txBody>
      </p:sp>
      <p:sp>
        <p:nvSpPr>
          <p:cNvPr id="13" name="object 13"/>
          <p:cNvSpPr txBox="1"/>
          <p:nvPr/>
        </p:nvSpPr>
        <p:spPr>
          <a:xfrm>
            <a:off x="6991094" y="9405834"/>
            <a:ext cx="332628" cy="177800"/>
          </a:xfrm>
          <a:prstGeom prst="rect">
            <a:avLst/>
          </a:prstGeom>
        </p:spPr>
        <p:txBody>
          <a:bodyPr wrap="square" lIns="0" tIns="8890" rIns="0" bIns="0" rtlCol="0">
            <a:noAutofit/>
          </a:bodyPr>
          <a:lstStyle/>
          <a:p>
            <a:pPr marL="25400">
              <a:lnSpc>
                <a:spcPct val="95825"/>
              </a:lnSpc>
            </a:pPr>
            <a:r>
              <a:rPr sz="1000" spc="480" dirty="0">
                <a:solidFill>
                  <a:srgbClr val="8A8A82"/>
                </a:solidFill>
                <a:latin typeface="Arial"/>
                <a:cs typeface="Arial"/>
              </a:rPr>
              <a:t>l I</a:t>
            </a:r>
            <a:endParaRPr sz="1000">
              <a:latin typeface="Arial"/>
              <a:cs typeface="Arial"/>
            </a:endParaRPr>
          </a:p>
        </p:txBody>
      </p:sp>
      <p:sp>
        <p:nvSpPr>
          <p:cNvPr id="12" name="object 12"/>
          <p:cNvSpPr txBox="1"/>
          <p:nvPr/>
        </p:nvSpPr>
        <p:spPr>
          <a:xfrm>
            <a:off x="14403831" y="9411930"/>
            <a:ext cx="482926" cy="177800"/>
          </a:xfrm>
          <a:prstGeom prst="rect">
            <a:avLst/>
          </a:prstGeom>
        </p:spPr>
        <p:txBody>
          <a:bodyPr wrap="square" lIns="0" tIns="8890" rIns="0" bIns="0" rtlCol="0">
            <a:noAutofit/>
          </a:bodyPr>
          <a:lstStyle/>
          <a:p>
            <a:pPr marL="25400">
              <a:lnSpc>
                <a:spcPct val="95825"/>
              </a:lnSpc>
            </a:pPr>
            <a:r>
              <a:rPr sz="1000" spc="176" dirty="0">
                <a:solidFill>
                  <a:srgbClr val="8A8A82"/>
                </a:solidFill>
                <a:latin typeface="Arial"/>
                <a:cs typeface="Arial"/>
              </a:rPr>
              <a:t>1021I</a:t>
            </a:r>
            <a:endParaRPr sz="1000">
              <a:latin typeface="Arial"/>
              <a:cs typeface="Arial"/>
            </a:endParaRPr>
          </a:p>
        </p:txBody>
      </p:sp>
      <p:sp>
        <p:nvSpPr>
          <p:cNvPr id="11" name="object 11"/>
          <p:cNvSpPr txBox="1"/>
          <p:nvPr/>
        </p:nvSpPr>
        <p:spPr>
          <a:xfrm>
            <a:off x="15379190" y="9420320"/>
            <a:ext cx="489788" cy="152400"/>
          </a:xfrm>
          <a:prstGeom prst="rect">
            <a:avLst/>
          </a:prstGeom>
        </p:spPr>
        <p:txBody>
          <a:bodyPr wrap="square" lIns="0" tIns="11430" rIns="0" bIns="0" rtlCol="0">
            <a:noAutofit/>
          </a:bodyPr>
          <a:lstStyle/>
          <a:p>
            <a:pPr marL="25400">
              <a:lnSpc>
                <a:spcPct val="95825"/>
              </a:lnSpc>
            </a:pPr>
            <a:r>
              <a:rPr sz="800" spc="1306" dirty="0">
                <a:solidFill>
                  <a:srgbClr val="8A8A82"/>
                </a:solidFill>
                <a:latin typeface="Arial"/>
                <a:cs typeface="Arial"/>
              </a:rPr>
              <a:t>Id</a:t>
            </a:r>
            <a:endParaRPr sz="800">
              <a:latin typeface="Arial"/>
              <a:cs typeface="Arial"/>
            </a:endParaRPr>
          </a:p>
        </p:txBody>
      </p:sp>
      <p:sp>
        <p:nvSpPr>
          <p:cNvPr id="10" name="object 10"/>
          <p:cNvSpPr txBox="1"/>
          <p:nvPr/>
        </p:nvSpPr>
        <p:spPr>
          <a:xfrm>
            <a:off x="6503415" y="10145604"/>
            <a:ext cx="1771394" cy="304800"/>
          </a:xfrm>
          <a:prstGeom prst="rect">
            <a:avLst/>
          </a:prstGeom>
        </p:spPr>
        <p:txBody>
          <a:bodyPr wrap="square" lIns="0" tIns="14222" rIns="0" bIns="0" rtlCol="0">
            <a:noAutofit/>
          </a:bodyPr>
          <a:lstStyle/>
          <a:p>
            <a:pPr marL="25400">
              <a:lnSpc>
                <a:spcPts val="2240"/>
              </a:lnSpc>
            </a:pPr>
            <a:r>
              <a:rPr sz="2000" spc="614" dirty="0">
                <a:solidFill>
                  <a:srgbClr val="9AE999"/>
                </a:solidFill>
                <a:latin typeface="Times New Roman"/>
                <a:cs typeface="Times New Roman"/>
              </a:rPr>
              <a:t>O</a:t>
            </a:r>
            <a:r>
              <a:rPr sz="2000" spc="614" dirty="0">
                <a:solidFill>
                  <a:srgbClr val="BDF2BC"/>
                </a:solidFill>
                <a:latin typeface="Times New Roman"/>
                <a:cs typeface="Times New Roman"/>
              </a:rPr>
              <a:t>the</a:t>
            </a:r>
            <a:r>
              <a:rPr sz="2000" spc="614" dirty="0">
                <a:solidFill>
                  <a:srgbClr val="9AE999"/>
                </a:solidFill>
                <a:latin typeface="Times New Roman"/>
                <a:cs typeface="Times New Roman"/>
              </a:rPr>
              <a:t>r L</a:t>
            </a:r>
            <a:r>
              <a:rPr sz="2000" spc="614" dirty="0">
                <a:solidFill>
                  <a:srgbClr val="8CBA77"/>
                </a:solidFill>
                <a:latin typeface="Times New Roman"/>
                <a:cs typeface="Times New Roman"/>
              </a:rPr>
              <a:t>ia</a:t>
            </a:r>
            <a:endParaRPr sz="2000">
              <a:latin typeface="Times New Roman"/>
              <a:cs typeface="Times New Roman"/>
            </a:endParaRPr>
          </a:p>
        </p:txBody>
      </p:sp>
      <p:sp>
        <p:nvSpPr>
          <p:cNvPr id="9" name="object 9"/>
          <p:cNvSpPr txBox="1"/>
          <p:nvPr/>
        </p:nvSpPr>
        <p:spPr>
          <a:xfrm>
            <a:off x="5918199" y="10711823"/>
            <a:ext cx="2643410" cy="1369618"/>
          </a:xfrm>
          <a:prstGeom prst="rect">
            <a:avLst/>
          </a:prstGeom>
        </p:spPr>
        <p:txBody>
          <a:bodyPr wrap="square" lIns="0" tIns="18096" rIns="0" bIns="0" rtlCol="0">
            <a:noAutofit/>
          </a:bodyPr>
          <a:lstStyle/>
          <a:p>
            <a:pPr marL="275334" marR="53338">
              <a:lnSpc>
                <a:spcPts val="2850"/>
              </a:lnSpc>
            </a:pPr>
            <a:r>
              <a:rPr sz="3000" i="1" spc="2" dirty="0">
                <a:solidFill>
                  <a:srgbClr val="AC8E75"/>
                </a:solidFill>
                <a:latin typeface="Arial"/>
                <a:cs typeface="Arial"/>
              </a:rPr>
              <a:t>h</a:t>
            </a:r>
            <a:r>
              <a:rPr sz="3000" i="1" spc="2" dirty="0">
                <a:solidFill>
                  <a:srgbClr val="9A9C75"/>
                </a:solidFill>
                <a:latin typeface="Arial"/>
                <a:cs typeface="Arial"/>
              </a:rPr>
              <a:t>e </a:t>
            </a:r>
            <a:r>
              <a:rPr sz="3000" spc="2" baseline="-8696" dirty="0">
                <a:solidFill>
                  <a:srgbClr val="9AE999"/>
                </a:solidFill>
                <a:latin typeface="Arial"/>
                <a:cs typeface="Arial"/>
              </a:rPr>
              <a:t>t</a:t>
            </a:r>
            <a:r>
              <a:rPr sz="3000" spc="2" baseline="-8696" dirty="0">
                <a:solidFill>
                  <a:srgbClr val="77D177"/>
                </a:solidFill>
                <a:latin typeface="Arial"/>
                <a:cs typeface="Arial"/>
              </a:rPr>
              <a:t>o</a:t>
            </a:r>
            <a:endParaRPr sz="2000">
              <a:latin typeface="Arial"/>
              <a:cs typeface="Arial"/>
            </a:endParaRPr>
          </a:p>
          <a:p>
            <a:pPr marL="25400">
              <a:lnSpc>
                <a:spcPts val="2320"/>
              </a:lnSpc>
            </a:pPr>
            <a:r>
              <a:rPr sz="400" spc="32" dirty="0">
                <a:solidFill>
                  <a:srgbClr val="728756"/>
                </a:solidFill>
                <a:latin typeface="Times New Roman"/>
                <a:cs typeface="Times New Roman"/>
              </a:rPr>
              <a:t>r </a:t>
            </a:r>
            <a:r>
              <a:rPr sz="2800" b="1" i="1" spc="32" dirty="0">
                <a:solidFill>
                  <a:srgbClr val="8E7C5B"/>
                </a:solidFill>
                <a:latin typeface="Times New Roman"/>
                <a:cs typeface="Times New Roman"/>
              </a:rPr>
              <a:t>J</a:t>
            </a:r>
            <a:r>
              <a:rPr sz="1400" b="1" spc="32" dirty="0">
                <a:solidFill>
                  <a:srgbClr val="8CBA77"/>
                </a:solidFill>
                <a:latin typeface="Times New Roman"/>
                <a:cs typeface="Times New Roman"/>
              </a:rPr>
              <a:t>Bu</a:t>
            </a:r>
            <a:r>
              <a:rPr sz="600" spc="32" dirty="0">
                <a:solidFill>
                  <a:srgbClr val="8E7C5B"/>
                </a:solidFill>
                <a:latin typeface="Times New Roman"/>
                <a:cs typeface="Times New Roman"/>
              </a:rPr>
              <a:t>g</a:t>
            </a:r>
            <a:r>
              <a:rPr sz="1400" b="1" spc="32" dirty="0">
                <a:solidFill>
                  <a:srgbClr val="8CBA77"/>
                </a:solidFill>
                <a:latin typeface="Times New Roman"/>
                <a:cs typeface="Times New Roman"/>
              </a:rPr>
              <a:t>t  </a:t>
            </a:r>
            <a:r>
              <a:rPr sz="1400" spc="32" dirty="0">
                <a:solidFill>
                  <a:srgbClr val="5DBC5D"/>
                </a:solidFill>
                <a:latin typeface="Times New Roman"/>
                <a:cs typeface="Times New Roman"/>
              </a:rPr>
              <a:t>S</a:t>
            </a:r>
            <a:r>
              <a:rPr sz="1400" spc="32" dirty="0">
                <a:solidFill>
                  <a:srgbClr val="77D177"/>
                </a:solidFill>
                <a:latin typeface="Times New Roman"/>
                <a:cs typeface="Times New Roman"/>
              </a:rPr>
              <a:t>e</a:t>
            </a:r>
            <a:r>
              <a:rPr sz="1400" spc="-168" dirty="0">
                <a:solidFill>
                  <a:srgbClr val="5DBC5D"/>
                </a:solidFill>
                <a:latin typeface="Arial"/>
                <a:cs typeface="Arial"/>
              </a:rPr>
              <a:t>~</a:t>
            </a:r>
            <a:r>
              <a:rPr sz="1400" spc="32" dirty="0">
                <a:solidFill>
                  <a:srgbClr val="5DBC5D"/>
                </a:solidFill>
                <a:latin typeface="Times New Roman"/>
                <a:cs typeface="Times New Roman"/>
              </a:rPr>
              <a:t>at</a:t>
            </a:r>
            <a:r>
              <a:rPr sz="1400" spc="-168" dirty="0">
                <a:solidFill>
                  <a:srgbClr val="5DBC5D"/>
                </a:solidFill>
                <a:latin typeface="Arial"/>
                <a:cs typeface="Arial"/>
              </a:rPr>
              <a:t>u</a:t>
            </a:r>
            <a:r>
              <a:rPr sz="1400" spc="-168" dirty="0">
                <a:solidFill>
                  <a:srgbClr val="77D177"/>
                </a:solidFill>
                <a:latin typeface="Arial"/>
                <a:cs typeface="Arial"/>
              </a:rPr>
              <a:t>h </a:t>
            </a:r>
            <a:r>
              <a:rPr sz="1400" spc="32" dirty="0">
                <a:solidFill>
                  <a:srgbClr val="77D177"/>
                </a:solidFill>
                <a:latin typeface="Times New Roman"/>
                <a:cs typeface="Times New Roman"/>
              </a:rPr>
              <a:t>£</a:t>
            </a:r>
            <a:r>
              <a:rPr sz="1400" spc="32" dirty="0">
                <a:solidFill>
                  <a:srgbClr val="5DBC5D"/>
                </a:solidFill>
                <a:latin typeface="Times New Roman"/>
                <a:cs typeface="Times New Roman"/>
              </a:rPr>
              <a:t>l</a:t>
            </a:r>
            <a:r>
              <a:rPr sz="1400" spc="32" dirty="0">
                <a:solidFill>
                  <a:srgbClr val="77D177"/>
                </a:solidFill>
                <a:latin typeface="Times New Roman"/>
                <a:cs typeface="Times New Roman"/>
              </a:rPr>
              <a:t>ek</a:t>
            </a:r>
            <a:r>
              <a:rPr sz="1400" spc="32" dirty="0">
                <a:solidFill>
                  <a:srgbClr val="5DBC5D"/>
                </a:solidFill>
                <a:latin typeface="Times New Roman"/>
                <a:cs typeface="Times New Roman"/>
              </a:rPr>
              <a:t>tr</a:t>
            </a:r>
            <a:r>
              <a:rPr sz="1400" spc="32" dirty="0">
                <a:solidFill>
                  <a:srgbClr val="77D177"/>
                </a:solidFill>
                <a:latin typeface="Times New Roman"/>
                <a:cs typeface="Times New Roman"/>
              </a:rPr>
              <a:t>onik  </a:t>
            </a:r>
            <a:r>
              <a:rPr sz="1400" spc="-168" dirty="0">
                <a:solidFill>
                  <a:srgbClr val="5DBC5D"/>
                </a:solidFill>
                <a:latin typeface="Arial"/>
                <a:cs typeface="Arial"/>
              </a:rPr>
              <a:t>[(544</a:t>
            </a:r>
            <a:r>
              <a:rPr sz="1400" spc="-168" dirty="0">
                <a:solidFill>
                  <a:srgbClr val="77D177"/>
                </a:solidFill>
                <a:latin typeface="Arial"/>
                <a:cs typeface="Arial"/>
              </a:rPr>
              <a:t>K</a:t>
            </a:r>
            <a:r>
              <a:rPr sz="1400" spc="-168" dirty="0">
                <a:solidFill>
                  <a:srgbClr val="5DBC5D"/>
                </a:solidFill>
                <a:latin typeface="Arial"/>
                <a:cs typeface="Arial"/>
              </a:rPr>
              <a:t>)</a:t>
            </a:r>
            <a:endParaRPr sz="1400">
              <a:latin typeface="Arial"/>
              <a:cs typeface="Arial"/>
            </a:endParaRPr>
          </a:p>
          <a:p>
            <a:pPr marL="324104" marR="53338">
              <a:lnSpc>
                <a:spcPts val="840"/>
              </a:lnSpc>
            </a:pPr>
            <a:r>
              <a:rPr sz="1000" i="1" spc="72" dirty="0">
                <a:solidFill>
                  <a:srgbClr val="728756"/>
                </a:solidFill>
                <a:latin typeface="Times New Roman"/>
                <a:cs typeface="Times New Roman"/>
              </a:rPr>
              <a:t>,I</a:t>
            </a:r>
            <a:endParaRPr sz="1000">
              <a:latin typeface="Times New Roman"/>
              <a:cs typeface="Times New Roman"/>
            </a:endParaRPr>
          </a:p>
          <a:p>
            <a:pPr marL="293624" marR="53338">
              <a:lnSpc>
                <a:spcPct val="95825"/>
              </a:lnSpc>
              <a:spcBef>
                <a:spcPts val="198"/>
              </a:spcBef>
            </a:pPr>
            <a:r>
              <a:rPr sz="1400" spc="-106" dirty="0">
                <a:solidFill>
                  <a:srgbClr val="89AF91"/>
                </a:solidFill>
                <a:latin typeface="Arial"/>
                <a:cs typeface="Arial"/>
              </a:rPr>
              <a:t>5</a:t>
            </a:r>
            <a:r>
              <a:rPr sz="1400" spc="-106" dirty="0">
                <a:solidFill>
                  <a:srgbClr val="5DBC5D"/>
                </a:solidFill>
                <a:latin typeface="Arial"/>
                <a:cs typeface="Arial"/>
              </a:rPr>
              <a:t>0</a:t>
            </a:r>
            <a:r>
              <a:rPr sz="1400" spc="-106" dirty="0">
                <a:solidFill>
                  <a:srgbClr val="77D177"/>
                </a:solidFill>
                <a:latin typeface="Arial"/>
                <a:cs typeface="Arial"/>
              </a:rPr>
              <a:t>ft»war</a:t>
            </a:r>
            <a:r>
              <a:rPr sz="1400" spc="-106" dirty="0">
                <a:solidFill>
                  <a:srgbClr val="5DBC5D"/>
                </a:solidFill>
                <a:latin typeface="Arial"/>
                <a:cs typeface="Arial"/>
              </a:rPr>
              <a:t>e</a:t>
            </a:r>
            <a:endParaRPr sz="1400">
              <a:latin typeface="Arial"/>
              <a:cs typeface="Arial"/>
            </a:endParaRPr>
          </a:p>
          <a:p>
            <a:pPr marL="293622" marR="53338">
              <a:lnSpc>
                <a:spcPct val="95825"/>
              </a:lnSpc>
              <a:spcBef>
                <a:spcPts val="1132"/>
              </a:spcBef>
            </a:pPr>
            <a:r>
              <a:rPr sz="1400" spc="-172" dirty="0">
                <a:solidFill>
                  <a:srgbClr val="69B391"/>
                </a:solidFill>
                <a:latin typeface="Times New Roman"/>
                <a:cs typeface="Times New Roman"/>
              </a:rPr>
              <a:t>I</a:t>
            </a:r>
            <a:r>
              <a:rPr sz="1400" spc="-172" dirty="0">
                <a:solidFill>
                  <a:srgbClr val="67C17E"/>
                </a:solidFill>
                <a:latin typeface="Times New Roman"/>
                <a:cs typeface="Times New Roman"/>
              </a:rPr>
              <a:t>S5</a:t>
            </a:r>
            <a:r>
              <a:rPr sz="1400" spc="-172" dirty="0">
                <a:solidFill>
                  <a:srgbClr val="5DBC5D"/>
                </a:solidFill>
                <a:latin typeface="Times New Roman"/>
                <a:cs typeface="Times New Roman"/>
              </a:rPr>
              <a:t>0</a:t>
            </a:r>
            <a:endParaRPr sz="1400">
              <a:latin typeface="Times New Roman"/>
              <a:cs typeface="Times New Roman"/>
            </a:endParaRPr>
          </a:p>
        </p:txBody>
      </p:sp>
      <p:sp>
        <p:nvSpPr>
          <p:cNvPr id="8" name="object 8"/>
          <p:cNvSpPr txBox="1"/>
          <p:nvPr/>
        </p:nvSpPr>
        <p:spPr>
          <a:xfrm>
            <a:off x="3967479" y="12975797"/>
            <a:ext cx="2288678" cy="738766"/>
          </a:xfrm>
          <a:prstGeom prst="rect">
            <a:avLst/>
          </a:prstGeom>
        </p:spPr>
        <p:txBody>
          <a:bodyPr wrap="square" lIns="0" tIns="13842" rIns="0" bIns="0" rtlCol="0">
            <a:noAutofit/>
          </a:bodyPr>
          <a:lstStyle/>
          <a:p>
            <a:pPr marL="98552" marR="80010">
              <a:lnSpc>
                <a:spcPts val="1380"/>
              </a:lnSpc>
            </a:pPr>
            <a:r>
              <a:rPr sz="1200" spc="-120" dirty="0">
                <a:solidFill>
                  <a:srgbClr val="727067"/>
                </a:solidFill>
                <a:latin typeface="Arial"/>
                <a:cs typeface="Arial"/>
              </a:rPr>
              <a:t>Done</a:t>
            </a:r>
            <a:endParaRPr sz="1200">
              <a:latin typeface="Arial"/>
              <a:cs typeface="Arial"/>
            </a:endParaRPr>
          </a:p>
          <a:p>
            <a:pPr marL="25400">
              <a:lnSpc>
                <a:spcPts val="4290"/>
              </a:lnSpc>
              <a:spcBef>
                <a:spcPts val="144"/>
              </a:spcBef>
            </a:pPr>
            <a:r>
              <a:rPr sz="4200" b="1" spc="2942" dirty="0">
                <a:solidFill>
                  <a:srgbClr val="3B7B62"/>
                </a:solidFill>
                <a:latin typeface="Arial"/>
                <a:cs typeface="Arial"/>
              </a:rPr>
              <a:t>LE</a:t>
            </a:r>
            <a:r>
              <a:rPr sz="4200" b="1" spc="2942" dirty="0">
                <a:solidFill>
                  <a:srgbClr val="26509E"/>
                </a:solidFill>
                <a:latin typeface="Arial"/>
                <a:cs typeface="Arial"/>
              </a:rPr>
              <a:t>E</a:t>
            </a:r>
            <a:endParaRPr sz="4200">
              <a:latin typeface="Arial"/>
              <a:cs typeface="Arial"/>
            </a:endParaRPr>
          </a:p>
        </p:txBody>
      </p:sp>
      <p:sp>
        <p:nvSpPr>
          <p:cNvPr id="7" name="object 7"/>
          <p:cNvSpPr txBox="1"/>
          <p:nvPr/>
        </p:nvSpPr>
        <p:spPr>
          <a:xfrm>
            <a:off x="15879063" y="13133370"/>
            <a:ext cx="3832310" cy="584200"/>
          </a:xfrm>
          <a:prstGeom prst="rect">
            <a:avLst/>
          </a:prstGeom>
        </p:spPr>
        <p:txBody>
          <a:bodyPr wrap="square" lIns="0" tIns="28510" rIns="0" bIns="0" rtlCol="0">
            <a:noAutofit/>
          </a:bodyPr>
          <a:lstStyle/>
          <a:p>
            <a:pPr marL="25400">
              <a:lnSpc>
                <a:spcPts val="4490"/>
              </a:lnSpc>
            </a:pPr>
            <a:r>
              <a:rPr sz="4200" b="1" spc="358" dirty="0">
                <a:solidFill>
                  <a:srgbClr val="3370CC"/>
                </a:solidFill>
                <a:latin typeface="Times New Roman"/>
                <a:cs typeface="Times New Roman"/>
              </a:rPr>
              <a:t>LS.EI</a:t>
            </a:r>
            <a:r>
              <a:rPr sz="4200" b="1" spc="358" dirty="0">
                <a:solidFill>
                  <a:srgbClr val="287EB6"/>
                </a:solidFill>
                <a:latin typeface="Times New Roman"/>
                <a:cs typeface="Times New Roman"/>
              </a:rPr>
              <a:t>&amp;EABE</a:t>
            </a:r>
            <a:endParaRPr sz="4200">
              <a:latin typeface="Times New Roman"/>
              <a:cs typeface="Times New Roman"/>
            </a:endParaRPr>
          </a:p>
        </p:txBody>
      </p:sp>
      <p:sp>
        <p:nvSpPr>
          <p:cNvPr id="6" name="object 6"/>
          <p:cNvSpPr txBox="1"/>
          <p:nvPr/>
        </p:nvSpPr>
        <p:spPr>
          <a:xfrm>
            <a:off x="8326118" y="13153808"/>
            <a:ext cx="3002776" cy="558800"/>
          </a:xfrm>
          <a:prstGeom prst="rect">
            <a:avLst/>
          </a:prstGeom>
        </p:spPr>
        <p:txBody>
          <a:bodyPr wrap="square" lIns="0" tIns="27178" rIns="0" bIns="0" rtlCol="0">
            <a:noAutofit/>
          </a:bodyPr>
          <a:lstStyle/>
          <a:p>
            <a:pPr marL="25400">
              <a:lnSpc>
                <a:spcPts val="4280"/>
              </a:lnSpc>
            </a:pPr>
            <a:r>
              <a:rPr sz="4000" b="1" spc="2200" dirty="0">
                <a:solidFill>
                  <a:srgbClr val="3370CC"/>
                </a:solidFill>
                <a:latin typeface="Times New Roman"/>
                <a:cs typeface="Times New Roman"/>
              </a:rPr>
              <a:t>Zak~L</a:t>
            </a:r>
            <a:endParaRPr sz="4000">
              <a:latin typeface="Times New Roman"/>
              <a:cs typeface="Times New Roman"/>
            </a:endParaRPr>
          </a:p>
        </p:txBody>
      </p:sp>
      <p:sp>
        <p:nvSpPr>
          <p:cNvPr id="5" name="object 5"/>
          <p:cNvSpPr txBox="1"/>
          <p:nvPr/>
        </p:nvSpPr>
        <p:spPr>
          <a:xfrm>
            <a:off x="11825223" y="13153808"/>
            <a:ext cx="167598" cy="558800"/>
          </a:xfrm>
          <a:prstGeom prst="rect">
            <a:avLst/>
          </a:prstGeom>
        </p:spPr>
        <p:txBody>
          <a:bodyPr wrap="square" lIns="0" tIns="27178" rIns="0" bIns="0" rtlCol="0">
            <a:noAutofit/>
          </a:bodyPr>
          <a:lstStyle/>
          <a:p>
            <a:pPr marL="25400">
              <a:lnSpc>
                <a:spcPts val="4280"/>
              </a:lnSpc>
            </a:pPr>
            <a:r>
              <a:rPr sz="4000" b="1" spc="-1012" dirty="0">
                <a:solidFill>
                  <a:srgbClr val="578CBA"/>
                </a:solidFill>
                <a:latin typeface="Times New Roman"/>
                <a:cs typeface="Times New Roman"/>
              </a:rPr>
              <a:t>·</a:t>
            </a:r>
            <a:endParaRPr sz="4000">
              <a:latin typeface="Times New Roman"/>
              <a:cs typeface="Times New Roman"/>
            </a:endParaRPr>
          </a:p>
        </p:txBody>
      </p:sp>
      <p:sp>
        <p:nvSpPr>
          <p:cNvPr id="4" name="object 4"/>
          <p:cNvSpPr txBox="1"/>
          <p:nvPr/>
        </p:nvSpPr>
        <p:spPr>
          <a:xfrm>
            <a:off x="5279136" y="2860040"/>
            <a:ext cx="342900" cy="304800"/>
          </a:xfrm>
          <a:prstGeom prst="rect">
            <a:avLst/>
          </a:prstGeom>
        </p:spPr>
        <p:txBody>
          <a:bodyPr wrap="square" lIns="0" tIns="0" rIns="0" bIns="0" rtlCol="0">
            <a:noAutofit/>
          </a:bodyPr>
          <a:lstStyle/>
          <a:p>
            <a:pPr marL="50800">
              <a:lnSpc>
                <a:spcPts val="2000"/>
              </a:lnSpc>
            </a:pPr>
            <a:endParaRPr sz="2000"/>
          </a:p>
        </p:txBody>
      </p:sp>
      <p:sp>
        <p:nvSpPr>
          <p:cNvPr id="3" name="object 3"/>
          <p:cNvSpPr txBox="1"/>
          <p:nvPr/>
        </p:nvSpPr>
        <p:spPr>
          <a:xfrm>
            <a:off x="11935969" y="2860040"/>
            <a:ext cx="2088630" cy="304800"/>
          </a:xfrm>
          <a:prstGeom prst="rect">
            <a:avLst/>
          </a:prstGeom>
        </p:spPr>
        <p:txBody>
          <a:bodyPr wrap="square" lIns="0" tIns="0" rIns="0" bIns="0" rtlCol="0">
            <a:noAutofit/>
          </a:bodyPr>
          <a:lstStyle/>
          <a:p>
            <a:pPr marL="50800">
              <a:lnSpc>
                <a:spcPts val="2000"/>
              </a:lnSpc>
            </a:pPr>
            <a:endParaRPr sz="2000"/>
          </a:p>
        </p:txBody>
      </p:sp>
      <p:sp>
        <p:nvSpPr>
          <p:cNvPr id="2" name="object 2"/>
          <p:cNvSpPr txBox="1"/>
          <p:nvPr/>
        </p:nvSpPr>
        <p:spPr>
          <a:xfrm>
            <a:off x="17373600" y="2860040"/>
            <a:ext cx="383564" cy="304800"/>
          </a:xfrm>
          <a:prstGeom prst="rect">
            <a:avLst/>
          </a:prstGeom>
        </p:spPr>
        <p:txBody>
          <a:bodyPr wrap="square" lIns="0" tIns="0" rIns="0" bIns="0" rtlCol="0">
            <a:noAutofit/>
          </a:bodyPr>
          <a:lstStyle/>
          <a:p>
            <a:pPr marL="50800">
              <a:lnSpc>
                <a:spcPts val="2000"/>
              </a:lnSpc>
            </a:pPr>
            <a:endParaRPr sz="200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19" name="object 19"/>
          <p:cNvSpPr txBox="1"/>
          <p:nvPr/>
        </p:nvSpPr>
        <p:spPr>
          <a:xfrm>
            <a:off x="8539480" y="1259028"/>
            <a:ext cx="4230668" cy="1016000"/>
          </a:xfrm>
          <a:prstGeom prst="rect">
            <a:avLst/>
          </a:prstGeom>
        </p:spPr>
        <p:txBody>
          <a:bodyPr wrap="square" lIns="0" tIns="50608" rIns="0" bIns="0" rtlCol="0">
            <a:noAutofit/>
          </a:bodyPr>
          <a:lstStyle/>
          <a:p>
            <a:pPr marL="25400">
              <a:lnSpc>
                <a:spcPts val="7970"/>
              </a:lnSpc>
            </a:pPr>
            <a:r>
              <a:rPr sz="7600" b="1" spc="-400" dirty="0">
                <a:solidFill>
                  <a:srgbClr val="F6F6F2"/>
                </a:solidFill>
                <a:latin typeface="Arial"/>
                <a:cs typeface="Arial"/>
              </a:rPr>
              <a:t>WEBSITE</a:t>
            </a:r>
            <a:endParaRPr sz="7600">
              <a:latin typeface="Arial"/>
              <a:cs typeface="Arial"/>
            </a:endParaRPr>
          </a:p>
        </p:txBody>
      </p:sp>
      <p:sp>
        <p:nvSpPr>
          <p:cNvPr id="18" name="object 18"/>
          <p:cNvSpPr txBox="1"/>
          <p:nvPr/>
        </p:nvSpPr>
        <p:spPr>
          <a:xfrm>
            <a:off x="12898121" y="1259028"/>
            <a:ext cx="3080850" cy="1016000"/>
          </a:xfrm>
          <a:prstGeom prst="rect">
            <a:avLst/>
          </a:prstGeom>
        </p:spPr>
        <p:txBody>
          <a:bodyPr wrap="square" lIns="0" tIns="50608" rIns="0" bIns="0" rtlCol="0">
            <a:noAutofit/>
          </a:bodyPr>
          <a:lstStyle/>
          <a:p>
            <a:pPr marL="25400">
              <a:lnSpc>
                <a:spcPts val="7970"/>
              </a:lnSpc>
            </a:pPr>
            <a:r>
              <a:rPr sz="7600" b="1" spc="-712" dirty="0">
                <a:solidFill>
                  <a:srgbClr val="F6F6F2"/>
                </a:solidFill>
                <a:latin typeface="Arial"/>
                <a:cs typeface="Arial"/>
              </a:rPr>
              <a:t>STATIS</a:t>
            </a:r>
            <a:endParaRPr sz="7600">
              <a:latin typeface="Arial"/>
              <a:cs typeface="Arial"/>
            </a:endParaRPr>
          </a:p>
        </p:txBody>
      </p:sp>
      <p:sp>
        <p:nvSpPr>
          <p:cNvPr id="17" name="object 17"/>
          <p:cNvSpPr txBox="1"/>
          <p:nvPr/>
        </p:nvSpPr>
        <p:spPr>
          <a:xfrm>
            <a:off x="4327145" y="3081778"/>
            <a:ext cx="3101526" cy="431800"/>
          </a:xfrm>
          <a:prstGeom prst="rect">
            <a:avLst/>
          </a:prstGeom>
        </p:spPr>
        <p:txBody>
          <a:bodyPr wrap="square" lIns="0" tIns="20700" rIns="0" bIns="0" rtlCol="0">
            <a:noAutofit/>
          </a:bodyPr>
          <a:lstStyle/>
          <a:p>
            <a:pPr marL="25400">
              <a:lnSpc>
                <a:spcPts val="3260"/>
              </a:lnSpc>
            </a:pPr>
            <a:r>
              <a:rPr sz="3000" b="1" spc="3130" dirty="0">
                <a:solidFill>
                  <a:srgbClr val="2F4F50"/>
                </a:solidFill>
                <a:latin typeface="Times New Roman"/>
                <a:cs typeface="Times New Roman"/>
              </a:rPr>
              <a:t>IEE E</a:t>
            </a:r>
            <a:endParaRPr sz="3000">
              <a:latin typeface="Times New Roman"/>
              <a:cs typeface="Times New Roman"/>
            </a:endParaRPr>
          </a:p>
        </p:txBody>
      </p:sp>
      <p:sp>
        <p:nvSpPr>
          <p:cNvPr id="16" name="object 16"/>
          <p:cNvSpPr txBox="1"/>
          <p:nvPr/>
        </p:nvSpPr>
        <p:spPr>
          <a:xfrm>
            <a:off x="18860008" y="3081778"/>
            <a:ext cx="1305252" cy="431800"/>
          </a:xfrm>
          <a:prstGeom prst="rect">
            <a:avLst/>
          </a:prstGeom>
        </p:spPr>
        <p:txBody>
          <a:bodyPr wrap="square" lIns="0" tIns="20700" rIns="0" bIns="0" rtlCol="0">
            <a:noAutofit/>
          </a:bodyPr>
          <a:lstStyle/>
          <a:p>
            <a:pPr marL="25400">
              <a:lnSpc>
                <a:spcPts val="3260"/>
              </a:lnSpc>
            </a:pPr>
            <a:r>
              <a:rPr sz="3000" b="1" spc="28" dirty="0">
                <a:solidFill>
                  <a:srgbClr val="606467"/>
                </a:solidFill>
                <a:latin typeface="Times New Roman"/>
                <a:cs typeface="Times New Roman"/>
              </a:rPr>
              <a:t>ls.et.sei</a:t>
            </a:r>
            <a:endParaRPr sz="3000">
              <a:latin typeface="Times New Roman"/>
              <a:cs typeface="Times New Roman"/>
            </a:endParaRPr>
          </a:p>
        </p:txBody>
      </p:sp>
      <p:sp>
        <p:nvSpPr>
          <p:cNvPr id="15" name="object 15"/>
          <p:cNvSpPr txBox="1"/>
          <p:nvPr/>
        </p:nvSpPr>
        <p:spPr>
          <a:xfrm>
            <a:off x="4290568" y="3381194"/>
            <a:ext cx="3682072" cy="279400"/>
          </a:xfrm>
          <a:prstGeom prst="rect">
            <a:avLst/>
          </a:prstGeom>
        </p:spPr>
        <p:txBody>
          <a:bodyPr wrap="square" lIns="0" tIns="12954" rIns="0" bIns="0" rtlCol="0">
            <a:noAutofit/>
          </a:bodyPr>
          <a:lstStyle/>
          <a:p>
            <a:pPr marL="25400">
              <a:lnSpc>
                <a:spcPts val="2038"/>
              </a:lnSpc>
            </a:pPr>
            <a:r>
              <a:rPr sz="1600" spc="300" dirty="0">
                <a:solidFill>
                  <a:srgbClr val="606467"/>
                </a:solidFill>
                <a:latin typeface="Arial"/>
                <a:cs typeface="Arial"/>
              </a:rPr>
              <a:t>"</a:t>
            </a:r>
            <a:r>
              <a:rPr sz="1600" spc="402" dirty="0">
                <a:solidFill>
                  <a:srgbClr val="606467"/>
                </a:solidFill>
                <a:latin typeface="Arial"/>
                <a:cs typeface="Arial"/>
              </a:rPr>
              <a:t>-</a:t>
            </a:r>
            <a:r>
              <a:rPr sz="1600" spc="232" dirty="0">
                <a:solidFill>
                  <a:srgbClr val="727579"/>
                </a:solidFill>
                <a:latin typeface="Arial"/>
                <a:cs typeface="Arial"/>
              </a:rPr>
              <a:t>,</a:t>
            </a:r>
            <a:r>
              <a:rPr sz="1600" spc="864" dirty="0">
                <a:solidFill>
                  <a:srgbClr val="727579"/>
                </a:solidFill>
                <a:latin typeface="Arial"/>
                <a:cs typeface="Arial"/>
              </a:rPr>
              <a:t> </a:t>
            </a:r>
            <a:r>
              <a:rPr sz="1600" spc="350" dirty="0">
                <a:solidFill>
                  <a:srgbClr val="727579"/>
                </a:solidFill>
                <a:latin typeface="Arial"/>
                <a:cs typeface="Arial"/>
              </a:rPr>
              <a:t>;a</a:t>
            </a:r>
            <a:r>
              <a:rPr sz="1600" spc="638" dirty="0">
                <a:solidFill>
                  <a:srgbClr val="727579"/>
                </a:solidFill>
                <a:latin typeface="Arial"/>
                <a:cs typeface="Arial"/>
              </a:rPr>
              <a:t> </a:t>
            </a:r>
            <a:r>
              <a:rPr sz="1600" spc="58" dirty="0">
                <a:solidFill>
                  <a:srgbClr val="727579"/>
                </a:solidFill>
                <a:latin typeface="Arial"/>
                <a:cs typeface="Arial"/>
              </a:rPr>
              <a:t>v</a:t>
            </a:r>
            <a:r>
              <a:rPr sz="1600" spc="628" dirty="0">
                <a:solidFill>
                  <a:srgbClr val="727579"/>
                </a:solidFill>
                <a:latin typeface="Arial"/>
                <a:cs typeface="Arial"/>
              </a:rPr>
              <a:t>»</a:t>
            </a:r>
            <a:r>
              <a:rPr sz="1600" dirty="0">
                <a:solidFill>
                  <a:srgbClr val="727579"/>
                </a:solidFill>
                <a:latin typeface="Arial"/>
                <a:cs typeface="Arial"/>
              </a:rPr>
              <a:t>  </a:t>
            </a:r>
            <a:r>
              <a:rPr sz="1600" spc="-208" dirty="0">
                <a:solidFill>
                  <a:srgbClr val="727579"/>
                </a:solidFill>
                <a:latin typeface="Arial"/>
                <a:cs typeface="Arial"/>
              </a:rPr>
              <a:t> </a:t>
            </a:r>
            <a:r>
              <a:rPr sz="1600" spc="-284" dirty="0">
                <a:solidFill>
                  <a:srgbClr val="606467"/>
                </a:solidFill>
                <a:latin typeface="Arial"/>
                <a:cs typeface="Arial"/>
              </a:rPr>
              <a:t>H</a:t>
            </a:r>
            <a:r>
              <a:rPr sz="1600" spc="-198" dirty="0">
                <a:solidFill>
                  <a:srgbClr val="727579"/>
                </a:solidFill>
                <a:latin typeface="Arial"/>
                <a:cs typeface="Arial"/>
              </a:rPr>
              <a:t>i</a:t>
            </a:r>
            <a:r>
              <a:rPr sz="1600" spc="-150" dirty="0">
                <a:solidFill>
                  <a:srgbClr val="727579"/>
                </a:solidFill>
                <a:latin typeface="Arial"/>
                <a:cs typeface="Arial"/>
              </a:rPr>
              <a:t>st</a:t>
            </a:r>
            <a:r>
              <a:rPr sz="1600" spc="-244" dirty="0">
                <a:solidFill>
                  <a:srgbClr val="727579"/>
                </a:solidFill>
                <a:latin typeface="Arial"/>
                <a:cs typeface="Arial"/>
              </a:rPr>
              <a:t>o</a:t>
            </a:r>
            <a:r>
              <a:rPr sz="1600" spc="-158" dirty="0">
                <a:solidFill>
                  <a:srgbClr val="727579"/>
                </a:solidFill>
                <a:latin typeface="Arial"/>
                <a:cs typeface="Arial"/>
              </a:rPr>
              <a:t>ry</a:t>
            </a:r>
            <a:r>
              <a:rPr sz="1600" spc="-106" dirty="0">
                <a:solidFill>
                  <a:srgbClr val="727579"/>
                </a:solidFill>
                <a:latin typeface="Arial"/>
                <a:cs typeface="Arial"/>
              </a:rPr>
              <a:t>  </a:t>
            </a:r>
            <a:r>
              <a:rPr sz="1600" spc="4" dirty="0">
                <a:solidFill>
                  <a:srgbClr val="727579"/>
                </a:solidFill>
                <a:latin typeface="Arial"/>
                <a:cs typeface="Arial"/>
              </a:rPr>
              <a:t> </a:t>
            </a:r>
            <a:r>
              <a:rPr sz="1600" spc="-296" dirty="0">
                <a:solidFill>
                  <a:srgbClr val="606467"/>
                </a:solidFill>
                <a:latin typeface="Arial"/>
                <a:cs typeface="Arial"/>
              </a:rPr>
              <a:t>B</a:t>
            </a:r>
            <a:r>
              <a:rPr sz="1600" spc="-170" dirty="0">
                <a:solidFill>
                  <a:srgbClr val="727579"/>
                </a:solidFill>
                <a:latin typeface="Arial"/>
                <a:cs typeface="Arial"/>
              </a:rPr>
              <a:t>o</a:t>
            </a:r>
            <a:r>
              <a:rPr sz="1600" spc="-274" dirty="0">
                <a:solidFill>
                  <a:srgbClr val="727579"/>
                </a:solidFill>
                <a:latin typeface="Arial"/>
                <a:cs typeface="Arial"/>
              </a:rPr>
              <a:t>e</a:t>
            </a:r>
            <a:r>
              <a:rPr sz="1600" spc="-394" dirty="0">
                <a:solidFill>
                  <a:srgbClr val="727579"/>
                </a:solidFill>
                <a:latin typeface="Arial"/>
                <a:cs typeface="Arial"/>
              </a:rPr>
              <a:t>«</a:t>
            </a:r>
            <a:r>
              <a:rPr sz="1600" spc="-500" dirty="0">
                <a:solidFill>
                  <a:srgbClr val="727579"/>
                </a:solidFill>
                <a:latin typeface="Arial"/>
                <a:cs typeface="Arial"/>
              </a:rPr>
              <a:t>mu</a:t>
            </a:r>
            <a:r>
              <a:rPr sz="1600" spc="-430" dirty="0">
                <a:solidFill>
                  <a:srgbClr val="727579"/>
                </a:solidFill>
                <a:latin typeface="Arial"/>
                <a:cs typeface="Arial"/>
              </a:rPr>
              <a:t>«</a:t>
            </a:r>
            <a:r>
              <a:rPr sz="1600" spc="766" dirty="0">
                <a:solidFill>
                  <a:srgbClr val="727579"/>
                </a:solidFill>
                <a:latin typeface="Arial"/>
                <a:cs typeface="Arial"/>
              </a:rPr>
              <a:t>s</a:t>
            </a:r>
            <a:r>
              <a:rPr sz="1600" dirty="0">
                <a:solidFill>
                  <a:srgbClr val="727579"/>
                </a:solidFill>
                <a:latin typeface="Arial"/>
                <a:cs typeface="Arial"/>
              </a:rPr>
              <a:t> </a:t>
            </a:r>
            <a:r>
              <a:rPr sz="1600" spc="188" dirty="0">
                <a:solidFill>
                  <a:srgbClr val="727579"/>
                </a:solidFill>
                <a:latin typeface="Arial"/>
                <a:cs typeface="Arial"/>
              </a:rPr>
              <a:t> </a:t>
            </a:r>
            <a:r>
              <a:rPr sz="1200" spc="268" dirty="0">
                <a:solidFill>
                  <a:srgbClr val="727579"/>
                </a:solidFill>
                <a:latin typeface="Times New Roman"/>
                <a:cs typeface="Times New Roman"/>
              </a:rPr>
              <a:t>I</a:t>
            </a:r>
            <a:r>
              <a:rPr sz="1200" spc="-418" dirty="0">
                <a:solidFill>
                  <a:srgbClr val="606467"/>
                </a:solidFill>
                <a:latin typeface="Times New Roman"/>
                <a:cs typeface="Times New Roman"/>
              </a:rPr>
              <a:t>s</a:t>
            </a:r>
            <a:r>
              <a:rPr sz="1200" spc="520" dirty="0">
                <a:solidFill>
                  <a:srgbClr val="727579"/>
                </a:solidFill>
                <a:latin typeface="Times New Roman"/>
                <a:cs typeface="Times New Roman"/>
              </a:rPr>
              <a:t>oi</a:t>
            </a:r>
            <a:r>
              <a:rPr sz="1200" dirty="0">
                <a:solidFill>
                  <a:srgbClr val="727579"/>
                </a:solidFill>
                <a:latin typeface="Times New Roman"/>
                <a:cs typeface="Times New Roman"/>
              </a:rPr>
              <a:t>   </a:t>
            </a:r>
            <a:r>
              <a:rPr sz="1200" spc="38" dirty="0">
                <a:solidFill>
                  <a:srgbClr val="727579"/>
                </a:solidFill>
                <a:latin typeface="Times New Roman"/>
                <a:cs typeface="Times New Roman"/>
              </a:rPr>
              <a:t> </a:t>
            </a:r>
            <a:r>
              <a:rPr sz="1800" spc="102" dirty="0">
                <a:solidFill>
                  <a:srgbClr val="727579"/>
                </a:solidFill>
                <a:latin typeface="Times New Roman"/>
                <a:cs typeface="Times New Roman"/>
              </a:rPr>
              <a:t>He</a:t>
            </a:r>
            <a:endParaRPr sz="1800">
              <a:latin typeface="Times New Roman"/>
              <a:cs typeface="Times New Roman"/>
            </a:endParaRPr>
          </a:p>
        </p:txBody>
      </p:sp>
      <p:sp>
        <p:nvSpPr>
          <p:cNvPr id="14" name="object 14"/>
          <p:cNvSpPr txBox="1"/>
          <p:nvPr/>
        </p:nvSpPr>
        <p:spPr>
          <a:xfrm>
            <a:off x="5448809" y="3646558"/>
            <a:ext cx="307974" cy="431800"/>
          </a:xfrm>
          <a:prstGeom prst="rect">
            <a:avLst/>
          </a:prstGeom>
        </p:spPr>
        <p:txBody>
          <a:bodyPr wrap="square" lIns="0" tIns="20764" rIns="0" bIns="0" rtlCol="0">
            <a:noAutofit/>
          </a:bodyPr>
          <a:lstStyle/>
          <a:p>
            <a:pPr marL="25400">
              <a:lnSpc>
                <a:spcPts val="3270"/>
              </a:lnSpc>
            </a:pPr>
            <a:r>
              <a:rPr sz="3000" spc="72" dirty="0">
                <a:solidFill>
                  <a:srgbClr val="5275A5"/>
                </a:solidFill>
                <a:latin typeface="Arial"/>
                <a:cs typeface="Arial"/>
              </a:rPr>
              <a:t>c</a:t>
            </a:r>
            <a:endParaRPr sz="3000">
              <a:latin typeface="Arial"/>
              <a:cs typeface="Arial"/>
            </a:endParaRPr>
          </a:p>
        </p:txBody>
      </p:sp>
      <p:sp>
        <p:nvSpPr>
          <p:cNvPr id="13" name="object 13"/>
          <p:cNvSpPr txBox="1"/>
          <p:nvPr/>
        </p:nvSpPr>
        <p:spPr>
          <a:xfrm>
            <a:off x="6326630" y="3646558"/>
            <a:ext cx="14403724" cy="431800"/>
          </a:xfrm>
          <a:prstGeom prst="rect">
            <a:avLst/>
          </a:prstGeom>
        </p:spPr>
        <p:txBody>
          <a:bodyPr wrap="square" lIns="0" tIns="20764" rIns="0" bIns="0" rtlCol="0">
            <a:noAutofit/>
          </a:bodyPr>
          <a:lstStyle/>
          <a:p>
            <a:pPr marL="25400">
              <a:lnSpc>
                <a:spcPts val="3270"/>
              </a:lnSpc>
            </a:pPr>
            <a:r>
              <a:rPr sz="1800" i="1" spc="1270" dirty="0">
                <a:solidFill>
                  <a:srgbClr val="838AAA"/>
                </a:solidFill>
                <a:latin typeface="Arial"/>
                <a:cs typeface="Arial"/>
              </a:rPr>
              <a:t>4</a:t>
            </a:r>
            <a:r>
              <a:rPr sz="2800" spc="1270" dirty="0">
                <a:solidFill>
                  <a:srgbClr val="B3B5B8"/>
                </a:solidFill>
                <a:latin typeface="Arial"/>
                <a:cs typeface="Arial"/>
              </a:rPr>
              <a:t>_</a:t>
            </a:r>
            <a:r>
              <a:rPr sz="3000" spc="1270" dirty="0">
                <a:solidFill>
                  <a:srgbClr val="B3B5B8"/>
                </a:solidFill>
                <a:latin typeface="Arial"/>
                <a:cs typeface="Arial"/>
              </a:rPr>
              <a:t>s</a:t>
            </a:r>
            <a:r>
              <a:rPr sz="2800" spc="1270" dirty="0">
                <a:solidFill>
                  <a:srgbClr val="B3B5B8"/>
                </a:solidFill>
                <a:latin typeface="Arial"/>
                <a:cs typeface="Arial"/>
              </a:rPr>
              <a:t>la</a:t>
            </a:r>
            <a:r>
              <a:rPr sz="3000" spc="1270" dirty="0">
                <a:solidFill>
                  <a:srgbClr val="B3B5B8"/>
                </a:solidFill>
                <a:latin typeface="Arial"/>
                <a:cs typeface="Arial"/>
              </a:rPr>
              <a:t>»</a:t>
            </a:r>
            <a:r>
              <a:rPr sz="2800" spc="1270" dirty="0">
                <a:solidFill>
                  <a:srgbClr val="B3B5B8"/>
                </a:solidFill>
                <a:latin typeface="Arial"/>
                <a:cs typeface="Arial"/>
              </a:rPr>
              <a:t>.je</a:t>
            </a:r>
            <a:r>
              <a:rPr sz="3000" spc="1270" dirty="0">
                <a:solidFill>
                  <a:srgbClr val="B3B5B8"/>
                </a:solidFill>
                <a:latin typeface="Arial"/>
                <a:cs typeface="Arial"/>
              </a:rPr>
              <a:t>n</a:t>
            </a:r>
            <a:r>
              <a:rPr sz="2800" spc="1270" dirty="0">
                <a:solidFill>
                  <a:srgbClr val="B3B5B8"/>
                </a:solidFill>
                <a:latin typeface="Arial"/>
                <a:cs typeface="Arial"/>
              </a:rPr>
              <a:t>...</a:t>
            </a:r>
            <a:r>
              <a:rPr sz="3000" spc="1270" dirty="0">
                <a:solidFill>
                  <a:srgbClr val="B3B5B8"/>
                </a:solidFill>
                <a:latin typeface="Arial"/>
                <a:cs typeface="Arial"/>
              </a:rPr>
              <a:t>o</a:t>
            </a:r>
            <a:r>
              <a:rPr sz="2800" spc="1270" dirty="0">
                <a:solidFill>
                  <a:srgbClr val="B3B5B8"/>
                </a:solidFill>
                <a:latin typeface="Arial"/>
                <a:cs typeface="Arial"/>
              </a:rPr>
              <a:t>a.</a:t>
            </a:r>
            <a:r>
              <a:rPr sz="3000" spc="1270" dirty="0">
                <a:solidFill>
                  <a:srgbClr val="B3B5B8"/>
                </a:solidFill>
                <a:latin typeface="Arial"/>
                <a:cs typeface="Arial"/>
              </a:rPr>
              <a:t>,</a:t>
            </a:r>
            <a:r>
              <a:rPr sz="2800" spc="1270" dirty="0">
                <a:solidFill>
                  <a:srgbClr val="B3B5B8"/>
                </a:solidFill>
                <a:latin typeface="Arial"/>
                <a:cs typeface="Arial"/>
              </a:rPr>
              <a:t>a</a:t>
            </a:r>
            <a:r>
              <a:rPr sz="3000" spc="1270" dirty="0">
                <a:solidFill>
                  <a:srgbClr val="B3B5B8"/>
                </a:solidFill>
                <a:latin typeface="Arial"/>
                <a:cs typeface="Arial"/>
              </a:rPr>
              <a:t>5</a:t>
            </a:r>
            <a:r>
              <a:rPr sz="2800" spc="1270" dirty="0">
                <a:solidFill>
                  <a:srgbClr val="B3B5B8"/>
                </a:solidFill>
                <a:latin typeface="Arial"/>
                <a:cs typeface="Arial"/>
              </a:rPr>
              <a:t>.,7</a:t>
            </a:r>
            <a:r>
              <a:rPr sz="3000" spc="1270" dirty="0">
                <a:solidFill>
                  <a:srgbClr val="B3B5B8"/>
                </a:solidFill>
                <a:latin typeface="Arial"/>
                <a:cs typeface="Arial"/>
              </a:rPr>
              <a:t>~</a:t>
            </a:r>
            <a:r>
              <a:rPr sz="2800" spc="1270" dirty="0">
                <a:solidFill>
                  <a:srgbClr val="B3B5B8"/>
                </a:solidFill>
                <a:latin typeface="Arial"/>
                <a:cs typeface="Arial"/>
              </a:rPr>
              <a:t>...</a:t>
            </a:r>
            <a:r>
              <a:rPr sz="3000" spc="1270" dirty="0">
                <a:solidFill>
                  <a:srgbClr val="B3B5B8"/>
                </a:solidFill>
                <a:latin typeface="Arial"/>
                <a:cs typeface="Arial"/>
              </a:rPr>
              <a:t>~</a:t>
            </a:r>
            <a:r>
              <a:rPr sz="2800" spc="1270" dirty="0">
                <a:solidFill>
                  <a:srgbClr val="B3B5B8"/>
                </a:solidFill>
                <a:latin typeface="Arial"/>
                <a:cs typeface="Arial"/>
              </a:rPr>
              <a:t>...6</a:t>
            </a:r>
            <a:r>
              <a:rPr sz="3000" spc="1270" dirty="0">
                <a:solidFill>
                  <a:srgbClr val="B3B5B8"/>
                </a:solidFill>
                <a:latin typeface="Arial"/>
                <a:cs typeface="Arial"/>
              </a:rPr>
              <a:t>,</a:t>
            </a:r>
            <a:r>
              <a:rPr sz="2800" spc="1270" dirty="0">
                <a:solidFill>
                  <a:srgbClr val="B3B5B8"/>
                </a:solidFill>
                <a:latin typeface="Arial"/>
                <a:cs typeface="Arial"/>
              </a:rPr>
              <a:t>,</a:t>
            </a:r>
            <a:r>
              <a:rPr sz="2600" spc="740" dirty="0">
                <a:solidFill>
                  <a:srgbClr val="9AA0A1"/>
                </a:solidFill>
                <a:latin typeface="Times New Roman"/>
                <a:cs typeface="Times New Roman"/>
              </a:rPr>
              <a:t>@</a:t>
            </a:r>
            <a:r>
              <a:rPr sz="2600" spc="740" dirty="0">
                <a:solidFill>
                  <a:srgbClr val="B3B5B8"/>
                </a:solidFill>
                <a:latin typeface="Times New Roman"/>
                <a:cs typeface="Times New Roman"/>
              </a:rPr>
              <a:t>.so</a:t>
            </a:r>
            <a:r>
              <a:rPr sz="2600" spc="740" dirty="0">
                <a:solidFill>
                  <a:srgbClr val="C6C6CA"/>
                </a:solidFill>
                <a:latin typeface="Times New Roman"/>
                <a:cs typeface="Times New Roman"/>
              </a:rPr>
              <a:t>s</a:t>
            </a:r>
            <a:r>
              <a:rPr sz="2600" spc="740" dirty="0">
                <a:solidFill>
                  <a:srgbClr val="B3B5B8"/>
                </a:solidFill>
                <a:latin typeface="Times New Roman"/>
                <a:cs typeface="Times New Roman"/>
              </a:rPr>
              <a:t>.</a:t>
            </a:r>
            <a:endParaRPr sz="2600">
              <a:latin typeface="Times New Roman"/>
              <a:cs typeface="Times New Roman"/>
            </a:endParaRPr>
          </a:p>
        </p:txBody>
      </p:sp>
      <p:sp>
        <p:nvSpPr>
          <p:cNvPr id="12" name="object 12"/>
          <p:cNvSpPr txBox="1"/>
          <p:nvPr/>
        </p:nvSpPr>
        <p:spPr>
          <a:xfrm>
            <a:off x="4631944" y="4171880"/>
            <a:ext cx="860420" cy="228600"/>
          </a:xfrm>
          <a:prstGeom prst="rect">
            <a:avLst/>
          </a:prstGeom>
        </p:spPr>
        <p:txBody>
          <a:bodyPr wrap="square" lIns="0" tIns="2540" rIns="0" bIns="0" rtlCol="0">
            <a:noAutofit/>
          </a:bodyPr>
          <a:lstStyle/>
          <a:p>
            <a:pPr marL="25400">
              <a:lnSpc>
                <a:spcPct val="95825"/>
              </a:lnSpc>
            </a:pPr>
            <a:r>
              <a:rPr sz="1400" spc="-24" dirty="0">
                <a:solidFill>
                  <a:srgbClr val="727579"/>
                </a:solidFill>
                <a:latin typeface="Times New Roman"/>
                <a:cs typeface="Times New Roman"/>
              </a:rPr>
              <a:t>Mos</a:t>
            </a:r>
            <a:r>
              <a:rPr sz="1400" spc="-24" dirty="0">
                <a:solidFill>
                  <a:srgbClr val="606467"/>
                </a:solidFill>
                <a:latin typeface="Times New Roman"/>
                <a:cs typeface="Times New Roman"/>
              </a:rPr>
              <a:t>t</a:t>
            </a:r>
            <a:r>
              <a:rPr sz="1200" spc="128" dirty="0">
                <a:solidFill>
                  <a:srgbClr val="828787"/>
                </a:solidFill>
                <a:latin typeface="Arial"/>
                <a:cs typeface="Arial"/>
              </a:rPr>
              <a:t>V</a:t>
            </a:r>
            <a:r>
              <a:rPr sz="1200" spc="128" dirty="0">
                <a:solidFill>
                  <a:srgbClr val="727579"/>
                </a:solidFill>
                <a:latin typeface="Arial"/>
                <a:cs typeface="Arial"/>
              </a:rPr>
              <a:t>ei</a:t>
            </a:r>
            <a:r>
              <a:rPr sz="1200" spc="128" dirty="0">
                <a:solidFill>
                  <a:srgbClr val="606467"/>
                </a:solidFill>
                <a:latin typeface="Arial"/>
                <a:cs typeface="Arial"/>
              </a:rPr>
              <a:t>te</a:t>
            </a:r>
            <a:endParaRPr sz="1200">
              <a:latin typeface="Arial"/>
              <a:cs typeface="Arial"/>
            </a:endParaRPr>
          </a:p>
        </p:txBody>
      </p:sp>
      <p:sp>
        <p:nvSpPr>
          <p:cNvPr id="11" name="object 11"/>
          <p:cNvSpPr txBox="1"/>
          <p:nvPr/>
        </p:nvSpPr>
        <p:spPr>
          <a:xfrm>
            <a:off x="5753609" y="4171880"/>
            <a:ext cx="1040202" cy="228600"/>
          </a:xfrm>
          <a:prstGeom prst="rect">
            <a:avLst/>
          </a:prstGeom>
        </p:spPr>
        <p:txBody>
          <a:bodyPr wrap="square" lIns="0" tIns="2540" rIns="0" bIns="0" rtlCol="0">
            <a:noAutofit/>
          </a:bodyPr>
          <a:lstStyle/>
          <a:p>
            <a:pPr marL="25400">
              <a:lnSpc>
                <a:spcPct val="95825"/>
              </a:lnSpc>
            </a:pPr>
            <a:r>
              <a:rPr sz="1200" spc="-16" dirty="0">
                <a:solidFill>
                  <a:srgbClr val="727579"/>
                </a:solidFill>
                <a:latin typeface="Arial"/>
                <a:cs typeface="Arial"/>
              </a:rPr>
              <a:t>G</a:t>
            </a:r>
            <a:r>
              <a:rPr sz="1200" spc="-16" dirty="0">
                <a:solidFill>
                  <a:srgbClr val="606467"/>
                </a:solidFill>
                <a:latin typeface="Arial"/>
                <a:cs typeface="Arial"/>
              </a:rPr>
              <a:t>etting </a:t>
            </a:r>
            <a:r>
              <a:rPr sz="1400" spc="-66" dirty="0">
                <a:solidFill>
                  <a:srgbClr val="606467"/>
                </a:solidFill>
                <a:latin typeface="Times New Roman"/>
                <a:cs typeface="Times New Roman"/>
              </a:rPr>
              <a:t>Started</a:t>
            </a:r>
            <a:endParaRPr sz="1400">
              <a:latin typeface="Times New Roman"/>
              <a:cs typeface="Times New Roman"/>
            </a:endParaRPr>
          </a:p>
        </p:txBody>
      </p:sp>
      <p:sp>
        <p:nvSpPr>
          <p:cNvPr id="10" name="object 10"/>
          <p:cNvSpPr txBox="1"/>
          <p:nvPr/>
        </p:nvSpPr>
        <p:spPr>
          <a:xfrm>
            <a:off x="7058153" y="4171880"/>
            <a:ext cx="1131102" cy="228600"/>
          </a:xfrm>
          <a:prstGeom prst="rect">
            <a:avLst/>
          </a:prstGeom>
        </p:spPr>
        <p:txBody>
          <a:bodyPr wrap="square" lIns="0" tIns="2540" rIns="0" bIns="0" rtlCol="0">
            <a:noAutofit/>
          </a:bodyPr>
          <a:lstStyle/>
          <a:p>
            <a:pPr marL="25400">
              <a:lnSpc>
                <a:spcPct val="95825"/>
              </a:lnSpc>
            </a:pPr>
            <a:r>
              <a:rPr sz="1200" spc="-54" dirty="0">
                <a:solidFill>
                  <a:srgbClr val="606467"/>
                </a:solidFill>
                <a:latin typeface="Arial"/>
                <a:cs typeface="Arial"/>
              </a:rPr>
              <a:t>La</a:t>
            </a:r>
            <a:r>
              <a:rPr sz="1200" spc="-54" dirty="0">
                <a:solidFill>
                  <a:srgbClr val="727579"/>
                </a:solidFill>
                <a:latin typeface="Arial"/>
                <a:cs typeface="Arial"/>
              </a:rPr>
              <a:t>t</a:t>
            </a:r>
            <a:r>
              <a:rPr sz="1200" spc="-54" dirty="0">
                <a:solidFill>
                  <a:srgbClr val="606467"/>
                </a:solidFill>
                <a:latin typeface="Arial"/>
                <a:cs typeface="Arial"/>
              </a:rPr>
              <a:t>est </a:t>
            </a:r>
            <a:r>
              <a:rPr sz="1400" spc="-58" dirty="0">
                <a:solidFill>
                  <a:srgbClr val="727579"/>
                </a:solidFill>
                <a:latin typeface="Times New Roman"/>
                <a:cs typeface="Times New Roman"/>
              </a:rPr>
              <a:t>H</a:t>
            </a:r>
            <a:r>
              <a:rPr sz="1400" spc="-58" dirty="0">
                <a:solidFill>
                  <a:srgbClr val="606467"/>
                </a:solidFill>
                <a:latin typeface="Times New Roman"/>
                <a:cs typeface="Times New Roman"/>
              </a:rPr>
              <a:t>eadli</a:t>
            </a:r>
            <a:r>
              <a:rPr sz="1400" spc="-58" dirty="0">
                <a:solidFill>
                  <a:srgbClr val="727579"/>
                </a:solidFill>
                <a:latin typeface="Times New Roman"/>
                <a:cs typeface="Times New Roman"/>
              </a:rPr>
              <a:t>n</a:t>
            </a:r>
            <a:r>
              <a:rPr sz="1400" spc="-58" dirty="0">
                <a:solidFill>
                  <a:srgbClr val="606467"/>
                </a:solidFill>
                <a:latin typeface="Times New Roman"/>
                <a:cs typeface="Times New Roman"/>
              </a:rPr>
              <a:t>es</a:t>
            </a:r>
            <a:endParaRPr sz="1400">
              <a:latin typeface="Times New Roman"/>
              <a:cs typeface="Times New Roman"/>
            </a:endParaRPr>
          </a:p>
        </p:txBody>
      </p:sp>
      <p:sp>
        <p:nvSpPr>
          <p:cNvPr id="9" name="object 9"/>
          <p:cNvSpPr txBox="1"/>
          <p:nvPr/>
        </p:nvSpPr>
        <p:spPr>
          <a:xfrm>
            <a:off x="4382008" y="4409344"/>
            <a:ext cx="924788" cy="355600"/>
          </a:xfrm>
          <a:prstGeom prst="rect">
            <a:avLst/>
          </a:prstGeom>
        </p:spPr>
        <p:txBody>
          <a:bodyPr wrap="square" lIns="0" tIns="16826" rIns="0" bIns="0" rtlCol="0">
            <a:noAutofit/>
          </a:bodyPr>
          <a:lstStyle/>
          <a:p>
            <a:pPr marL="25400">
              <a:lnSpc>
                <a:spcPts val="2650"/>
              </a:lnSpc>
            </a:pPr>
            <a:r>
              <a:rPr b="1" spc="-222" dirty="0">
                <a:solidFill>
                  <a:srgbClr val="3D4146"/>
                </a:solidFill>
                <a:latin typeface="Arial"/>
                <a:cs typeface="Arial"/>
              </a:rPr>
              <a:t>Norton</a:t>
            </a:r>
            <a:endParaRPr>
              <a:latin typeface="Arial"/>
              <a:cs typeface="Arial"/>
            </a:endParaRPr>
          </a:p>
        </p:txBody>
      </p:sp>
      <p:sp>
        <p:nvSpPr>
          <p:cNvPr id="8" name="object 8"/>
          <p:cNvSpPr txBox="1"/>
          <p:nvPr/>
        </p:nvSpPr>
        <p:spPr>
          <a:xfrm>
            <a:off x="5375656" y="4472378"/>
            <a:ext cx="173100" cy="279400"/>
          </a:xfrm>
          <a:prstGeom prst="rect">
            <a:avLst/>
          </a:prstGeom>
        </p:spPr>
        <p:txBody>
          <a:bodyPr wrap="square" lIns="0" tIns="12954" rIns="0" bIns="0" rtlCol="0">
            <a:noAutofit/>
          </a:bodyPr>
          <a:lstStyle/>
          <a:p>
            <a:pPr marL="25400">
              <a:lnSpc>
                <a:spcPts val="2038"/>
              </a:lnSpc>
            </a:pPr>
            <a:r>
              <a:rPr sz="1800" spc="-206" dirty="0">
                <a:solidFill>
                  <a:srgbClr val="826E23"/>
                </a:solidFill>
                <a:latin typeface="Times New Roman"/>
                <a:cs typeface="Times New Roman"/>
              </a:rPr>
              <a:t>7</a:t>
            </a:r>
            <a:endParaRPr sz="1800">
              <a:latin typeface="Times New Roman"/>
              <a:cs typeface="Times New Roman"/>
            </a:endParaRPr>
          </a:p>
        </p:txBody>
      </p:sp>
      <p:sp>
        <p:nvSpPr>
          <p:cNvPr id="7" name="object 7"/>
          <p:cNvSpPr txBox="1"/>
          <p:nvPr/>
        </p:nvSpPr>
        <p:spPr>
          <a:xfrm>
            <a:off x="13434568" y="4965799"/>
            <a:ext cx="3363832" cy="561306"/>
          </a:xfrm>
          <a:prstGeom prst="rect">
            <a:avLst/>
          </a:prstGeom>
        </p:spPr>
        <p:txBody>
          <a:bodyPr wrap="square" lIns="0" tIns="16764" rIns="0" bIns="0" rtlCol="0">
            <a:noAutofit/>
          </a:bodyPr>
          <a:lstStyle/>
          <a:p>
            <a:pPr marL="25400">
              <a:lnSpc>
                <a:spcPts val="2640"/>
              </a:lnSpc>
            </a:pPr>
            <a:r>
              <a:rPr sz="2000" spc="-466" dirty="0">
                <a:solidFill>
                  <a:srgbClr val="727579"/>
                </a:solidFill>
                <a:latin typeface="Arial"/>
                <a:cs typeface="Arial"/>
              </a:rPr>
              <a:t>Home</a:t>
            </a:r>
            <a:r>
              <a:rPr sz="2000" spc="58" dirty="0">
                <a:solidFill>
                  <a:srgbClr val="727579"/>
                </a:solidFill>
                <a:latin typeface="Arial"/>
                <a:cs typeface="Arial"/>
              </a:rPr>
              <a:t> </a:t>
            </a:r>
            <a:r>
              <a:rPr sz="2000" spc="-414" dirty="0">
                <a:solidFill>
                  <a:srgbClr val="829C56"/>
                </a:solidFill>
                <a:latin typeface="Arial"/>
                <a:cs typeface="Arial"/>
              </a:rPr>
              <a:t>/  </a:t>
            </a:r>
            <a:r>
              <a:rPr sz="2000" spc="-396" dirty="0">
                <a:solidFill>
                  <a:srgbClr val="829C56"/>
                </a:solidFill>
                <a:latin typeface="Arial"/>
                <a:cs typeface="Arial"/>
              </a:rPr>
              <a:t> </a:t>
            </a:r>
            <a:r>
              <a:rPr sz="1600" dirty="0">
                <a:solidFill>
                  <a:srgbClr val="727579"/>
                </a:solidFill>
                <a:latin typeface="Times New Roman"/>
                <a:cs typeface="Times New Roman"/>
              </a:rPr>
              <a:t>Siemap</a:t>
            </a:r>
            <a:r>
              <a:rPr sz="1600" spc="-8" dirty="0">
                <a:solidFill>
                  <a:srgbClr val="727579"/>
                </a:solidFill>
                <a:latin typeface="Times New Roman"/>
                <a:cs typeface="Times New Roman"/>
              </a:rPr>
              <a:t> </a:t>
            </a:r>
            <a:r>
              <a:rPr sz="2200" spc="-758" dirty="0">
                <a:solidFill>
                  <a:srgbClr val="829C56"/>
                </a:solidFill>
                <a:latin typeface="Times New Roman"/>
                <a:cs typeface="Times New Roman"/>
              </a:rPr>
              <a:t>1</a:t>
            </a:r>
            <a:r>
              <a:rPr sz="2200" spc="-1220" dirty="0">
                <a:solidFill>
                  <a:srgbClr val="727579"/>
                </a:solidFill>
                <a:latin typeface="Times New Roman"/>
                <a:cs typeface="Times New Roman"/>
              </a:rPr>
              <a:t>R</a:t>
            </a:r>
            <a:r>
              <a:rPr sz="2200" spc="-352" dirty="0">
                <a:solidFill>
                  <a:srgbClr val="828787"/>
                </a:solidFill>
                <a:latin typeface="Times New Roman"/>
                <a:cs typeface="Times New Roman"/>
              </a:rPr>
              <a:t>S</a:t>
            </a:r>
            <a:r>
              <a:rPr sz="2200" spc="-292" dirty="0">
                <a:solidFill>
                  <a:srgbClr val="727579"/>
                </a:solidFill>
                <a:latin typeface="Times New Roman"/>
                <a:cs typeface="Times New Roman"/>
              </a:rPr>
              <a:t>S</a:t>
            </a:r>
            <a:r>
              <a:rPr sz="2200" dirty="0">
                <a:solidFill>
                  <a:srgbClr val="727579"/>
                </a:solidFill>
                <a:latin typeface="Times New Roman"/>
                <a:cs typeface="Times New Roman"/>
              </a:rPr>
              <a:t>   </a:t>
            </a:r>
            <a:r>
              <a:rPr sz="2200" spc="-258" dirty="0">
                <a:solidFill>
                  <a:srgbClr val="727579"/>
                </a:solidFill>
                <a:latin typeface="Times New Roman"/>
                <a:cs typeface="Times New Roman"/>
              </a:rPr>
              <a:t> </a:t>
            </a:r>
            <a:r>
              <a:rPr spc="-622" dirty="0">
                <a:solidFill>
                  <a:srgbClr val="828787"/>
                </a:solidFill>
                <a:latin typeface="Times New Roman"/>
                <a:cs typeface="Times New Roman"/>
              </a:rPr>
              <a:t>C</a:t>
            </a:r>
            <a:r>
              <a:rPr spc="-1066" dirty="0">
                <a:solidFill>
                  <a:srgbClr val="828787"/>
                </a:solidFill>
                <a:latin typeface="Times New Roman"/>
                <a:cs typeface="Times New Roman"/>
              </a:rPr>
              <a:t>o</a:t>
            </a:r>
            <a:r>
              <a:rPr spc="-458" dirty="0">
                <a:solidFill>
                  <a:srgbClr val="606467"/>
                </a:solidFill>
                <a:latin typeface="Times New Roman"/>
                <a:cs typeface="Times New Roman"/>
              </a:rPr>
              <a:t>a</a:t>
            </a:r>
            <a:r>
              <a:rPr spc="-264" dirty="0">
                <a:solidFill>
                  <a:srgbClr val="828787"/>
                </a:solidFill>
                <a:latin typeface="Times New Roman"/>
                <a:cs typeface="Times New Roman"/>
              </a:rPr>
              <a:t>a</a:t>
            </a:r>
            <a:r>
              <a:rPr spc="-858" dirty="0">
                <a:solidFill>
                  <a:srgbClr val="606467"/>
                </a:solidFill>
                <a:latin typeface="Times New Roman"/>
                <a:cs typeface="Times New Roman"/>
              </a:rPr>
              <a:t>c</a:t>
            </a:r>
            <a:r>
              <a:rPr spc="392" dirty="0">
                <a:solidFill>
                  <a:srgbClr val="828787"/>
                </a:solidFill>
                <a:latin typeface="Times New Roman"/>
                <a:cs typeface="Times New Roman"/>
              </a:rPr>
              <a:t>I</a:t>
            </a:r>
            <a:r>
              <a:rPr spc="210" dirty="0">
                <a:solidFill>
                  <a:srgbClr val="606467"/>
                </a:solidFill>
                <a:latin typeface="Times New Roman"/>
                <a:cs typeface="Times New Roman"/>
              </a:rPr>
              <a:t>t</a:t>
            </a:r>
            <a:r>
              <a:rPr spc="278" dirty="0">
                <a:solidFill>
                  <a:srgbClr val="606467"/>
                </a:solidFill>
                <a:latin typeface="Times New Roman"/>
                <a:cs typeface="Times New Roman"/>
              </a:rPr>
              <a:t> </a:t>
            </a:r>
            <a:r>
              <a:rPr spc="-578" dirty="0">
                <a:solidFill>
                  <a:srgbClr val="828787"/>
                </a:solidFill>
                <a:latin typeface="Times New Roman"/>
                <a:cs typeface="Times New Roman"/>
              </a:rPr>
              <a:t>A</a:t>
            </a:r>
            <a:r>
              <a:rPr spc="166" dirty="0">
                <a:solidFill>
                  <a:srgbClr val="828787"/>
                </a:solidFill>
                <a:latin typeface="Times New Roman"/>
                <a:cs typeface="Times New Roman"/>
              </a:rPr>
              <a:t>b</a:t>
            </a:r>
            <a:r>
              <a:rPr spc="356" dirty="0">
                <a:solidFill>
                  <a:srgbClr val="828787"/>
                </a:solidFill>
                <a:latin typeface="Times New Roman"/>
                <a:cs typeface="Times New Roman"/>
              </a:rPr>
              <a:t>g</a:t>
            </a:r>
            <a:r>
              <a:rPr spc="436" dirty="0">
                <a:solidFill>
                  <a:srgbClr val="727579"/>
                </a:solidFill>
                <a:latin typeface="Times New Roman"/>
                <a:cs typeface="Times New Roman"/>
              </a:rPr>
              <a:t>l</a:t>
            </a:r>
            <a:r>
              <a:rPr spc="-214" dirty="0">
                <a:solidFill>
                  <a:srgbClr val="828787"/>
                </a:solidFill>
                <a:latin typeface="Times New Roman"/>
                <a:cs typeface="Times New Roman"/>
              </a:rPr>
              <a:t>s</a:t>
            </a:r>
            <a:endParaRPr>
              <a:latin typeface="Times New Roman"/>
              <a:cs typeface="Times New Roman"/>
            </a:endParaRPr>
          </a:p>
          <a:p>
            <a:pPr marL="903222" marR="45718">
              <a:lnSpc>
                <a:spcPts val="1620"/>
              </a:lnSpc>
            </a:pPr>
            <a:r>
              <a:rPr sz="1600" spc="-74" dirty="0">
                <a:solidFill>
                  <a:srgbClr val="5E6E3A"/>
                </a:solidFill>
                <a:latin typeface="Times New Roman"/>
                <a:cs typeface="Times New Roman"/>
              </a:rPr>
              <a:t>Search</a:t>
            </a:r>
            <a:endParaRPr sz="1600">
              <a:latin typeface="Times New Roman"/>
              <a:cs typeface="Times New Roman"/>
            </a:endParaRPr>
          </a:p>
        </p:txBody>
      </p:sp>
      <p:sp>
        <p:nvSpPr>
          <p:cNvPr id="6" name="object 6"/>
          <p:cNvSpPr txBox="1"/>
          <p:nvPr/>
        </p:nvSpPr>
        <p:spPr>
          <a:xfrm>
            <a:off x="7917686" y="5372512"/>
            <a:ext cx="3976336" cy="355600"/>
          </a:xfrm>
          <a:prstGeom prst="rect">
            <a:avLst/>
          </a:prstGeom>
        </p:spPr>
        <p:txBody>
          <a:bodyPr wrap="square" lIns="0" tIns="16826" rIns="0" bIns="0" rtlCol="0">
            <a:noAutofit/>
          </a:bodyPr>
          <a:lstStyle/>
          <a:p>
            <a:pPr marL="25400">
              <a:lnSpc>
                <a:spcPts val="2650"/>
              </a:lnSpc>
            </a:pPr>
            <a:r>
              <a:rPr b="1" spc="402" dirty="0">
                <a:solidFill>
                  <a:srgbClr val="727579"/>
                </a:solidFill>
                <a:latin typeface="Arial"/>
                <a:cs typeface="Arial"/>
              </a:rPr>
              <a:t>-</a:t>
            </a:r>
            <a:r>
              <a:rPr b="1" spc="402" dirty="0">
                <a:solidFill>
                  <a:srgbClr val="212A72"/>
                </a:solidFill>
                <a:latin typeface="Arial"/>
                <a:cs typeface="Arial"/>
              </a:rPr>
              <a:t>TEKNIK ELEl(TRO</a:t>
            </a:r>
            <a:endParaRPr>
              <a:latin typeface="Arial"/>
              <a:cs typeface="Arial"/>
            </a:endParaRPr>
          </a:p>
        </p:txBody>
      </p:sp>
      <p:sp>
        <p:nvSpPr>
          <p:cNvPr id="5" name="object 5"/>
          <p:cNvSpPr txBox="1"/>
          <p:nvPr/>
        </p:nvSpPr>
        <p:spPr>
          <a:xfrm>
            <a:off x="9697721" y="8983418"/>
            <a:ext cx="3085846" cy="279400"/>
          </a:xfrm>
          <a:prstGeom prst="rect">
            <a:avLst/>
          </a:prstGeom>
        </p:spPr>
        <p:txBody>
          <a:bodyPr wrap="square" lIns="0" tIns="12954" rIns="0" bIns="0" rtlCol="0">
            <a:noAutofit/>
          </a:bodyPr>
          <a:lstStyle/>
          <a:p>
            <a:pPr marL="25400">
              <a:lnSpc>
                <a:spcPts val="2038"/>
              </a:lnSpc>
            </a:pPr>
            <a:r>
              <a:rPr sz="1800" spc="56" dirty="0">
                <a:solidFill>
                  <a:srgbClr val="B36D6E"/>
                </a:solidFill>
                <a:latin typeface="Times New Roman"/>
                <a:cs typeface="Times New Roman"/>
              </a:rPr>
              <a:t>Lo</a:t>
            </a:r>
            <a:r>
              <a:rPr sz="1800" spc="56" dirty="0">
                <a:solidFill>
                  <a:srgbClr val="A85B5D"/>
                </a:solidFill>
                <a:latin typeface="Times New Roman"/>
                <a:cs typeface="Times New Roman"/>
              </a:rPr>
              <a:t>m</a:t>
            </a:r>
            <a:r>
              <a:rPr sz="1800" spc="56" dirty="0">
                <a:solidFill>
                  <a:srgbClr val="B36D6E"/>
                </a:solidFill>
                <a:latin typeface="Times New Roman"/>
                <a:cs typeface="Times New Roman"/>
              </a:rPr>
              <a:t>ba Desa</a:t>
            </a:r>
            <a:r>
              <a:rPr sz="1800" spc="56" dirty="0">
                <a:solidFill>
                  <a:srgbClr val="A85B5D"/>
                </a:solidFill>
                <a:latin typeface="Times New Roman"/>
                <a:cs typeface="Times New Roman"/>
              </a:rPr>
              <a:t>i</a:t>
            </a:r>
            <a:r>
              <a:rPr sz="1800" spc="56" dirty="0">
                <a:solidFill>
                  <a:srgbClr val="B36D6E"/>
                </a:solidFill>
                <a:latin typeface="Times New Roman"/>
                <a:cs typeface="Times New Roman"/>
              </a:rPr>
              <a:t>n Lo</a:t>
            </a:r>
            <a:r>
              <a:rPr sz="1800" spc="56" dirty="0">
                <a:solidFill>
                  <a:srgbClr val="A85B5D"/>
                </a:solidFill>
                <a:latin typeface="Times New Roman"/>
                <a:cs typeface="Times New Roman"/>
              </a:rPr>
              <a:t>g</a:t>
            </a:r>
            <a:r>
              <a:rPr sz="1800" spc="56" dirty="0">
                <a:solidFill>
                  <a:srgbClr val="B36D6E"/>
                </a:solidFill>
                <a:latin typeface="Times New Roman"/>
                <a:cs typeface="Times New Roman"/>
              </a:rPr>
              <a:t>o U</a:t>
            </a:r>
            <a:r>
              <a:rPr sz="1800" spc="56" dirty="0">
                <a:solidFill>
                  <a:srgbClr val="A85B5D"/>
                </a:solidFill>
                <a:latin typeface="Times New Roman"/>
                <a:cs typeface="Times New Roman"/>
              </a:rPr>
              <a:t>M </a:t>
            </a:r>
            <a:r>
              <a:rPr sz="1800" spc="56" dirty="0">
                <a:solidFill>
                  <a:srgbClr val="B36D6E"/>
                </a:solidFill>
                <a:latin typeface="Times New Roman"/>
                <a:cs typeface="Times New Roman"/>
              </a:rPr>
              <a:t>20</a:t>
            </a:r>
            <a:r>
              <a:rPr sz="1800" spc="56" dirty="0">
                <a:solidFill>
                  <a:srgbClr val="A85B5D"/>
                </a:solidFill>
                <a:latin typeface="Times New Roman"/>
                <a:cs typeface="Times New Roman"/>
              </a:rPr>
              <a:t>1</a:t>
            </a:r>
            <a:r>
              <a:rPr sz="1800" spc="56" dirty="0">
                <a:solidFill>
                  <a:srgbClr val="B36D6E"/>
                </a:solidFill>
                <a:latin typeface="Times New Roman"/>
                <a:cs typeface="Times New Roman"/>
              </a:rPr>
              <a:t>0</a:t>
            </a:r>
            <a:endParaRPr sz="1800">
              <a:latin typeface="Times New Roman"/>
              <a:cs typeface="Times New Roman"/>
            </a:endParaRPr>
          </a:p>
        </p:txBody>
      </p:sp>
      <p:sp>
        <p:nvSpPr>
          <p:cNvPr id="4" name="object 4"/>
          <p:cNvSpPr txBox="1"/>
          <p:nvPr/>
        </p:nvSpPr>
        <p:spPr>
          <a:xfrm>
            <a:off x="14775688" y="9283129"/>
            <a:ext cx="1817104" cy="736730"/>
          </a:xfrm>
          <a:prstGeom prst="rect">
            <a:avLst/>
          </a:prstGeom>
        </p:spPr>
        <p:txBody>
          <a:bodyPr wrap="square" lIns="0" tIns="11684" rIns="0" bIns="0" rtlCol="0">
            <a:noAutofit/>
          </a:bodyPr>
          <a:lstStyle/>
          <a:p>
            <a:pPr marL="25400" marR="30480">
              <a:lnSpc>
                <a:spcPts val="1838"/>
              </a:lnSpc>
            </a:pPr>
            <a:r>
              <a:rPr sz="1600" spc="-30" dirty="0">
                <a:solidFill>
                  <a:srgbClr val="233414"/>
                </a:solidFill>
                <a:latin typeface="Arial"/>
                <a:cs typeface="Arial"/>
              </a:rPr>
              <a:t>• </a:t>
            </a:r>
            <a:r>
              <a:rPr sz="1600" spc="-30" dirty="0">
                <a:solidFill>
                  <a:srgbClr val="74854B"/>
                </a:solidFill>
                <a:latin typeface="Arial"/>
                <a:cs typeface="Arial"/>
              </a:rPr>
              <a:t>L</a:t>
            </a:r>
            <a:r>
              <a:rPr sz="1600" spc="-30" dirty="0">
                <a:solidFill>
                  <a:srgbClr val="5E6E3A"/>
                </a:solidFill>
                <a:latin typeface="Arial"/>
                <a:cs typeface="Arial"/>
              </a:rPr>
              <a:t>omba Animsi</a:t>
            </a:r>
            <a:endParaRPr sz="1600">
              <a:latin typeface="Arial"/>
              <a:cs typeface="Arial"/>
            </a:endParaRPr>
          </a:p>
          <a:p>
            <a:pPr marL="25400">
              <a:lnSpc>
                <a:spcPts val="1780"/>
              </a:lnSpc>
            </a:pPr>
            <a:r>
              <a:rPr sz="1600" spc="-52" dirty="0">
                <a:solidFill>
                  <a:srgbClr val="233414"/>
                </a:solidFill>
                <a:latin typeface="Times New Roman"/>
                <a:cs typeface="Times New Roman"/>
              </a:rPr>
              <a:t>• </a:t>
            </a:r>
            <a:r>
              <a:rPr sz="1600" spc="-52" dirty="0">
                <a:solidFill>
                  <a:srgbClr val="5E6E3A"/>
                </a:solidFill>
                <a:latin typeface="Times New Roman"/>
                <a:cs typeface="Times New Roman"/>
              </a:rPr>
              <a:t>Lomba </a:t>
            </a:r>
            <a:r>
              <a:rPr sz="1600" spc="-52" dirty="0">
                <a:solidFill>
                  <a:srgbClr val="425917"/>
                </a:solidFill>
                <a:latin typeface="Times New Roman"/>
                <a:cs typeface="Times New Roman"/>
              </a:rPr>
              <a:t>D</a:t>
            </a:r>
            <a:r>
              <a:rPr sz="1600" spc="-52" dirty="0">
                <a:solidFill>
                  <a:srgbClr val="5E6E3A"/>
                </a:solidFill>
                <a:latin typeface="Times New Roman"/>
                <a:cs typeface="Times New Roman"/>
              </a:rPr>
              <a:t>esign Grafis</a:t>
            </a:r>
            <a:endParaRPr sz="1600">
              <a:latin typeface="Times New Roman"/>
              <a:cs typeface="Times New Roman"/>
            </a:endParaRPr>
          </a:p>
          <a:p>
            <a:pPr marL="25400" marR="30480">
              <a:lnSpc>
                <a:spcPct val="95825"/>
              </a:lnSpc>
              <a:spcBef>
                <a:spcPts val="80"/>
              </a:spcBef>
            </a:pPr>
            <a:r>
              <a:rPr sz="1600" spc="-46" dirty="0">
                <a:solidFill>
                  <a:srgbClr val="233414"/>
                </a:solidFill>
                <a:latin typeface="Times New Roman"/>
                <a:cs typeface="Times New Roman"/>
              </a:rPr>
              <a:t>•  </a:t>
            </a:r>
            <a:r>
              <a:rPr sz="1600" spc="-46" dirty="0">
                <a:solidFill>
                  <a:srgbClr val="5E6E3A"/>
                </a:solidFill>
                <a:latin typeface="Times New Roman"/>
                <a:cs typeface="Times New Roman"/>
              </a:rPr>
              <a:t>Lomba </a:t>
            </a:r>
            <a:r>
              <a:rPr sz="1600" spc="-46" dirty="0">
                <a:solidFill>
                  <a:srgbClr val="425917"/>
                </a:solidFill>
                <a:latin typeface="Times New Roman"/>
                <a:cs typeface="Times New Roman"/>
              </a:rPr>
              <a:t>D</a:t>
            </a:r>
            <a:r>
              <a:rPr sz="1600" spc="-46" dirty="0">
                <a:solidFill>
                  <a:srgbClr val="5E6E3A"/>
                </a:solidFill>
                <a:latin typeface="Times New Roman"/>
                <a:cs typeface="Times New Roman"/>
              </a:rPr>
              <a:t>esign Web</a:t>
            </a:r>
            <a:endParaRPr sz="1600">
              <a:latin typeface="Times New Roman"/>
              <a:cs typeface="Times New Roman"/>
            </a:endParaRPr>
          </a:p>
        </p:txBody>
      </p:sp>
      <p:sp>
        <p:nvSpPr>
          <p:cNvPr id="3" name="object 3"/>
          <p:cNvSpPr txBox="1"/>
          <p:nvPr/>
        </p:nvSpPr>
        <p:spPr>
          <a:xfrm>
            <a:off x="9667241" y="9757610"/>
            <a:ext cx="4115970" cy="1559560"/>
          </a:xfrm>
          <a:prstGeom prst="rect">
            <a:avLst/>
          </a:prstGeom>
        </p:spPr>
        <p:txBody>
          <a:bodyPr wrap="square" lIns="0" tIns="12954" rIns="0" bIns="0" rtlCol="0">
            <a:noAutofit/>
          </a:bodyPr>
          <a:lstStyle/>
          <a:p>
            <a:pPr marL="55878" marR="39580">
              <a:lnSpc>
                <a:spcPts val="2038"/>
              </a:lnSpc>
            </a:pPr>
            <a:r>
              <a:rPr sz="1800" spc="-50" dirty="0">
                <a:solidFill>
                  <a:srgbClr val="828787"/>
                </a:solidFill>
                <a:latin typeface="Times New Roman"/>
                <a:cs typeface="Times New Roman"/>
              </a:rPr>
              <a:t>J</a:t>
            </a:r>
            <a:r>
              <a:rPr sz="1800" spc="-50" dirty="0">
                <a:solidFill>
                  <a:srgbClr val="727579"/>
                </a:solidFill>
                <a:latin typeface="Times New Roman"/>
                <a:cs typeface="Times New Roman"/>
              </a:rPr>
              <a:t>eri</a:t>
            </a:r>
            <a:r>
              <a:rPr sz="1800" spc="-50" dirty="0">
                <a:solidFill>
                  <a:srgbClr val="828787"/>
                </a:solidFill>
                <a:latin typeface="Times New Roman"/>
                <a:cs typeface="Times New Roman"/>
              </a:rPr>
              <a:t>s </a:t>
            </a:r>
            <a:r>
              <a:rPr sz="1800" spc="-50" dirty="0">
                <a:solidFill>
                  <a:srgbClr val="727579"/>
                </a:solidFill>
                <a:latin typeface="Times New Roman"/>
                <a:cs typeface="Times New Roman"/>
              </a:rPr>
              <a:t>lorba</a:t>
            </a:r>
            <a:endParaRPr sz="1800">
              <a:latin typeface="Times New Roman"/>
              <a:cs typeface="Times New Roman"/>
            </a:endParaRPr>
          </a:p>
          <a:p>
            <a:pPr marL="37590">
              <a:lnSpc>
                <a:spcPct val="95825"/>
              </a:lnSpc>
            </a:pPr>
            <a:r>
              <a:rPr sz="1600" spc="-66" dirty="0">
                <a:solidFill>
                  <a:srgbClr val="606467"/>
                </a:solidFill>
                <a:latin typeface="Times New Roman"/>
                <a:cs typeface="Times New Roman"/>
              </a:rPr>
              <a:t>Design brand name </a:t>
            </a:r>
            <a:r>
              <a:rPr sz="1600" spc="-66" dirty="0">
                <a:solidFill>
                  <a:srgbClr val="727579"/>
                </a:solidFill>
                <a:latin typeface="Times New Roman"/>
                <a:cs typeface="Times New Roman"/>
              </a:rPr>
              <a:t>lo</a:t>
            </a:r>
            <a:r>
              <a:rPr sz="1600" spc="-66" dirty="0">
                <a:solidFill>
                  <a:srgbClr val="606467"/>
                </a:solidFill>
                <a:latin typeface="Times New Roman"/>
                <a:cs typeface="Times New Roman"/>
              </a:rPr>
              <a:t>g</a:t>
            </a:r>
            <a:r>
              <a:rPr sz="1600" spc="-66" dirty="0">
                <a:solidFill>
                  <a:srgbClr val="727579"/>
                </a:solidFill>
                <a:latin typeface="Times New Roman"/>
                <a:cs typeface="Times New Roman"/>
              </a:rPr>
              <a:t>o </a:t>
            </a:r>
            <a:r>
              <a:rPr sz="1600" spc="-66" dirty="0">
                <a:solidFill>
                  <a:srgbClr val="828787"/>
                </a:solidFill>
                <a:latin typeface="Times New Roman"/>
                <a:cs typeface="Times New Roman"/>
              </a:rPr>
              <a:t>U</a:t>
            </a:r>
            <a:r>
              <a:rPr sz="1600" spc="-66" dirty="0">
                <a:solidFill>
                  <a:srgbClr val="727579"/>
                </a:solidFill>
                <a:latin typeface="Times New Roman"/>
                <a:cs typeface="Times New Roman"/>
              </a:rPr>
              <a:t>M </a:t>
            </a:r>
            <a:r>
              <a:rPr sz="1600" spc="-66" dirty="0">
                <a:solidFill>
                  <a:srgbClr val="606467"/>
                </a:solidFill>
                <a:latin typeface="Times New Roman"/>
                <a:cs typeface="Times New Roman"/>
              </a:rPr>
              <a:t>The Learning </a:t>
            </a:r>
            <a:r>
              <a:rPr sz="1600" spc="-66" dirty="0">
                <a:solidFill>
                  <a:srgbClr val="727579"/>
                </a:solidFill>
                <a:latin typeface="Times New Roman"/>
                <a:cs typeface="Times New Roman"/>
              </a:rPr>
              <a:t>University</a:t>
            </a:r>
            <a:endParaRPr sz="1600">
              <a:latin typeface="Times New Roman"/>
              <a:cs typeface="Times New Roman"/>
            </a:endParaRPr>
          </a:p>
          <a:p>
            <a:pPr marL="61976" marR="39580">
              <a:lnSpc>
                <a:spcPct val="95825"/>
              </a:lnSpc>
              <a:spcBef>
                <a:spcPts val="70"/>
              </a:spcBef>
            </a:pPr>
            <a:r>
              <a:rPr sz="1600" spc="-142" dirty="0">
                <a:solidFill>
                  <a:srgbClr val="828787"/>
                </a:solidFill>
                <a:latin typeface="Times New Roman"/>
                <a:cs typeface="Times New Roman"/>
              </a:rPr>
              <a:t>Design </a:t>
            </a:r>
            <a:r>
              <a:rPr sz="1800" spc="-142" dirty="0">
                <a:solidFill>
                  <a:srgbClr val="828787"/>
                </a:solidFill>
                <a:latin typeface="Times New Roman"/>
                <a:cs typeface="Times New Roman"/>
              </a:rPr>
              <a:t>st</a:t>
            </a:r>
            <a:r>
              <a:rPr sz="1800" spc="-142" dirty="0">
                <a:solidFill>
                  <a:srgbClr val="727579"/>
                </a:solidFill>
                <a:latin typeface="Times New Roman"/>
                <a:cs typeface="Times New Roman"/>
              </a:rPr>
              <a:t>iker </a:t>
            </a:r>
            <a:r>
              <a:rPr sz="1800" spc="-142" dirty="0">
                <a:solidFill>
                  <a:srgbClr val="828787"/>
                </a:solidFill>
                <a:latin typeface="Times New Roman"/>
                <a:cs typeface="Times New Roman"/>
              </a:rPr>
              <a:t>UM </a:t>
            </a:r>
            <a:r>
              <a:rPr sz="1800" b="1" spc="-286" dirty="0">
                <a:solidFill>
                  <a:srgbClr val="828787"/>
                </a:solidFill>
                <a:latin typeface="Arial"/>
                <a:cs typeface="Arial"/>
              </a:rPr>
              <a:t>The </a:t>
            </a:r>
            <a:r>
              <a:rPr sz="1800" spc="-142" dirty="0">
                <a:solidFill>
                  <a:srgbClr val="828787"/>
                </a:solidFill>
                <a:latin typeface="Times New Roman"/>
                <a:cs typeface="Times New Roman"/>
              </a:rPr>
              <a:t>L</a:t>
            </a:r>
            <a:r>
              <a:rPr sz="1800" spc="-142" dirty="0">
                <a:solidFill>
                  <a:srgbClr val="727579"/>
                </a:solidFill>
                <a:latin typeface="Times New Roman"/>
                <a:cs typeface="Times New Roman"/>
              </a:rPr>
              <a:t>eamin</a:t>
            </a:r>
            <a:r>
              <a:rPr sz="1800" spc="-142" dirty="0">
                <a:solidFill>
                  <a:srgbClr val="828787"/>
                </a:solidFill>
                <a:latin typeface="Times New Roman"/>
                <a:cs typeface="Times New Roman"/>
              </a:rPr>
              <a:t>g U</a:t>
            </a:r>
            <a:r>
              <a:rPr sz="1800" spc="-142" dirty="0">
                <a:solidFill>
                  <a:srgbClr val="727579"/>
                </a:solidFill>
                <a:latin typeface="Times New Roman"/>
                <a:cs typeface="Times New Roman"/>
              </a:rPr>
              <a:t>nivers</a:t>
            </a:r>
            <a:r>
              <a:rPr sz="1800" spc="-142" dirty="0">
                <a:solidFill>
                  <a:srgbClr val="828787"/>
                </a:solidFill>
                <a:latin typeface="Times New Roman"/>
                <a:cs typeface="Times New Roman"/>
              </a:rPr>
              <a:t>ity</a:t>
            </a:r>
            <a:endParaRPr sz="1800">
              <a:latin typeface="Times New Roman"/>
              <a:cs typeface="Times New Roman"/>
            </a:endParaRPr>
          </a:p>
          <a:p>
            <a:pPr marL="25400" marR="32734" indent="18286">
              <a:lnSpc>
                <a:spcPct val="94196"/>
              </a:lnSpc>
              <a:spcBef>
                <a:spcPts val="150"/>
              </a:spcBef>
            </a:pPr>
            <a:r>
              <a:rPr sz="1600" spc="-52" dirty="0">
                <a:solidFill>
                  <a:srgbClr val="727579"/>
                </a:solidFill>
                <a:latin typeface="Arial"/>
                <a:cs typeface="Arial"/>
              </a:rPr>
              <a:t>T</a:t>
            </a:r>
            <a:r>
              <a:rPr sz="1600" spc="-52" dirty="0">
                <a:solidFill>
                  <a:srgbClr val="606467"/>
                </a:solidFill>
                <a:latin typeface="Arial"/>
                <a:cs typeface="Arial"/>
              </a:rPr>
              <a:t>erdini </a:t>
            </a:r>
            <a:r>
              <a:rPr sz="1400" i="1" spc="-52" dirty="0">
                <a:solidFill>
                  <a:srgbClr val="727579"/>
                </a:solidFill>
                <a:latin typeface="Arial"/>
                <a:cs typeface="Arial"/>
              </a:rPr>
              <a:t>at</a:t>
            </a:r>
            <a:r>
              <a:rPr sz="1400" i="1" spc="-52" dirty="0">
                <a:solidFill>
                  <a:srgbClr val="828787"/>
                </a:solidFill>
                <a:latin typeface="Arial"/>
                <a:cs typeface="Arial"/>
              </a:rPr>
              <a:t>as. </a:t>
            </a:r>
            <a:r>
              <a:rPr sz="1600" spc="-90" dirty="0">
                <a:solidFill>
                  <a:srgbClr val="727579"/>
                </a:solidFill>
                <a:latin typeface="Times New Roman"/>
                <a:cs typeface="Times New Roman"/>
              </a:rPr>
              <a:t>lo</a:t>
            </a:r>
            <a:r>
              <a:rPr sz="1600" spc="-90" dirty="0">
                <a:solidFill>
                  <a:srgbClr val="606467"/>
                </a:solidFill>
                <a:latin typeface="Times New Roman"/>
                <a:cs typeface="Times New Roman"/>
              </a:rPr>
              <a:t>rmba </a:t>
            </a:r>
            <a:r>
              <a:rPr sz="1600" spc="-90" dirty="0">
                <a:solidFill>
                  <a:srgbClr val="727579"/>
                </a:solidFill>
                <a:latin typeface="Times New Roman"/>
                <a:cs typeface="Times New Roman"/>
              </a:rPr>
              <a:t>des</a:t>
            </a:r>
            <a:r>
              <a:rPr sz="1600" spc="-90" dirty="0">
                <a:solidFill>
                  <a:srgbClr val="606467"/>
                </a:solidFill>
                <a:latin typeface="Times New Roman"/>
                <a:cs typeface="Times New Roman"/>
              </a:rPr>
              <a:t>ign </a:t>
            </a:r>
            <a:r>
              <a:rPr sz="1400" spc="-52" dirty="0">
                <a:solidFill>
                  <a:srgbClr val="727579"/>
                </a:solidFill>
                <a:latin typeface="Arial"/>
                <a:cs typeface="Arial"/>
              </a:rPr>
              <a:t>stker bodi </a:t>
            </a:r>
            <a:r>
              <a:rPr sz="1600" spc="-90" dirty="0">
                <a:solidFill>
                  <a:srgbClr val="606467"/>
                </a:solidFill>
                <a:latin typeface="Times New Roman"/>
                <a:cs typeface="Times New Roman"/>
              </a:rPr>
              <a:t>mo</a:t>
            </a:r>
            <a:r>
              <a:rPr sz="1600" spc="-90" dirty="0">
                <a:solidFill>
                  <a:srgbClr val="727579"/>
                </a:solidFill>
                <a:latin typeface="Times New Roman"/>
                <a:cs typeface="Times New Roman"/>
              </a:rPr>
              <a:t>bi</a:t>
            </a:r>
            <a:r>
              <a:rPr sz="1600" spc="-90" dirty="0">
                <a:solidFill>
                  <a:srgbClr val="606467"/>
                </a:solidFill>
                <a:latin typeface="Times New Roman"/>
                <a:cs typeface="Times New Roman"/>
              </a:rPr>
              <a:t>l. </a:t>
            </a:r>
            <a:r>
              <a:rPr sz="1600" spc="-90" dirty="0">
                <a:solidFill>
                  <a:srgbClr val="727579"/>
                </a:solidFill>
                <a:latin typeface="Times New Roman"/>
                <a:cs typeface="Times New Roman"/>
              </a:rPr>
              <a:t>lo</a:t>
            </a:r>
            <a:r>
              <a:rPr sz="1600" spc="-90" dirty="0">
                <a:solidFill>
                  <a:srgbClr val="606467"/>
                </a:solidFill>
                <a:latin typeface="Times New Roman"/>
                <a:cs typeface="Times New Roman"/>
              </a:rPr>
              <a:t>mba </a:t>
            </a:r>
            <a:r>
              <a:rPr sz="1600" spc="-90" dirty="0">
                <a:solidFill>
                  <a:srgbClr val="727579"/>
                </a:solidFill>
                <a:latin typeface="Times New Roman"/>
                <a:cs typeface="Times New Roman"/>
              </a:rPr>
              <a:t>de</a:t>
            </a:r>
            <a:r>
              <a:rPr sz="1800" spc="-90" dirty="0">
                <a:solidFill>
                  <a:srgbClr val="606467"/>
                </a:solidFill>
                <a:latin typeface="Times New Roman"/>
                <a:cs typeface="Times New Roman"/>
              </a:rPr>
              <a:t>sain </a:t>
            </a:r>
            <a:r>
              <a:rPr sz="1600" spc="-90" dirty="0">
                <a:solidFill>
                  <a:srgbClr val="606467"/>
                </a:solidFill>
                <a:latin typeface="Times New Roman"/>
                <a:cs typeface="Times New Roman"/>
              </a:rPr>
              <a:t>stiker billboard</a:t>
            </a:r>
            <a:r>
              <a:rPr sz="1600" spc="-90" dirty="0">
                <a:solidFill>
                  <a:srgbClr val="9AA0A1"/>
                </a:solidFill>
                <a:latin typeface="Times New Roman"/>
                <a:cs typeface="Times New Roman"/>
              </a:rPr>
              <a:t>, </a:t>
            </a:r>
            <a:r>
              <a:rPr sz="1600" spc="-90" dirty="0">
                <a:solidFill>
                  <a:srgbClr val="606467"/>
                </a:solidFill>
                <a:latin typeface="Times New Roman"/>
                <a:cs typeface="Times New Roman"/>
              </a:rPr>
              <a:t>dan lomba d</a:t>
            </a:r>
            <a:r>
              <a:rPr sz="1600" spc="-90" dirty="0">
                <a:solidFill>
                  <a:srgbClr val="828787"/>
                </a:solidFill>
                <a:latin typeface="Times New Roman"/>
                <a:cs typeface="Times New Roman"/>
              </a:rPr>
              <a:t>e</a:t>
            </a:r>
            <a:r>
              <a:rPr sz="1600" spc="-90" dirty="0">
                <a:solidFill>
                  <a:srgbClr val="727579"/>
                </a:solidFill>
                <a:latin typeface="Times New Roman"/>
                <a:cs typeface="Times New Roman"/>
              </a:rPr>
              <a:t>sain </a:t>
            </a:r>
            <a:r>
              <a:rPr sz="1800" spc="-90" dirty="0">
                <a:solidFill>
                  <a:srgbClr val="606467"/>
                </a:solidFill>
                <a:latin typeface="Times New Roman"/>
                <a:cs typeface="Times New Roman"/>
              </a:rPr>
              <a:t>stiker cuttin</a:t>
            </a:r>
            <a:r>
              <a:rPr sz="1800" spc="-90" dirty="0">
                <a:solidFill>
                  <a:srgbClr val="828787"/>
                </a:solidFill>
                <a:latin typeface="Times New Roman"/>
                <a:cs typeface="Times New Roman"/>
              </a:rPr>
              <a:t>g </a:t>
            </a:r>
            <a:r>
              <a:rPr sz="1800" i="1" spc="-90" dirty="0">
                <a:solidFill>
                  <a:srgbClr val="838AAA"/>
                </a:solidFill>
                <a:latin typeface="Times New Roman"/>
                <a:cs typeface="Times New Roman"/>
              </a:rPr>
              <a:t>Read more</a:t>
            </a:r>
            <a:r>
              <a:rPr sz="1800" i="1" spc="-90" dirty="0">
                <a:solidFill>
                  <a:srgbClr val="828787"/>
                </a:solidFill>
                <a:latin typeface="Times New Roman"/>
                <a:cs typeface="Times New Roman"/>
              </a:rPr>
              <a:t>[.</a:t>
            </a:r>
            <a:r>
              <a:rPr sz="1800" i="1" spc="-90" dirty="0">
                <a:solidFill>
                  <a:srgbClr val="9AA0A1"/>
                </a:solidFill>
                <a:latin typeface="Times New Roman"/>
                <a:cs typeface="Times New Roman"/>
              </a:rPr>
              <a:t>.</a:t>
            </a:r>
            <a:r>
              <a:rPr sz="1800" i="1" spc="-90" dirty="0">
                <a:solidFill>
                  <a:srgbClr val="828787"/>
                </a:solidFill>
                <a:latin typeface="Times New Roman"/>
                <a:cs typeface="Times New Roman"/>
              </a:rPr>
              <a:t>]</a:t>
            </a:r>
            <a:endParaRPr sz="1800">
              <a:latin typeface="Times New Roman"/>
              <a:cs typeface="Times New Roman"/>
            </a:endParaRPr>
          </a:p>
        </p:txBody>
      </p:sp>
      <p:sp>
        <p:nvSpPr>
          <p:cNvPr id="2" name="object 2"/>
          <p:cNvSpPr txBox="1"/>
          <p:nvPr/>
        </p:nvSpPr>
        <p:spPr>
          <a:xfrm>
            <a:off x="11075416" y="12704131"/>
            <a:ext cx="2100356" cy="253998"/>
          </a:xfrm>
          <a:prstGeom prst="rect">
            <a:avLst/>
          </a:prstGeom>
        </p:spPr>
        <p:txBody>
          <a:bodyPr wrap="square" lIns="0" tIns="11620" rIns="0" bIns="0" rtlCol="0">
            <a:noAutofit/>
          </a:bodyPr>
          <a:lstStyle/>
          <a:p>
            <a:pPr marL="25400">
              <a:lnSpc>
                <a:spcPts val="1830"/>
              </a:lnSpc>
            </a:pPr>
            <a:r>
              <a:rPr sz="1600" spc="-44" dirty="0">
                <a:solidFill>
                  <a:srgbClr val="627E1F"/>
                </a:solidFill>
                <a:latin typeface="Times New Roman"/>
                <a:cs typeface="Times New Roman"/>
              </a:rPr>
              <a:t>(</a:t>
            </a:r>
            <a:r>
              <a:rPr sz="1600" spc="-44" dirty="0">
                <a:solidFill>
                  <a:srgbClr val="425917"/>
                </a:solidFill>
                <a:latin typeface="Times New Roman"/>
                <a:cs typeface="Times New Roman"/>
              </a:rPr>
              <a:t>c)a3al </a:t>
            </a:r>
            <a:r>
              <a:rPr sz="1600" b="1" spc="-44" dirty="0">
                <a:solidFill>
                  <a:srgbClr val="5E6E3A"/>
                </a:solidFill>
                <a:latin typeface="Times New Roman"/>
                <a:cs typeface="Times New Roman"/>
                <a:hlinkClick r:id="rId3"/>
              </a:rPr>
              <a:t>@</a:t>
            </a:r>
            <a:r>
              <a:rPr sz="1600" b="1" spc="-44" dirty="0">
                <a:solidFill>
                  <a:srgbClr val="425917"/>
                </a:solidFill>
                <a:latin typeface="Times New Roman"/>
                <a:cs typeface="Times New Roman"/>
                <a:hlinkClick r:id="rId3"/>
              </a:rPr>
              <a:t>rocektmail.com</a:t>
            </a:r>
            <a:endParaRPr sz="1600">
              <a:latin typeface="Times New Roman"/>
              <a:cs typeface="Times New Roman"/>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bject 45"/>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44" name="object 44"/>
          <p:cNvSpPr txBox="1"/>
          <p:nvPr/>
        </p:nvSpPr>
        <p:spPr>
          <a:xfrm>
            <a:off x="7899400" y="1320774"/>
            <a:ext cx="4206556" cy="939800"/>
          </a:xfrm>
          <a:prstGeom prst="rect">
            <a:avLst/>
          </a:prstGeom>
        </p:spPr>
        <p:txBody>
          <a:bodyPr wrap="square" lIns="0" tIns="46736" rIns="0" bIns="0" rtlCol="0">
            <a:noAutofit/>
          </a:bodyPr>
          <a:lstStyle/>
          <a:p>
            <a:pPr marL="25400">
              <a:lnSpc>
                <a:spcPts val="7358"/>
              </a:lnSpc>
            </a:pPr>
            <a:r>
              <a:rPr sz="7000" b="1" spc="-24" dirty="0">
                <a:solidFill>
                  <a:srgbClr val="F6F6F2"/>
                </a:solidFill>
                <a:latin typeface="Arial"/>
                <a:cs typeface="Arial"/>
              </a:rPr>
              <a:t>WEBSITE</a:t>
            </a:r>
            <a:endParaRPr sz="7000">
              <a:latin typeface="Arial"/>
              <a:cs typeface="Arial"/>
            </a:endParaRPr>
          </a:p>
        </p:txBody>
      </p:sp>
      <p:sp>
        <p:nvSpPr>
          <p:cNvPr id="43" name="object 43"/>
          <p:cNvSpPr txBox="1"/>
          <p:nvPr/>
        </p:nvSpPr>
        <p:spPr>
          <a:xfrm>
            <a:off x="12306808" y="1320774"/>
            <a:ext cx="4290148" cy="939800"/>
          </a:xfrm>
          <a:prstGeom prst="rect">
            <a:avLst/>
          </a:prstGeom>
        </p:spPr>
        <p:txBody>
          <a:bodyPr wrap="square" lIns="0" tIns="46736" rIns="0" bIns="0" rtlCol="0">
            <a:noAutofit/>
          </a:bodyPr>
          <a:lstStyle/>
          <a:p>
            <a:pPr marL="25400">
              <a:lnSpc>
                <a:spcPts val="7358"/>
              </a:lnSpc>
            </a:pPr>
            <a:r>
              <a:rPr sz="7000" b="1" spc="398" dirty="0">
                <a:solidFill>
                  <a:srgbClr val="F6F6F2"/>
                </a:solidFill>
                <a:latin typeface="Arial"/>
                <a:cs typeface="Arial"/>
              </a:rPr>
              <a:t>DINAMIS</a:t>
            </a:r>
            <a:endParaRPr sz="7000">
              <a:latin typeface="Arial"/>
              <a:cs typeface="Arial"/>
            </a:endParaRPr>
          </a:p>
        </p:txBody>
      </p:sp>
      <p:sp>
        <p:nvSpPr>
          <p:cNvPr id="42" name="object 42"/>
          <p:cNvSpPr txBox="1"/>
          <p:nvPr/>
        </p:nvSpPr>
        <p:spPr>
          <a:xfrm>
            <a:off x="3985767" y="3574192"/>
            <a:ext cx="5725646" cy="892632"/>
          </a:xfrm>
          <a:prstGeom prst="rect">
            <a:avLst/>
          </a:prstGeom>
        </p:spPr>
        <p:txBody>
          <a:bodyPr wrap="square" lIns="0" tIns="16826" rIns="0" bIns="0" rtlCol="0">
            <a:noAutofit/>
          </a:bodyPr>
          <a:lstStyle/>
          <a:p>
            <a:pPr marL="43686" marR="49528">
              <a:lnSpc>
                <a:spcPts val="2650"/>
              </a:lnSpc>
            </a:pPr>
            <a:r>
              <a:rPr sz="1600" spc="620" dirty="0">
                <a:solidFill>
                  <a:srgbClr val="727072"/>
                </a:solidFill>
                <a:latin typeface="Arial"/>
                <a:cs typeface="Arial"/>
              </a:rPr>
              <a:t>¢</a:t>
            </a:r>
            <a:r>
              <a:rPr sz="1600" spc="308" dirty="0">
                <a:solidFill>
                  <a:srgbClr val="727072"/>
                </a:solidFill>
                <a:latin typeface="Arial"/>
                <a:cs typeface="Arial"/>
              </a:rPr>
              <a:t>     </a:t>
            </a:r>
            <a:r>
              <a:rPr sz="1600" spc="320" dirty="0">
                <a:solidFill>
                  <a:srgbClr val="727072"/>
                </a:solidFill>
                <a:latin typeface="Arial"/>
                <a:cs typeface="Arial"/>
              </a:rPr>
              <a:t> </a:t>
            </a:r>
            <a:r>
              <a:rPr b="1" dirty="0">
                <a:solidFill>
                  <a:srgbClr val="727072"/>
                </a:solidFill>
                <a:latin typeface="Arial"/>
                <a:cs typeface="Arial"/>
              </a:rPr>
              <a:t>C </a:t>
            </a:r>
            <a:r>
              <a:rPr b="1" spc="58" dirty="0">
                <a:solidFill>
                  <a:srgbClr val="727072"/>
                </a:solidFill>
                <a:latin typeface="Arial"/>
                <a:cs typeface="Arial"/>
              </a:rPr>
              <a:t> </a:t>
            </a:r>
            <a:r>
              <a:rPr sz="2200" b="1" dirty="0">
                <a:solidFill>
                  <a:srgbClr val="727072"/>
                </a:solidFill>
                <a:latin typeface="Arial"/>
                <a:cs typeface="Arial"/>
              </a:rPr>
              <a:t>ti  </a:t>
            </a:r>
            <a:r>
              <a:rPr sz="2200" b="1" spc="190" dirty="0">
                <a:solidFill>
                  <a:srgbClr val="727072"/>
                </a:solidFill>
                <a:latin typeface="Arial"/>
                <a:cs typeface="Arial"/>
              </a:rPr>
              <a:t> </a:t>
            </a:r>
            <a:r>
              <a:rPr sz="2000" spc="350" dirty="0">
                <a:solidFill>
                  <a:srgbClr val="93B190"/>
                </a:solidFill>
                <a:latin typeface="Times New Roman"/>
                <a:cs typeface="Times New Roman"/>
              </a:rPr>
              <a:t>~</a:t>
            </a:r>
            <a:r>
              <a:rPr sz="2000" spc="198" dirty="0">
                <a:solidFill>
                  <a:srgbClr val="93B190"/>
                </a:solidFill>
                <a:latin typeface="Times New Roman"/>
                <a:cs typeface="Times New Roman"/>
              </a:rPr>
              <a:t>n</a:t>
            </a:r>
            <a:r>
              <a:rPr sz="2000" spc="18" dirty="0">
                <a:solidFill>
                  <a:srgbClr val="82A189"/>
                </a:solidFill>
                <a:latin typeface="Times New Roman"/>
                <a:cs typeface="Times New Roman"/>
              </a:rPr>
              <a:t>t</a:t>
            </a:r>
            <a:r>
              <a:rPr sz="2000" spc="-78" dirty="0">
                <a:solidFill>
                  <a:srgbClr val="93B190"/>
                </a:solidFill>
                <a:latin typeface="Times New Roman"/>
                <a:cs typeface="Times New Roman"/>
              </a:rPr>
              <a:t>t</a:t>
            </a:r>
            <a:r>
              <a:rPr sz="2000" spc="-140" dirty="0">
                <a:solidFill>
                  <a:srgbClr val="93B190"/>
                </a:solidFill>
                <a:latin typeface="Times New Roman"/>
                <a:cs typeface="Times New Roman"/>
              </a:rPr>
              <a:t>p</a:t>
            </a:r>
            <a:r>
              <a:rPr sz="2000" spc="-58" dirty="0">
                <a:solidFill>
                  <a:srgbClr val="93B190"/>
                </a:solidFill>
                <a:latin typeface="Times New Roman"/>
                <a:cs typeface="Times New Roman"/>
              </a:rPr>
              <a:t>s</a:t>
            </a:r>
            <a:r>
              <a:rPr sz="2000" spc="-66" dirty="0">
                <a:solidFill>
                  <a:srgbClr val="B1B5B5"/>
                </a:solidFill>
                <a:latin typeface="Times New Roman"/>
                <a:cs typeface="Times New Roman"/>
              </a:rPr>
              <a:t>/</a:t>
            </a:r>
            <a:r>
              <a:rPr sz="2000" spc="-38" dirty="0">
                <a:solidFill>
                  <a:srgbClr val="B1B5B5"/>
                </a:solidFill>
                <a:latin typeface="Times New Roman"/>
                <a:cs typeface="Times New Roman"/>
              </a:rPr>
              <a:t>/</a:t>
            </a:r>
            <a:r>
              <a:rPr sz="2000" spc="60" dirty="0">
                <a:solidFill>
                  <a:srgbClr val="97959A"/>
                </a:solidFill>
                <a:latin typeface="Times New Roman"/>
                <a:cs typeface="Times New Roman"/>
              </a:rPr>
              <a:t>s</a:t>
            </a:r>
            <a:r>
              <a:rPr sz="2000" spc="92" dirty="0">
                <a:solidFill>
                  <a:srgbClr val="97959A"/>
                </a:solidFill>
                <a:latin typeface="Times New Roman"/>
                <a:cs typeface="Times New Roman"/>
              </a:rPr>
              <a:t>i</a:t>
            </a:r>
            <a:r>
              <a:rPr sz="2000" spc="-306" dirty="0">
                <a:solidFill>
                  <a:srgbClr val="838285"/>
                </a:solidFill>
                <a:latin typeface="Times New Roman"/>
                <a:cs typeface="Times New Roman"/>
              </a:rPr>
              <a:t>m</a:t>
            </a:r>
            <a:r>
              <a:rPr sz="2000" spc="8" dirty="0">
                <a:solidFill>
                  <a:srgbClr val="838285"/>
                </a:solidFill>
                <a:latin typeface="Times New Roman"/>
                <a:cs typeface="Times New Roman"/>
              </a:rPr>
              <a:t>p</a:t>
            </a:r>
            <a:r>
              <a:rPr sz="2000" spc="-180" dirty="0">
                <a:solidFill>
                  <a:srgbClr val="727072"/>
                </a:solidFill>
                <a:latin typeface="Times New Roman"/>
                <a:cs typeface="Times New Roman"/>
              </a:rPr>
              <a:t>o</a:t>
            </a:r>
            <a:r>
              <a:rPr sz="2000" spc="-140" dirty="0">
                <a:solidFill>
                  <a:srgbClr val="838285"/>
                </a:solidFill>
                <a:latin typeface="Times New Roman"/>
                <a:cs typeface="Times New Roman"/>
              </a:rPr>
              <a:t>n</a:t>
            </a:r>
            <a:r>
              <a:rPr sz="2000" spc="-336" dirty="0">
                <a:solidFill>
                  <a:srgbClr val="97959A"/>
                </a:solidFill>
                <a:latin typeface="Times New Roman"/>
                <a:cs typeface="Times New Roman"/>
              </a:rPr>
              <a:t>i</a:t>
            </a:r>
            <a:r>
              <a:rPr sz="2000" spc="-284" dirty="0">
                <a:solidFill>
                  <a:srgbClr val="97959A"/>
                </a:solidFill>
                <a:latin typeface="Times New Roman"/>
                <a:cs typeface="Times New Roman"/>
              </a:rPr>
              <a:t>.</a:t>
            </a:r>
            <a:r>
              <a:rPr sz="2000" spc="120" dirty="0">
                <a:solidFill>
                  <a:srgbClr val="838285"/>
                </a:solidFill>
                <a:latin typeface="Times New Roman"/>
                <a:cs typeface="Times New Roman"/>
              </a:rPr>
              <a:t>m</a:t>
            </a:r>
            <a:r>
              <a:rPr sz="2000" spc="-140" dirty="0">
                <a:solidFill>
                  <a:srgbClr val="727072"/>
                </a:solidFill>
                <a:latin typeface="Times New Roman"/>
                <a:cs typeface="Times New Roman"/>
              </a:rPr>
              <a:t>d</a:t>
            </a:r>
            <a:r>
              <a:rPr sz="2000" spc="-378" dirty="0">
                <a:solidFill>
                  <a:srgbClr val="727072"/>
                </a:solidFill>
                <a:latin typeface="Times New Roman"/>
                <a:cs typeface="Times New Roman"/>
              </a:rPr>
              <a:t>p</a:t>
            </a:r>
            <a:r>
              <a:rPr sz="2000" spc="-158" dirty="0">
                <a:solidFill>
                  <a:srgbClr val="727072"/>
                </a:solidFill>
                <a:latin typeface="Times New Roman"/>
                <a:cs typeface="Times New Roman"/>
              </a:rPr>
              <a:t>.</a:t>
            </a:r>
            <a:r>
              <a:rPr sz="2000" spc="268" dirty="0">
                <a:solidFill>
                  <a:srgbClr val="727072"/>
                </a:solidFill>
                <a:latin typeface="Times New Roman"/>
                <a:cs typeface="Times New Roman"/>
              </a:rPr>
              <a:t>a</a:t>
            </a:r>
            <a:r>
              <a:rPr sz="2000" spc="-292" dirty="0">
                <a:solidFill>
                  <a:srgbClr val="727072"/>
                </a:solidFill>
                <a:latin typeface="Times New Roman"/>
                <a:cs typeface="Times New Roman"/>
              </a:rPr>
              <a:t>c</a:t>
            </a:r>
            <a:r>
              <a:rPr sz="2000" spc="-134" dirty="0">
                <a:solidFill>
                  <a:srgbClr val="727072"/>
                </a:solidFill>
                <a:latin typeface="Times New Roman"/>
                <a:cs typeface="Times New Roman"/>
              </a:rPr>
              <a:t>.</a:t>
            </a:r>
            <a:r>
              <a:rPr sz="2000" spc="-118" dirty="0">
                <a:solidFill>
                  <a:srgbClr val="97959A"/>
                </a:solidFill>
                <a:latin typeface="Times New Roman"/>
                <a:cs typeface="Times New Roman"/>
              </a:rPr>
              <a:t>i</a:t>
            </a:r>
            <a:r>
              <a:rPr sz="2000" spc="-118" dirty="0">
                <a:solidFill>
                  <a:srgbClr val="838285"/>
                </a:solidFill>
                <a:latin typeface="Times New Roman"/>
                <a:cs typeface="Times New Roman"/>
              </a:rPr>
              <a:t>d</a:t>
            </a:r>
            <a:endParaRPr sz="2000">
              <a:latin typeface="Times New Roman"/>
              <a:cs typeface="Times New Roman"/>
            </a:endParaRPr>
          </a:p>
          <a:p>
            <a:pPr marL="25400">
              <a:lnSpc>
                <a:spcPct val="95825"/>
              </a:lnSpc>
              <a:spcBef>
                <a:spcPts val="1106"/>
              </a:spcBef>
            </a:pPr>
            <a:r>
              <a:rPr sz="2600" spc="-72" dirty="0">
                <a:solidFill>
                  <a:srgbClr val="838285"/>
                </a:solidFill>
                <a:latin typeface="Times New Roman"/>
                <a:cs typeface="Times New Roman"/>
              </a:rPr>
              <a:t>£] </a:t>
            </a:r>
            <a:r>
              <a:rPr sz="1800" spc="-138" dirty="0">
                <a:solidFill>
                  <a:srgbClr val="727072"/>
                </a:solidFill>
                <a:latin typeface="Arial"/>
                <a:cs typeface="Arial"/>
              </a:rPr>
              <a:t>This pa</a:t>
            </a:r>
            <a:r>
              <a:rPr sz="1800" spc="-138" dirty="0">
                <a:solidFill>
                  <a:srgbClr val="838285"/>
                </a:solidFill>
                <a:latin typeface="Arial"/>
                <a:cs typeface="Arial"/>
              </a:rPr>
              <a:t>g</a:t>
            </a:r>
            <a:r>
              <a:rPr sz="1800" spc="-138" dirty="0">
                <a:solidFill>
                  <a:srgbClr val="5B5959"/>
                </a:solidFill>
                <a:latin typeface="Arial"/>
                <a:cs typeface="Arial"/>
              </a:rPr>
              <a:t>e </a:t>
            </a:r>
            <a:r>
              <a:rPr sz="2000" spc="-72" dirty="0">
                <a:solidFill>
                  <a:srgbClr val="838285"/>
                </a:solidFill>
                <a:latin typeface="Times New Roman"/>
                <a:cs typeface="Times New Roman"/>
              </a:rPr>
              <a:t>i</a:t>
            </a:r>
            <a:r>
              <a:rPr sz="2000" spc="-72" dirty="0">
                <a:solidFill>
                  <a:srgbClr val="727072"/>
                </a:solidFill>
                <a:latin typeface="Times New Roman"/>
                <a:cs typeface="Times New Roman"/>
              </a:rPr>
              <a:t>s </a:t>
            </a:r>
            <a:r>
              <a:rPr sz="2000" spc="-72" dirty="0">
                <a:solidFill>
                  <a:srgbClr val="838285"/>
                </a:solidFill>
                <a:latin typeface="Times New Roman"/>
                <a:cs typeface="Times New Roman"/>
              </a:rPr>
              <a:t>in</a:t>
            </a:r>
            <a:r>
              <a:rPr sz="2000" spc="-72" dirty="0">
                <a:solidFill>
                  <a:srgbClr val="B1B5B5"/>
                </a:solidFill>
                <a:latin typeface="Times New Roman"/>
                <a:cs typeface="Times New Roman"/>
              </a:rPr>
              <a:t>, </a:t>
            </a:r>
            <a:r>
              <a:rPr sz="2000" spc="-72" dirty="0">
                <a:solidFill>
                  <a:srgbClr val="727072"/>
                </a:solidFill>
                <a:latin typeface="Times New Roman"/>
                <a:cs typeface="Times New Roman"/>
              </a:rPr>
              <a:t>I</a:t>
            </a:r>
            <a:r>
              <a:rPr sz="2000" spc="-72" dirty="0">
                <a:solidFill>
                  <a:srgbClr val="838285"/>
                </a:solidFill>
                <a:latin typeface="Times New Roman"/>
                <a:cs typeface="Times New Roman"/>
              </a:rPr>
              <a:t>ndo</a:t>
            </a:r>
            <a:r>
              <a:rPr sz="2000" spc="-72" dirty="0">
                <a:solidFill>
                  <a:srgbClr val="727072"/>
                </a:solidFill>
                <a:latin typeface="Times New Roman"/>
                <a:cs typeface="Times New Roman"/>
              </a:rPr>
              <a:t>nesian </a:t>
            </a:r>
            <a:r>
              <a:rPr sz="2000" spc="-72" dirty="0">
                <a:solidFill>
                  <a:srgbClr val="464442"/>
                </a:solidFill>
                <a:latin typeface="Times New Roman"/>
                <a:cs typeface="Times New Roman"/>
              </a:rPr>
              <a:t>-</a:t>
            </a:r>
            <a:r>
              <a:rPr sz="2000" spc="-72" dirty="0">
                <a:solidFill>
                  <a:srgbClr val="B1B5B5"/>
                </a:solidFill>
                <a:latin typeface="Times New Roman"/>
                <a:cs typeface="Times New Roman"/>
              </a:rPr>
              <a:t>, </a:t>
            </a:r>
            <a:r>
              <a:rPr sz="2000" spc="-72" dirty="0">
                <a:solidFill>
                  <a:srgbClr val="727072"/>
                </a:solidFill>
                <a:latin typeface="Times New Roman"/>
                <a:cs typeface="Times New Roman"/>
              </a:rPr>
              <a:t>W</a:t>
            </a:r>
            <a:r>
              <a:rPr sz="2000" spc="-72" dirty="0">
                <a:solidFill>
                  <a:srgbClr val="838285"/>
                </a:solidFill>
                <a:latin typeface="Times New Roman"/>
                <a:cs typeface="Times New Roman"/>
              </a:rPr>
              <a:t>o</a:t>
            </a:r>
            <a:r>
              <a:rPr sz="2000" spc="-72" dirty="0">
                <a:solidFill>
                  <a:srgbClr val="727072"/>
                </a:solidFill>
                <a:latin typeface="Times New Roman"/>
                <a:cs typeface="Times New Roman"/>
              </a:rPr>
              <a:t>uld </a:t>
            </a:r>
            <a:r>
              <a:rPr sz="2000" spc="-72" dirty="0">
                <a:solidFill>
                  <a:srgbClr val="838285"/>
                </a:solidFill>
                <a:latin typeface="Times New Roman"/>
                <a:cs typeface="Times New Roman"/>
              </a:rPr>
              <a:t>y</a:t>
            </a:r>
            <a:r>
              <a:rPr sz="2000" spc="-72" dirty="0">
                <a:solidFill>
                  <a:srgbClr val="727072"/>
                </a:solidFill>
                <a:latin typeface="Times New Roman"/>
                <a:cs typeface="Times New Roman"/>
              </a:rPr>
              <a:t>ou </a:t>
            </a:r>
            <a:r>
              <a:rPr sz="2000" spc="-138" dirty="0">
                <a:solidFill>
                  <a:srgbClr val="97959A"/>
                </a:solidFill>
                <a:latin typeface="Arial"/>
                <a:cs typeface="Arial"/>
              </a:rPr>
              <a:t>lik</a:t>
            </a:r>
            <a:r>
              <a:rPr sz="2000" spc="-138" dirty="0">
                <a:solidFill>
                  <a:srgbClr val="727072"/>
                </a:solidFill>
                <a:latin typeface="Arial"/>
                <a:cs typeface="Arial"/>
              </a:rPr>
              <a:t>e </a:t>
            </a:r>
            <a:r>
              <a:rPr sz="1800" spc="-72" dirty="0">
                <a:solidFill>
                  <a:srgbClr val="727072"/>
                </a:solidFill>
                <a:latin typeface="Times New Roman"/>
                <a:cs typeface="Times New Roman"/>
              </a:rPr>
              <a:t>to </a:t>
            </a:r>
            <a:r>
              <a:rPr sz="1800" spc="-138" dirty="0">
                <a:solidFill>
                  <a:srgbClr val="838285"/>
                </a:solidFill>
                <a:latin typeface="Arial"/>
                <a:cs typeface="Arial"/>
              </a:rPr>
              <a:t>transl</a:t>
            </a:r>
            <a:r>
              <a:rPr sz="1800" spc="-138" dirty="0">
                <a:solidFill>
                  <a:srgbClr val="727072"/>
                </a:solidFill>
                <a:latin typeface="Arial"/>
                <a:cs typeface="Arial"/>
              </a:rPr>
              <a:t>a</a:t>
            </a:r>
            <a:r>
              <a:rPr sz="1800" spc="-138" dirty="0">
                <a:solidFill>
                  <a:srgbClr val="838285"/>
                </a:solidFill>
                <a:latin typeface="Arial"/>
                <a:cs typeface="Arial"/>
              </a:rPr>
              <a:t>t</a:t>
            </a:r>
            <a:r>
              <a:rPr sz="1800" spc="-138" dirty="0">
                <a:solidFill>
                  <a:srgbClr val="727072"/>
                </a:solidFill>
                <a:latin typeface="Arial"/>
                <a:cs typeface="Arial"/>
              </a:rPr>
              <a:t>e </a:t>
            </a:r>
            <a:r>
              <a:rPr sz="1800" spc="-72" dirty="0">
                <a:solidFill>
                  <a:srgbClr val="97959A"/>
                </a:solidFill>
                <a:latin typeface="Times New Roman"/>
                <a:cs typeface="Times New Roman"/>
              </a:rPr>
              <a:t>i</a:t>
            </a:r>
            <a:r>
              <a:rPr sz="1800" spc="-72" dirty="0">
                <a:solidFill>
                  <a:srgbClr val="727072"/>
                </a:solidFill>
                <a:latin typeface="Times New Roman"/>
                <a:cs typeface="Times New Roman"/>
              </a:rPr>
              <a:t>t?</a:t>
            </a:r>
            <a:endParaRPr sz="1800">
              <a:latin typeface="Times New Roman"/>
              <a:cs typeface="Times New Roman"/>
            </a:endParaRPr>
          </a:p>
        </p:txBody>
      </p:sp>
      <p:sp>
        <p:nvSpPr>
          <p:cNvPr id="41" name="object 41"/>
          <p:cNvSpPr txBox="1"/>
          <p:nvPr/>
        </p:nvSpPr>
        <p:spPr>
          <a:xfrm>
            <a:off x="20237705" y="3948479"/>
            <a:ext cx="309986" cy="497210"/>
          </a:xfrm>
          <a:prstGeom prst="rect">
            <a:avLst/>
          </a:prstGeom>
        </p:spPr>
        <p:txBody>
          <a:bodyPr wrap="square" lIns="0" tIns="5080" rIns="0" bIns="0" rtlCol="0">
            <a:noAutofit/>
          </a:bodyPr>
          <a:lstStyle/>
          <a:p>
            <a:pPr marL="25400" marR="34290">
              <a:lnSpc>
                <a:spcPct val="95825"/>
              </a:lnSpc>
            </a:pPr>
            <a:r>
              <a:rPr sz="1200" spc="146" dirty="0">
                <a:solidFill>
                  <a:srgbClr val="B1B5B5"/>
                </a:solidFill>
                <a:latin typeface="Times New Roman"/>
                <a:cs typeface="Times New Roman"/>
              </a:rPr>
              <a:t>;=,</a:t>
            </a:r>
            <a:endParaRPr sz="1200">
              <a:latin typeface="Times New Roman"/>
              <a:cs typeface="Times New Roman"/>
            </a:endParaRPr>
          </a:p>
          <a:p>
            <a:pPr marL="116840">
              <a:lnSpc>
                <a:spcPct val="95825"/>
              </a:lnSpc>
              <a:spcBef>
                <a:spcPts val="260"/>
              </a:spcBef>
            </a:pPr>
            <a:r>
              <a:rPr sz="1800" spc="50" dirty="0">
                <a:solidFill>
                  <a:srgbClr val="838285"/>
                </a:solidFill>
                <a:latin typeface="Arial"/>
                <a:cs typeface="Arial"/>
              </a:rPr>
              <a:t>0</a:t>
            </a:r>
            <a:endParaRPr sz="1800">
              <a:latin typeface="Arial"/>
              <a:cs typeface="Arial"/>
            </a:endParaRPr>
          </a:p>
        </p:txBody>
      </p:sp>
      <p:sp>
        <p:nvSpPr>
          <p:cNvPr id="40" name="object 40"/>
          <p:cNvSpPr txBox="1"/>
          <p:nvPr/>
        </p:nvSpPr>
        <p:spPr>
          <a:xfrm>
            <a:off x="10880343" y="4147140"/>
            <a:ext cx="3252302" cy="304800"/>
          </a:xfrm>
          <a:prstGeom prst="rect">
            <a:avLst/>
          </a:prstGeom>
        </p:spPr>
        <p:txBody>
          <a:bodyPr wrap="square" lIns="0" tIns="14222" rIns="0" bIns="0" rtlCol="0">
            <a:noAutofit/>
          </a:bodyPr>
          <a:lstStyle/>
          <a:p>
            <a:pPr marL="25400">
              <a:lnSpc>
                <a:spcPts val="2240"/>
              </a:lnSpc>
            </a:pPr>
            <a:r>
              <a:rPr sz="2000" spc="-96" dirty="0">
                <a:solidFill>
                  <a:srgbClr val="B1B5B5"/>
                </a:solidFill>
                <a:latin typeface="Times New Roman"/>
                <a:cs typeface="Times New Roman"/>
              </a:rPr>
              <a:t>]</a:t>
            </a:r>
            <a:r>
              <a:rPr sz="2000" spc="-96" dirty="0">
                <a:solidFill>
                  <a:srgbClr val="97959A"/>
                </a:solidFill>
                <a:latin typeface="Times New Roman"/>
                <a:cs typeface="Times New Roman"/>
              </a:rPr>
              <a:t>N</a:t>
            </a:r>
            <a:r>
              <a:rPr sz="2000" spc="-96" dirty="0">
                <a:solidFill>
                  <a:srgbClr val="838285"/>
                </a:solidFill>
                <a:latin typeface="Times New Roman"/>
                <a:cs typeface="Times New Roman"/>
              </a:rPr>
              <a:t>o</a:t>
            </a:r>
            <a:r>
              <a:rPr sz="2000" spc="-96" dirty="0">
                <a:solidFill>
                  <a:srgbClr val="727072"/>
                </a:solidFill>
                <a:latin typeface="Times New Roman"/>
                <a:cs typeface="Times New Roman"/>
              </a:rPr>
              <a:t>pe</a:t>
            </a:r>
            <a:r>
              <a:rPr sz="2000" spc="-96" dirty="0">
                <a:solidFill>
                  <a:srgbClr val="B1B5B5"/>
                </a:solidFill>
                <a:latin typeface="Times New Roman"/>
                <a:cs typeface="Times New Roman"/>
              </a:rPr>
              <a:t>]  </a:t>
            </a:r>
            <a:r>
              <a:rPr sz="2000" spc="-96" dirty="0">
                <a:solidFill>
                  <a:srgbClr val="97959A"/>
                </a:solidFill>
                <a:latin typeface="Times New Roman"/>
                <a:cs typeface="Times New Roman"/>
              </a:rPr>
              <a:t>]</a:t>
            </a:r>
            <a:r>
              <a:rPr sz="2000" spc="-96" dirty="0">
                <a:solidFill>
                  <a:srgbClr val="838285"/>
                </a:solidFill>
                <a:latin typeface="Times New Roman"/>
                <a:cs typeface="Times New Roman"/>
              </a:rPr>
              <a:t>N</a:t>
            </a:r>
            <a:r>
              <a:rPr sz="2000" spc="-96" dirty="0">
                <a:solidFill>
                  <a:srgbClr val="727072"/>
                </a:solidFill>
                <a:latin typeface="Times New Roman"/>
                <a:cs typeface="Times New Roman"/>
              </a:rPr>
              <a:t>ev</a:t>
            </a:r>
            <a:r>
              <a:rPr sz="2000" spc="-96" dirty="0">
                <a:solidFill>
                  <a:srgbClr val="5B5959"/>
                </a:solidFill>
                <a:latin typeface="Times New Roman"/>
                <a:cs typeface="Times New Roman"/>
              </a:rPr>
              <a:t>e</a:t>
            </a:r>
            <a:r>
              <a:rPr sz="2000" spc="-96" dirty="0">
                <a:solidFill>
                  <a:srgbClr val="97959A"/>
                </a:solidFill>
                <a:latin typeface="Times New Roman"/>
                <a:cs typeface="Times New Roman"/>
              </a:rPr>
              <a:t>r </a:t>
            </a:r>
            <a:r>
              <a:rPr sz="2000" spc="-96" dirty="0">
                <a:solidFill>
                  <a:srgbClr val="727072"/>
                </a:solidFill>
                <a:latin typeface="Times New Roman"/>
                <a:cs typeface="Times New Roman"/>
              </a:rPr>
              <a:t>tran</a:t>
            </a:r>
            <a:r>
              <a:rPr sz="2000" spc="-96" dirty="0">
                <a:solidFill>
                  <a:srgbClr val="838285"/>
                </a:solidFill>
                <a:latin typeface="Times New Roman"/>
                <a:cs typeface="Times New Roman"/>
              </a:rPr>
              <a:t>sl</a:t>
            </a:r>
            <a:r>
              <a:rPr sz="2000" spc="-96" dirty="0">
                <a:solidFill>
                  <a:srgbClr val="727072"/>
                </a:solidFill>
                <a:latin typeface="Times New Roman"/>
                <a:cs typeface="Times New Roman"/>
              </a:rPr>
              <a:t>a</a:t>
            </a:r>
            <a:r>
              <a:rPr sz="2000" spc="-96" dirty="0">
                <a:solidFill>
                  <a:srgbClr val="B1B5B5"/>
                </a:solidFill>
                <a:latin typeface="Times New Roman"/>
                <a:cs typeface="Times New Roman"/>
              </a:rPr>
              <a:t>t</a:t>
            </a:r>
            <a:r>
              <a:rPr sz="2000" spc="-96" dirty="0">
                <a:solidFill>
                  <a:srgbClr val="727072"/>
                </a:solidFill>
                <a:latin typeface="Times New Roman"/>
                <a:cs typeface="Times New Roman"/>
              </a:rPr>
              <a:t>e </a:t>
            </a:r>
            <a:r>
              <a:rPr sz="1800" spc="-146" dirty="0">
                <a:solidFill>
                  <a:srgbClr val="727072"/>
                </a:solidFill>
                <a:latin typeface="Arial"/>
                <a:cs typeface="Arial"/>
              </a:rPr>
              <a:t>I</a:t>
            </a:r>
            <a:r>
              <a:rPr sz="1800" spc="-146" dirty="0">
                <a:solidFill>
                  <a:srgbClr val="838285"/>
                </a:solidFill>
                <a:latin typeface="Arial"/>
                <a:cs typeface="Arial"/>
              </a:rPr>
              <a:t>n</a:t>
            </a:r>
            <a:r>
              <a:rPr sz="1800" spc="-146" dirty="0">
                <a:solidFill>
                  <a:srgbClr val="727072"/>
                </a:solidFill>
                <a:latin typeface="Arial"/>
                <a:cs typeface="Arial"/>
              </a:rPr>
              <a:t>d</a:t>
            </a:r>
            <a:r>
              <a:rPr sz="1800" spc="-146" dirty="0">
                <a:solidFill>
                  <a:srgbClr val="838285"/>
                </a:solidFill>
                <a:latin typeface="Arial"/>
                <a:cs typeface="Arial"/>
              </a:rPr>
              <a:t>o</a:t>
            </a:r>
            <a:r>
              <a:rPr sz="1800" spc="-146" dirty="0">
                <a:solidFill>
                  <a:srgbClr val="727072"/>
                </a:solidFill>
                <a:latin typeface="Arial"/>
                <a:cs typeface="Arial"/>
              </a:rPr>
              <a:t>ne</a:t>
            </a:r>
            <a:r>
              <a:rPr sz="1800" spc="-146" dirty="0">
                <a:solidFill>
                  <a:srgbClr val="838285"/>
                </a:solidFill>
                <a:latin typeface="Arial"/>
                <a:cs typeface="Arial"/>
              </a:rPr>
              <a:t>si</a:t>
            </a:r>
            <a:r>
              <a:rPr sz="1800" spc="-146" dirty="0">
                <a:solidFill>
                  <a:srgbClr val="727072"/>
                </a:solidFill>
                <a:latin typeface="Arial"/>
                <a:cs typeface="Arial"/>
              </a:rPr>
              <a:t>a</a:t>
            </a:r>
            <a:r>
              <a:rPr sz="1800" spc="-146" dirty="0">
                <a:solidFill>
                  <a:srgbClr val="97959A"/>
                </a:solidFill>
                <a:latin typeface="Arial"/>
                <a:cs typeface="Arial"/>
              </a:rPr>
              <a:t>n</a:t>
            </a:r>
            <a:endParaRPr sz="1800">
              <a:latin typeface="Arial"/>
              <a:cs typeface="Arial"/>
            </a:endParaRPr>
          </a:p>
        </p:txBody>
      </p:sp>
      <p:sp>
        <p:nvSpPr>
          <p:cNvPr id="39" name="object 39"/>
          <p:cNvSpPr txBox="1"/>
          <p:nvPr/>
        </p:nvSpPr>
        <p:spPr>
          <a:xfrm>
            <a:off x="9917177" y="4166290"/>
            <a:ext cx="852506" cy="279400"/>
          </a:xfrm>
          <a:prstGeom prst="rect">
            <a:avLst/>
          </a:prstGeom>
        </p:spPr>
        <p:txBody>
          <a:bodyPr wrap="square" lIns="0" tIns="12954" rIns="0" bIns="0" rtlCol="0">
            <a:noAutofit/>
          </a:bodyPr>
          <a:lstStyle/>
          <a:p>
            <a:pPr marL="25400">
              <a:lnSpc>
                <a:spcPts val="2038"/>
              </a:lnSpc>
            </a:pPr>
            <a:r>
              <a:rPr sz="1800" spc="-180" dirty="0">
                <a:solidFill>
                  <a:srgbClr val="5B5959"/>
                </a:solidFill>
                <a:latin typeface="Arial"/>
                <a:cs typeface="Arial"/>
              </a:rPr>
              <a:t>'T</a:t>
            </a:r>
            <a:r>
              <a:rPr sz="1800" spc="-180" dirty="0">
                <a:solidFill>
                  <a:srgbClr val="838285"/>
                </a:solidFill>
                <a:latin typeface="Arial"/>
                <a:cs typeface="Arial"/>
              </a:rPr>
              <a:t>r</a:t>
            </a:r>
            <a:r>
              <a:rPr sz="1800" spc="-180" dirty="0">
                <a:solidFill>
                  <a:srgbClr val="727072"/>
                </a:solidFill>
                <a:latin typeface="Arial"/>
                <a:cs typeface="Arial"/>
              </a:rPr>
              <a:t>a</a:t>
            </a:r>
            <a:r>
              <a:rPr sz="1800" spc="-180" dirty="0">
                <a:solidFill>
                  <a:srgbClr val="838285"/>
                </a:solidFill>
                <a:latin typeface="Arial"/>
                <a:cs typeface="Arial"/>
              </a:rPr>
              <a:t>ns</a:t>
            </a:r>
            <a:r>
              <a:rPr sz="1800" spc="-180" dirty="0">
                <a:solidFill>
                  <a:srgbClr val="97959A"/>
                </a:solidFill>
                <a:latin typeface="Arial"/>
                <a:cs typeface="Arial"/>
              </a:rPr>
              <a:t>l</a:t>
            </a:r>
            <a:r>
              <a:rPr sz="1800" spc="-180" dirty="0">
                <a:solidFill>
                  <a:srgbClr val="727072"/>
                </a:solidFill>
                <a:latin typeface="Arial"/>
                <a:cs typeface="Arial"/>
              </a:rPr>
              <a:t>ate</a:t>
            </a:r>
            <a:endParaRPr sz="1800">
              <a:latin typeface="Arial"/>
              <a:cs typeface="Arial"/>
            </a:endParaRPr>
          </a:p>
        </p:txBody>
      </p:sp>
      <p:sp>
        <p:nvSpPr>
          <p:cNvPr id="38" name="object 38"/>
          <p:cNvSpPr txBox="1"/>
          <p:nvPr/>
        </p:nvSpPr>
        <p:spPr>
          <a:xfrm>
            <a:off x="6344921" y="5264228"/>
            <a:ext cx="2975726" cy="897284"/>
          </a:xfrm>
          <a:prstGeom prst="rect">
            <a:avLst/>
          </a:prstGeom>
        </p:spPr>
        <p:txBody>
          <a:bodyPr wrap="square" lIns="0" tIns="28446" rIns="0" bIns="0" rtlCol="0">
            <a:noAutofit/>
          </a:bodyPr>
          <a:lstStyle/>
          <a:p>
            <a:pPr marL="25400">
              <a:lnSpc>
                <a:spcPts val="4480"/>
              </a:lnSpc>
            </a:pPr>
            <a:r>
              <a:rPr sz="4200" spc="-984" dirty="0">
                <a:solidFill>
                  <a:srgbClr val="FBCCC6"/>
                </a:solidFill>
                <a:latin typeface="Arial"/>
                <a:cs typeface="Arial"/>
              </a:rPr>
              <a:t>KRMPUS  </a:t>
            </a:r>
            <a:r>
              <a:rPr sz="4400" spc="-984" dirty="0">
                <a:solidFill>
                  <a:srgbClr val="FBCCC6"/>
                </a:solidFill>
                <a:latin typeface="Arial"/>
                <a:cs typeface="Arial"/>
              </a:rPr>
              <a:t>IN0VRS</a:t>
            </a:r>
            <a:endParaRPr sz="4400">
              <a:latin typeface="Arial"/>
              <a:cs typeface="Arial"/>
            </a:endParaRPr>
          </a:p>
          <a:p>
            <a:pPr marL="43686" marR="47986">
              <a:lnSpc>
                <a:spcPts val="2440"/>
              </a:lnSpc>
            </a:pPr>
            <a:r>
              <a:rPr sz="2600" spc="530" dirty="0">
                <a:solidFill>
                  <a:srgbClr val="FBCCC6"/>
                </a:solidFill>
                <a:latin typeface="Times New Roman"/>
                <a:cs typeface="Times New Roman"/>
              </a:rPr>
              <a:t>.JI.II.IE7IEE7</a:t>
            </a:r>
            <a:endParaRPr sz="2600">
              <a:latin typeface="Times New Roman"/>
              <a:cs typeface="Times New Roman"/>
            </a:endParaRPr>
          </a:p>
        </p:txBody>
      </p:sp>
      <p:sp>
        <p:nvSpPr>
          <p:cNvPr id="37" name="object 37"/>
          <p:cNvSpPr txBox="1"/>
          <p:nvPr/>
        </p:nvSpPr>
        <p:spPr>
          <a:xfrm>
            <a:off x="11203433" y="5377100"/>
            <a:ext cx="1710938" cy="304800"/>
          </a:xfrm>
          <a:prstGeom prst="rect">
            <a:avLst/>
          </a:prstGeom>
        </p:spPr>
        <p:txBody>
          <a:bodyPr wrap="square" lIns="0" tIns="14222" rIns="0" bIns="0" rtlCol="0">
            <a:noAutofit/>
          </a:bodyPr>
          <a:lstStyle/>
          <a:p>
            <a:pPr marL="25400">
              <a:lnSpc>
                <a:spcPts val="2240"/>
              </a:lnSpc>
            </a:pPr>
            <a:r>
              <a:rPr sz="2000" spc="8" dirty="0">
                <a:solidFill>
                  <a:srgbClr val="5797BA"/>
                </a:solidFill>
                <a:latin typeface="Arial"/>
                <a:cs typeface="Arial"/>
              </a:rPr>
              <a:t>Login Simpon</a:t>
            </a:r>
            <a:r>
              <a:rPr sz="2000" spc="8" dirty="0">
                <a:solidFill>
                  <a:srgbClr val="6EA0BA"/>
                </a:solidFill>
                <a:latin typeface="Arial"/>
                <a:cs typeface="Arial"/>
              </a:rPr>
              <a:t>i</a:t>
            </a:r>
            <a:endParaRPr sz="2000">
              <a:latin typeface="Arial"/>
              <a:cs typeface="Arial"/>
            </a:endParaRPr>
          </a:p>
        </p:txBody>
      </p:sp>
      <p:sp>
        <p:nvSpPr>
          <p:cNvPr id="36" name="object 36"/>
          <p:cNvSpPr txBox="1"/>
          <p:nvPr/>
        </p:nvSpPr>
        <p:spPr>
          <a:xfrm>
            <a:off x="15312137" y="6206942"/>
            <a:ext cx="971362" cy="228600"/>
          </a:xfrm>
          <a:prstGeom prst="rect">
            <a:avLst/>
          </a:prstGeom>
        </p:spPr>
        <p:txBody>
          <a:bodyPr wrap="square" lIns="0" tIns="2540" rIns="0" bIns="0" rtlCol="0">
            <a:noAutofit/>
          </a:bodyPr>
          <a:lstStyle/>
          <a:p>
            <a:pPr marL="25400">
              <a:lnSpc>
                <a:spcPct val="95825"/>
              </a:lnSpc>
            </a:pPr>
            <a:r>
              <a:rPr sz="1400" spc="-142" dirty="0">
                <a:solidFill>
                  <a:srgbClr val="5B5959"/>
                </a:solidFill>
                <a:latin typeface="Arial"/>
                <a:cs typeface="Arial"/>
              </a:rPr>
              <a:t>PAS</a:t>
            </a:r>
            <a:r>
              <a:rPr sz="1400" spc="-142" dirty="0">
                <a:solidFill>
                  <a:srgbClr val="727072"/>
                </a:solidFill>
                <a:latin typeface="Arial"/>
                <a:cs typeface="Arial"/>
              </a:rPr>
              <a:t>SWO</a:t>
            </a:r>
            <a:r>
              <a:rPr sz="1400" spc="-142" dirty="0">
                <a:solidFill>
                  <a:srgbClr val="5B5959"/>
                </a:solidFill>
                <a:latin typeface="Arial"/>
                <a:cs typeface="Arial"/>
              </a:rPr>
              <a:t>RD</a:t>
            </a:r>
            <a:endParaRPr sz="1400">
              <a:latin typeface="Arial"/>
              <a:cs typeface="Arial"/>
            </a:endParaRPr>
          </a:p>
        </p:txBody>
      </p:sp>
      <p:sp>
        <p:nvSpPr>
          <p:cNvPr id="35" name="object 35"/>
          <p:cNvSpPr txBox="1"/>
          <p:nvPr/>
        </p:nvSpPr>
        <p:spPr>
          <a:xfrm>
            <a:off x="11416791" y="6219134"/>
            <a:ext cx="1506210" cy="228600"/>
          </a:xfrm>
          <a:prstGeom prst="rect">
            <a:avLst/>
          </a:prstGeom>
        </p:spPr>
        <p:txBody>
          <a:bodyPr wrap="square" lIns="0" tIns="2540" rIns="0" bIns="0" rtlCol="0">
            <a:noAutofit/>
          </a:bodyPr>
          <a:lstStyle/>
          <a:p>
            <a:pPr marL="25400">
              <a:lnSpc>
                <a:spcPct val="95825"/>
              </a:lnSpc>
            </a:pPr>
            <a:r>
              <a:rPr sz="1400" spc="-154" dirty="0">
                <a:solidFill>
                  <a:srgbClr val="727072"/>
                </a:solidFill>
                <a:latin typeface="Arial"/>
                <a:cs typeface="Arial"/>
              </a:rPr>
              <a:t>N</a:t>
            </a:r>
            <a:r>
              <a:rPr sz="1400" spc="-154" dirty="0">
                <a:solidFill>
                  <a:srgbClr val="5B5959"/>
                </a:solidFill>
                <a:latin typeface="Arial"/>
                <a:cs typeface="Arial"/>
              </a:rPr>
              <a:t>PIM </a:t>
            </a:r>
            <a:r>
              <a:rPr sz="1400" spc="-154" dirty="0">
                <a:solidFill>
                  <a:srgbClr val="97959A"/>
                </a:solidFill>
                <a:latin typeface="Arial"/>
                <a:cs typeface="Arial"/>
              </a:rPr>
              <a:t>' </a:t>
            </a:r>
            <a:r>
              <a:rPr sz="1400" spc="-154" dirty="0">
                <a:solidFill>
                  <a:srgbClr val="727072"/>
                </a:solidFill>
                <a:latin typeface="Arial"/>
                <a:cs typeface="Arial"/>
              </a:rPr>
              <a:t>KO</a:t>
            </a:r>
            <a:r>
              <a:rPr sz="1400" spc="-154" dirty="0">
                <a:solidFill>
                  <a:srgbClr val="5B5959"/>
                </a:solidFill>
                <a:latin typeface="Arial"/>
                <a:cs typeface="Arial"/>
              </a:rPr>
              <a:t>DE D</a:t>
            </a:r>
            <a:r>
              <a:rPr sz="1400" spc="-154" dirty="0">
                <a:solidFill>
                  <a:srgbClr val="727072"/>
                </a:solidFill>
                <a:latin typeface="Arial"/>
                <a:cs typeface="Arial"/>
              </a:rPr>
              <a:t>O</a:t>
            </a:r>
            <a:r>
              <a:rPr sz="1400" spc="-154" dirty="0">
                <a:solidFill>
                  <a:srgbClr val="5B5959"/>
                </a:solidFill>
                <a:latin typeface="Arial"/>
                <a:cs typeface="Arial"/>
              </a:rPr>
              <a:t>SE</a:t>
            </a:r>
            <a:r>
              <a:rPr sz="1400" spc="-154" dirty="0">
                <a:solidFill>
                  <a:srgbClr val="727072"/>
                </a:solidFill>
                <a:latin typeface="Arial"/>
                <a:cs typeface="Arial"/>
              </a:rPr>
              <a:t>N</a:t>
            </a:r>
            <a:endParaRPr sz="1400">
              <a:latin typeface="Arial"/>
              <a:cs typeface="Arial"/>
            </a:endParaRPr>
          </a:p>
        </p:txBody>
      </p:sp>
      <p:sp>
        <p:nvSpPr>
          <p:cNvPr id="34" name="object 34"/>
          <p:cNvSpPr txBox="1"/>
          <p:nvPr/>
        </p:nvSpPr>
        <p:spPr>
          <a:xfrm>
            <a:off x="5948680" y="6365729"/>
            <a:ext cx="440952" cy="1344566"/>
          </a:xfrm>
          <a:prstGeom prst="rect">
            <a:avLst/>
          </a:prstGeom>
        </p:spPr>
        <p:txBody>
          <a:bodyPr wrap="square" lIns="0" tIns="16826" rIns="0" bIns="0" rtlCol="0">
            <a:noAutofit/>
          </a:bodyPr>
          <a:lstStyle/>
          <a:p>
            <a:pPr>
              <a:lnSpc>
                <a:spcPts val="2650"/>
              </a:lnSpc>
            </a:pPr>
            <a:r>
              <a:rPr sz="2600" i="1" spc="-194" dirty="0">
                <a:solidFill>
                  <a:srgbClr val="727072"/>
                </a:solidFill>
                <a:latin typeface="Times New Roman"/>
                <a:cs typeface="Times New Roman"/>
              </a:rPr>
              <a:t>r</a:t>
            </a:r>
            <a:r>
              <a:rPr sz="2600" i="1" spc="-194" dirty="0">
                <a:solidFill>
                  <a:srgbClr val="838285"/>
                </a:solidFill>
                <a:latin typeface="Times New Roman"/>
                <a:cs typeface="Times New Roman"/>
              </a:rPr>
              <a:t>s</a:t>
            </a:r>
            <a:r>
              <a:rPr sz="3600" spc="-194" baseline="-26572" dirty="0">
                <a:solidFill>
                  <a:srgbClr val="727072"/>
                </a:solidFill>
                <a:latin typeface="Times New Roman"/>
                <a:cs typeface="Times New Roman"/>
              </a:rPr>
              <a:t>,</a:t>
            </a:r>
            <a:r>
              <a:rPr sz="2600" i="1" spc="-194" dirty="0">
                <a:solidFill>
                  <a:srgbClr val="97959A"/>
                </a:solidFill>
                <a:latin typeface="Times New Roman"/>
                <a:cs typeface="Times New Roman"/>
              </a:rPr>
              <a:t>'</a:t>
            </a:r>
            <a:r>
              <a:rPr sz="3600" spc="-194" baseline="-26572" dirty="0">
                <a:solidFill>
                  <a:srgbClr val="727072"/>
                </a:solidFill>
                <a:latin typeface="Times New Roman"/>
                <a:cs typeface="Times New Roman"/>
              </a:rPr>
              <a:t>.</a:t>
            </a:r>
            <a:endParaRPr>
              <a:latin typeface="Times New Roman"/>
              <a:cs typeface="Times New Roman"/>
            </a:endParaRPr>
          </a:p>
          <a:p>
            <a:pPr marL="134874" marR="140978">
              <a:lnSpc>
                <a:spcPts val="630"/>
              </a:lnSpc>
            </a:pPr>
            <a:r>
              <a:rPr sz="1200" spc="-136" dirty="0">
                <a:solidFill>
                  <a:srgbClr val="B1B5B5"/>
                </a:solidFill>
                <a:latin typeface="Times New Roman"/>
                <a:cs typeface="Times New Roman"/>
              </a:rPr>
              <a:t>·</a:t>
            </a:r>
            <a:r>
              <a:rPr sz="1200" spc="-136" dirty="0">
                <a:solidFill>
                  <a:srgbClr val="97959A"/>
                </a:solidFill>
                <a:latin typeface="Times New Roman"/>
                <a:cs typeface="Times New Roman"/>
              </a:rPr>
              <a:t>d</a:t>
            </a:r>
            <a:endParaRPr sz="1200">
              <a:latin typeface="Times New Roman"/>
              <a:cs typeface="Times New Roman"/>
            </a:endParaRPr>
          </a:p>
          <a:p>
            <a:pPr marR="104128">
              <a:lnSpc>
                <a:spcPct val="95825"/>
              </a:lnSpc>
              <a:spcBef>
                <a:spcPts val="3474"/>
              </a:spcBef>
            </a:pPr>
            <a:r>
              <a:rPr sz="3200" spc="86" dirty="0">
                <a:solidFill>
                  <a:srgbClr val="B1B5B5"/>
                </a:solidFill>
                <a:latin typeface="Arial"/>
                <a:cs typeface="Arial"/>
              </a:rPr>
              <a:t>e</a:t>
            </a:r>
            <a:endParaRPr sz="3200">
              <a:latin typeface="Arial"/>
              <a:cs typeface="Arial"/>
            </a:endParaRPr>
          </a:p>
        </p:txBody>
      </p:sp>
      <p:sp>
        <p:nvSpPr>
          <p:cNvPr id="33" name="object 33"/>
          <p:cNvSpPr txBox="1"/>
          <p:nvPr/>
        </p:nvSpPr>
        <p:spPr>
          <a:xfrm>
            <a:off x="8630921" y="6442468"/>
            <a:ext cx="385894" cy="482600"/>
          </a:xfrm>
          <a:prstGeom prst="rect">
            <a:avLst/>
          </a:prstGeom>
        </p:spPr>
        <p:txBody>
          <a:bodyPr wrap="square" lIns="0" tIns="23304" rIns="0" bIns="0" rtlCol="0">
            <a:noAutofit/>
          </a:bodyPr>
          <a:lstStyle/>
          <a:p>
            <a:pPr marL="25400">
              <a:lnSpc>
                <a:spcPts val="3670"/>
              </a:lnSpc>
            </a:pPr>
            <a:r>
              <a:rPr sz="3400" dirty="0">
                <a:solidFill>
                  <a:srgbClr val="B1B5B5"/>
                </a:solidFill>
                <a:latin typeface="Times New Roman"/>
                <a:cs typeface="Times New Roman"/>
              </a:rPr>
              <a:t>C</a:t>
            </a:r>
            <a:endParaRPr sz="3400">
              <a:latin typeface="Times New Roman"/>
              <a:cs typeface="Times New Roman"/>
            </a:endParaRPr>
          </a:p>
        </p:txBody>
      </p:sp>
      <p:sp>
        <p:nvSpPr>
          <p:cNvPr id="32" name="object 32"/>
          <p:cNvSpPr txBox="1"/>
          <p:nvPr/>
        </p:nvSpPr>
        <p:spPr>
          <a:xfrm>
            <a:off x="9325864" y="6593786"/>
            <a:ext cx="239620" cy="279400"/>
          </a:xfrm>
          <a:prstGeom prst="rect">
            <a:avLst/>
          </a:prstGeom>
        </p:spPr>
        <p:txBody>
          <a:bodyPr wrap="square" lIns="0" tIns="12954" rIns="0" bIns="0" rtlCol="0">
            <a:noAutofit/>
          </a:bodyPr>
          <a:lstStyle/>
          <a:p>
            <a:pPr marL="25400">
              <a:lnSpc>
                <a:spcPts val="2038"/>
              </a:lnSpc>
            </a:pPr>
            <a:r>
              <a:rPr sz="1800" b="1" spc="614" dirty="0">
                <a:solidFill>
                  <a:srgbClr val="97959A"/>
                </a:solidFill>
                <a:latin typeface="Times New Roman"/>
                <a:cs typeface="Times New Roman"/>
              </a:rPr>
              <a:t>t</a:t>
            </a:r>
            <a:endParaRPr sz="1800">
              <a:latin typeface="Times New Roman"/>
              <a:cs typeface="Times New Roman"/>
            </a:endParaRPr>
          </a:p>
        </p:txBody>
      </p:sp>
      <p:sp>
        <p:nvSpPr>
          <p:cNvPr id="31" name="object 31"/>
          <p:cNvSpPr txBox="1"/>
          <p:nvPr/>
        </p:nvSpPr>
        <p:spPr>
          <a:xfrm>
            <a:off x="6789929" y="7162442"/>
            <a:ext cx="508298" cy="381000"/>
          </a:xfrm>
          <a:prstGeom prst="rect">
            <a:avLst/>
          </a:prstGeom>
        </p:spPr>
        <p:txBody>
          <a:bodyPr wrap="square" lIns="0" tIns="18160" rIns="0" bIns="0" rtlCol="0">
            <a:noAutofit/>
          </a:bodyPr>
          <a:lstStyle/>
          <a:p>
            <a:pPr marL="25400">
              <a:lnSpc>
                <a:spcPts val="2860"/>
              </a:lnSpc>
            </a:pPr>
            <a:r>
              <a:rPr sz="2600" spc="230" dirty="0">
                <a:solidFill>
                  <a:srgbClr val="B1B5B5"/>
                </a:solidFill>
                <a:latin typeface="Arial"/>
                <a:cs typeface="Arial"/>
              </a:rPr>
              <a:t>$z</a:t>
            </a:r>
            <a:endParaRPr sz="2600">
              <a:latin typeface="Arial"/>
              <a:cs typeface="Arial"/>
            </a:endParaRPr>
          </a:p>
        </p:txBody>
      </p:sp>
      <p:sp>
        <p:nvSpPr>
          <p:cNvPr id="30" name="object 30"/>
          <p:cNvSpPr txBox="1"/>
          <p:nvPr/>
        </p:nvSpPr>
        <p:spPr>
          <a:xfrm>
            <a:off x="11203430" y="7413164"/>
            <a:ext cx="2415316" cy="304800"/>
          </a:xfrm>
          <a:prstGeom prst="rect">
            <a:avLst/>
          </a:prstGeom>
        </p:spPr>
        <p:txBody>
          <a:bodyPr wrap="square" lIns="0" tIns="14222" rIns="0" bIns="0" rtlCol="0">
            <a:noAutofit/>
          </a:bodyPr>
          <a:lstStyle/>
          <a:p>
            <a:pPr marL="25400">
              <a:lnSpc>
                <a:spcPts val="2240"/>
              </a:lnSpc>
            </a:pPr>
            <a:r>
              <a:rPr sz="2000" spc="4" dirty="0">
                <a:solidFill>
                  <a:srgbClr val="5797BA"/>
                </a:solidFill>
                <a:latin typeface="Arial"/>
                <a:cs typeface="Arial"/>
              </a:rPr>
              <a:t>Stat</a:t>
            </a:r>
            <a:r>
              <a:rPr sz="2000" spc="4" dirty="0">
                <a:solidFill>
                  <a:srgbClr val="6EA0BA"/>
                </a:solidFill>
                <a:latin typeface="Arial"/>
                <a:cs typeface="Arial"/>
              </a:rPr>
              <a:t>i</a:t>
            </a:r>
            <a:r>
              <a:rPr sz="2000" spc="4" dirty="0">
                <a:solidFill>
                  <a:srgbClr val="5797BA"/>
                </a:solidFill>
                <a:latin typeface="Arial"/>
                <a:cs typeface="Arial"/>
              </a:rPr>
              <a:t>stik Pengun</a:t>
            </a:r>
            <a:r>
              <a:rPr sz="2000" spc="4" dirty="0">
                <a:solidFill>
                  <a:srgbClr val="6EA0BA"/>
                </a:solidFill>
                <a:latin typeface="Arial"/>
                <a:cs typeface="Arial"/>
              </a:rPr>
              <a:t>j</a:t>
            </a:r>
            <a:r>
              <a:rPr sz="2000" spc="4" dirty="0">
                <a:solidFill>
                  <a:srgbClr val="5797BA"/>
                </a:solidFill>
                <a:latin typeface="Arial"/>
                <a:cs typeface="Arial"/>
              </a:rPr>
              <a:t>ung</a:t>
            </a:r>
            <a:endParaRPr sz="2000">
              <a:latin typeface="Arial"/>
              <a:cs typeface="Arial"/>
            </a:endParaRPr>
          </a:p>
        </p:txBody>
      </p:sp>
      <p:sp>
        <p:nvSpPr>
          <p:cNvPr id="29" name="object 29"/>
          <p:cNvSpPr txBox="1"/>
          <p:nvPr/>
        </p:nvSpPr>
        <p:spPr>
          <a:xfrm>
            <a:off x="16110712" y="7413164"/>
            <a:ext cx="1004716" cy="304800"/>
          </a:xfrm>
          <a:prstGeom prst="rect">
            <a:avLst/>
          </a:prstGeom>
        </p:spPr>
        <p:txBody>
          <a:bodyPr wrap="square" lIns="0" tIns="14222" rIns="0" bIns="0" rtlCol="0">
            <a:noAutofit/>
          </a:bodyPr>
          <a:lstStyle/>
          <a:p>
            <a:pPr marL="25400">
              <a:lnSpc>
                <a:spcPts val="2240"/>
              </a:lnSpc>
            </a:pPr>
            <a:r>
              <a:rPr sz="2000" spc="-34" dirty="0">
                <a:solidFill>
                  <a:srgbClr val="5797BA"/>
                </a:solidFill>
                <a:latin typeface="Arial"/>
                <a:cs typeface="Arial"/>
              </a:rPr>
              <a:t>Hubungi</a:t>
            </a:r>
            <a:endParaRPr sz="2000">
              <a:latin typeface="Arial"/>
              <a:cs typeface="Arial"/>
            </a:endParaRPr>
          </a:p>
        </p:txBody>
      </p:sp>
      <p:sp>
        <p:nvSpPr>
          <p:cNvPr id="28" name="object 28"/>
          <p:cNvSpPr txBox="1"/>
          <p:nvPr/>
        </p:nvSpPr>
        <p:spPr>
          <a:xfrm>
            <a:off x="6680200" y="7445217"/>
            <a:ext cx="472240" cy="568602"/>
          </a:xfrm>
          <a:prstGeom prst="rect">
            <a:avLst/>
          </a:prstGeom>
        </p:spPr>
        <p:txBody>
          <a:bodyPr wrap="square" lIns="0" tIns="16826" rIns="0" bIns="0" rtlCol="0">
            <a:noAutofit/>
          </a:bodyPr>
          <a:lstStyle/>
          <a:p>
            <a:pPr marL="135126">
              <a:lnSpc>
                <a:spcPts val="850"/>
              </a:lnSpc>
            </a:pPr>
            <a:r>
              <a:rPr sz="800" spc="632" dirty="0">
                <a:solidFill>
                  <a:srgbClr val="B1B5B5"/>
                </a:solidFill>
                <a:latin typeface="Arial"/>
                <a:cs typeface="Arial"/>
              </a:rPr>
              <a:t>_'</a:t>
            </a:r>
            <a:endParaRPr sz="800">
              <a:latin typeface="Arial"/>
              <a:cs typeface="Arial"/>
            </a:endParaRPr>
          </a:p>
          <a:p>
            <a:pPr marL="25400" marR="74478">
              <a:lnSpc>
                <a:spcPts val="3410"/>
              </a:lnSpc>
              <a:spcBef>
                <a:spcPts val="128"/>
              </a:spcBef>
            </a:pPr>
            <a:r>
              <a:rPr sz="3400" spc="58" dirty="0">
                <a:solidFill>
                  <a:srgbClr val="B1B5B5"/>
                </a:solidFill>
                <a:latin typeface="Arial"/>
                <a:cs typeface="Arial"/>
              </a:rPr>
              <a:t>"</a:t>
            </a:r>
            <a:endParaRPr sz="3400">
              <a:latin typeface="Arial"/>
              <a:cs typeface="Arial"/>
            </a:endParaRPr>
          </a:p>
        </p:txBody>
      </p:sp>
      <p:sp>
        <p:nvSpPr>
          <p:cNvPr id="27" name="object 27"/>
          <p:cNvSpPr txBox="1"/>
          <p:nvPr/>
        </p:nvSpPr>
        <p:spPr>
          <a:xfrm>
            <a:off x="9222233" y="7504598"/>
            <a:ext cx="455422" cy="608056"/>
          </a:xfrm>
          <a:prstGeom prst="rect">
            <a:avLst/>
          </a:prstGeom>
        </p:spPr>
        <p:txBody>
          <a:bodyPr wrap="square" lIns="0" tIns="15430" rIns="0" bIns="0" rtlCol="0">
            <a:noAutofit/>
          </a:bodyPr>
          <a:lstStyle/>
          <a:p>
            <a:pPr marL="25400" marR="68578">
              <a:lnSpc>
                <a:spcPts val="1030"/>
              </a:lnSpc>
            </a:pPr>
            <a:r>
              <a:rPr sz="800" b="1" spc="112" dirty="0">
                <a:solidFill>
                  <a:srgbClr val="97959A"/>
                </a:solidFill>
                <a:latin typeface="Times New Roman"/>
                <a:cs typeface="Times New Roman"/>
              </a:rPr>
              <a:t>'</a:t>
            </a:r>
            <a:r>
              <a:rPr sz="800" b="1" spc="112" dirty="0">
                <a:solidFill>
                  <a:srgbClr val="838285"/>
                </a:solidFill>
                <a:latin typeface="Times New Roman"/>
                <a:cs typeface="Times New Roman"/>
              </a:rPr>
              <a:t>l  </a:t>
            </a:r>
            <a:r>
              <a:rPr sz="1000" spc="112" dirty="0">
                <a:solidFill>
                  <a:srgbClr val="97959A"/>
                </a:solidFill>
                <a:latin typeface="Times New Roman"/>
                <a:cs typeface="Times New Roman"/>
              </a:rPr>
              <a:t>I</a:t>
            </a:r>
            <a:endParaRPr sz="1000">
              <a:latin typeface="Times New Roman"/>
              <a:cs typeface="Times New Roman"/>
            </a:endParaRPr>
          </a:p>
          <a:p>
            <a:pPr marL="189992">
              <a:lnSpc>
                <a:spcPts val="3560"/>
              </a:lnSpc>
              <a:spcBef>
                <a:spcPts val="126"/>
              </a:spcBef>
            </a:pPr>
            <a:r>
              <a:rPr sz="3600" spc="-450" dirty="0">
                <a:solidFill>
                  <a:srgbClr val="B1B5B5"/>
                </a:solidFill>
                <a:latin typeface="Times New Roman"/>
                <a:cs typeface="Times New Roman"/>
              </a:rPr>
              <a:t>1</a:t>
            </a:r>
            <a:endParaRPr sz="3600">
              <a:latin typeface="Times New Roman"/>
              <a:cs typeface="Times New Roman"/>
            </a:endParaRPr>
          </a:p>
        </p:txBody>
      </p:sp>
      <p:sp>
        <p:nvSpPr>
          <p:cNvPr id="26" name="object 26"/>
          <p:cNvSpPr txBox="1"/>
          <p:nvPr/>
        </p:nvSpPr>
        <p:spPr>
          <a:xfrm>
            <a:off x="5966968" y="7534234"/>
            <a:ext cx="468292" cy="584200"/>
          </a:xfrm>
          <a:prstGeom prst="rect">
            <a:avLst/>
          </a:prstGeom>
        </p:spPr>
        <p:txBody>
          <a:bodyPr wrap="square" lIns="0" tIns="28510" rIns="0" bIns="0" rtlCol="0">
            <a:noAutofit/>
          </a:bodyPr>
          <a:lstStyle/>
          <a:p>
            <a:pPr marL="25400">
              <a:lnSpc>
                <a:spcPts val="4490"/>
              </a:lnSpc>
            </a:pPr>
            <a:r>
              <a:rPr sz="4200" dirty="0">
                <a:solidFill>
                  <a:srgbClr val="B1B5B5"/>
                </a:solidFill>
                <a:latin typeface="Arial"/>
                <a:cs typeface="Arial"/>
              </a:rPr>
              <a:t>&amp;</a:t>
            </a:r>
            <a:endParaRPr sz="4200">
              <a:latin typeface="Arial"/>
              <a:cs typeface="Arial"/>
            </a:endParaRPr>
          </a:p>
        </p:txBody>
      </p:sp>
      <p:sp>
        <p:nvSpPr>
          <p:cNvPr id="25" name="object 25"/>
          <p:cNvSpPr txBox="1"/>
          <p:nvPr/>
        </p:nvSpPr>
        <p:spPr>
          <a:xfrm>
            <a:off x="11453366" y="8154006"/>
            <a:ext cx="2112264" cy="355600"/>
          </a:xfrm>
          <a:prstGeom prst="rect">
            <a:avLst/>
          </a:prstGeom>
        </p:spPr>
        <p:txBody>
          <a:bodyPr wrap="square" lIns="0" tIns="16826" rIns="0" bIns="0" rtlCol="0">
            <a:noAutofit/>
          </a:bodyPr>
          <a:lstStyle/>
          <a:p>
            <a:pPr marL="25400">
              <a:lnSpc>
                <a:spcPts val="2650"/>
              </a:lnSpc>
            </a:pPr>
            <a:r>
              <a:rPr b="1" spc="2" dirty="0">
                <a:solidFill>
                  <a:srgbClr val="8E904B"/>
                </a:solidFill>
                <a:latin typeface="Times New Roman"/>
                <a:cs typeface="Times New Roman"/>
              </a:rPr>
              <a:t>d </a:t>
            </a:r>
            <a:r>
              <a:rPr sz="1200" spc="24" dirty="0">
                <a:solidFill>
                  <a:srgbClr val="727072"/>
                </a:solidFill>
                <a:latin typeface="Arial"/>
                <a:cs typeface="Arial"/>
              </a:rPr>
              <a:t>Perg u</a:t>
            </a:r>
            <a:r>
              <a:rPr sz="1200" spc="24" dirty="0">
                <a:solidFill>
                  <a:srgbClr val="5B5959"/>
                </a:solidFill>
                <a:latin typeface="Arial"/>
                <a:cs typeface="Arial"/>
              </a:rPr>
              <a:t>nj</a:t>
            </a:r>
            <a:r>
              <a:rPr sz="1200" spc="24" dirty="0">
                <a:solidFill>
                  <a:srgbClr val="727072"/>
                </a:solidFill>
                <a:latin typeface="Arial"/>
                <a:cs typeface="Arial"/>
              </a:rPr>
              <a:t>u</a:t>
            </a:r>
            <a:r>
              <a:rPr sz="1200" spc="24" dirty="0">
                <a:solidFill>
                  <a:srgbClr val="838285"/>
                </a:solidFill>
                <a:latin typeface="Arial"/>
                <a:cs typeface="Arial"/>
              </a:rPr>
              <a:t>n</a:t>
            </a:r>
            <a:r>
              <a:rPr sz="1200" spc="24" dirty="0">
                <a:solidFill>
                  <a:srgbClr val="727072"/>
                </a:solidFill>
                <a:latin typeface="Arial"/>
                <a:cs typeface="Arial"/>
              </a:rPr>
              <a:t>a h</a:t>
            </a:r>
            <a:r>
              <a:rPr sz="1200" spc="24" dirty="0">
                <a:solidFill>
                  <a:srgbClr val="5B5959"/>
                </a:solidFill>
                <a:latin typeface="Arial"/>
                <a:cs typeface="Arial"/>
              </a:rPr>
              <a:t>u</a:t>
            </a:r>
            <a:r>
              <a:rPr sz="1200" spc="24" dirty="0">
                <a:solidFill>
                  <a:srgbClr val="727072"/>
                </a:solidFill>
                <a:latin typeface="Arial"/>
                <a:cs typeface="Arial"/>
              </a:rPr>
              <a:t>ri </a:t>
            </a:r>
            <a:r>
              <a:rPr sz="1200" spc="2" dirty="0">
                <a:solidFill>
                  <a:srgbClr val="97959A"/>
                </a:solidFill>
                <a:latin typeface="Times New Roman"/>
                <a:cs typeface="Times New Roman"/>
              </a:rPr>
              <a:t>in;  </a:t>
            </a:r>
            <a:r>
              <a:rPr sz="1400" spc="2" dirty="0">
                <a:solidFill>
                  <a:srgbClr val="97959A"/>
                </a:solidFill>
                <a:latin typeface="Times New Roman"/>
                <a:cs typeface="Times New Roman"/>
              </a:rPr>
              <a:t>:</a:t>
            </a:r>
            <a:r>
              <a:rPr sz="1400" spc="2" dirty="0">
                <a:solidFill>
                  <a:srgbClr val="B1B5B5"/>
                </a:solidFill>
                <a:latin typeface="Times New Roman"/>
                <a:cs typeface="Times New Roman"/>
              </a:rPr>
              <a:t>6</a:t>
            </a:r>
            <a:r>
              <a:rPr sz="1400" spc="2" dirty="0">
                <a:solidFill>
                  <a:srgbClr val="727072"/>
                </a:solidFill>
                <a:latin typeface="Times New Roman"/>
                <a:cs typeface="Times New Roman"/>
              </a:rPr>
              <a:t>1</a:t>
            </a:r>
            <a:r>
              <a:rPr sz="1400" i="1" spc="2" dirty="0">
                <a:solidFill>
                  <a:srgbClr val="727072"/>
                </a:solidFill>
                <a:latin typeface="Times New Roman"/>
                <a:cs typeface="Times New Roman"/>
              </a:rPr>
              <a:t>7</a:t>
            </a:r>
            <a:endParaRPr sz="1400">
              <a:latin typeface="Times New Roman"/>
              <a:cs typeface="Times New Roman"/>
            </a:endParaRPr>
          </a:p>
        </p:txBody>
      </p:sp>
      <p:sp>
        <p:nvSpPr>
          <p:cNvPr id="24" name="object 24"/>
          <p:cNvSpPr txBox="1"/>
          <p:nvPr/>
        </p:nvSpPr>
        <p:spPr>
          <a:xfrm>
            <a:off x="16293593" y="8303966"/>
            <a:ext cx="1987990" cy="228600"/>
          </a:xfrm>
          <a:prstGeom prst="rect">
            <a:avLst/>
          </a:prstGeom>
        </p:spPr>
        <p:txBody>
          <a:bodyPr wrap="square" lIns="0" tIns="2540" rIns="0" bIns="0" rtlCol="0">
            <a:noAutofit/>
          </a:bodyPr>
          <a:lstStyle/>
          <a:p>
            <a:pPr marL="25400">
              <a:lnSpc>
                <a:spcPct val="95825"/>
              </a:lnSpc>
            </a:pPr>
            <a:r>
              <a:rPr sz="1400" spc="52" dirty="0">
                <a:solidFill>
                  <a:srgbClr val="6EA0BA"/>
                </a:solidFill>
                <a:latin typeface="Arial"/>
                <a:cs typeface="Arial"/>
              </a:rPr>
              <a:t>~ </a:t>
            </a:r>
            <a:r>
              <a:rPr sz="1400" spc="52" dirty="0">
                <a:solidFill>
                  <a:srgbClr val="727072"/>
                </a:solidFill>
                <a:latin typeface="Arial"/>
                <a:cs typeface="Arial"/>
              </a:rPr>
              <a:t>U</a:t>
            </a:r>
            <a:r>
              <a:rPr sz="1400" spc="52" dirty="0">
                <a:solidFill>
                  <a:srgbClr val="838285"/>
                </a:solidFill>
                <a:latin typeface="Arial"/>
                <a:cs typeface="Arial"/>
              </a:rPr>
              <a:t>P</a:t>
            </a:r>
            <a:r>
              <a:rPr sz="1400" spc="52" dirty="0">
                <a:solidFill>
                  <a:srgbClr val="727072"/>
                </a:solidFill>
                <a:latin typeface="Arial"/>
                <a:cs typeface="Arial"/>
              </a:rPr>
              <a:t>W</a:t>
            </a:r>
            <a:r>
              <a:rPr sz="1400" spc="52" dirty="0">
                <a:solidFill>
                  <a:srgbClr val="838285"/>
                </a:solidFill>
                <a:latin typeface="Arial"/>
                <a:cs typeface="Arial"/>
              </a:rPr>
              <a:t>iJ:</a:t>
            </a:r>
            <a:r>
              <a:rPr sz="1400" spc="52" dirty="0">
                <a:solidFill>
                  <a:srgbClr val="727072"/>
                </a:solidFill>
                <a:latin typeface="Arial"/>
                <a:cs typeface="Arial"/>
              </a:rPr>
              <a:t>IIJrnlll</a:t>
            </a:r>
            <a:r>
              <a:rPr sz="1400" spc="52" dirty="0">
                <a:solidFill>
                  <a:srgbClr val="5B5959"/>
                </a:solidFill>
                <a:latin typeface="Arial"/>
                <a:cs typeface="Arial"/>
              </a:rPr>
              <a:t>p</a:t>
            </a:r>
            <a:r>
              <a:rPr sz="1400" spc="52" dirty="0">
                <a:solidFill>
                  <a:srgbClr val="727072"/>
                </a:solidFill>
                <a:latin typeface="Arial"/>
                <a:cs typeface="Arial"/>
              </a:rPr>
              <a:t>.M;</a:t>
            </a:r>
            <a:r>
              <a:rPr sz="1400" spc="52" dirty="0">
                <a:solidFill>
                  <a:srgbClr val="838285"/>
                </a:solidFill>
                <a:latin typeface="Arial"/>
                <a:cs typeface="Arial"/>
              </a:rPr>
              <a:t>.f</a:t>
            </a:r>
            <a:r>
              <a:rPr sz="1400" spc="52" dirty="0">
                <a:solidFill>
                  <a:srgbClr val="727072"/>
                </a:solidFill>
                <a:latin typeface="Arial"/>
                <a:cs typeface="Arial"/>
              </a:rPr>
              <a:t>d</a:t>
            </a:r>
            <a:endParaRPr sz="1400">
              <a:latin typeface="Arial"/>
              <a:cs typeface="Arial"/>
            </a:endParaRPr>
          </a:p>
        </p:txBody>
      </p:sp>
      <p:sp>
        <p:nvSpPr>
          <p:cNvPr id="23" name="object 23"/>
          <p:cNvSpPr txBox="1"/>
          <p:nvPr/>
        </p:nvSpPr>
        <p:spPr>
          <a:xfrm>
            <a:off x="11453368" y="8519767"/>
            <a:ext cx="1664440" cy="1452878"/>
          </a:xfrm>
          <a:prstGeom prst="rect">
            <a:avLst/>
          </a:prstGeom>
        </p:spPr>
        <p:txBody>
          <a:bodyPr wrap="square" lIns="0" tIns="16826" rIns="0" bIns="0" rtlCol="0">
            <a:noAutofit/>
          </a:bodyPr>
          <a:lstStyle/>
          <a:p>
            <a:pPr marL="25400" marR="45720">
              <a:lnSpc>
                <a:spcPts val="2650"/>
              </a:lnSpc>
            </a:pPr>
            <a:r>
              <a:rPr spc="480" dirty="0">
                <a:solidFill>
                  <a:srgbClr val="678290"/>
                </a:solidFill>
                <a:latin typeface="Times New Roman"/>
                <a:cs typeface="Times New Roman"/>
              </a:rPr>
              <a:t>d</a:t>
            </a:r>
            <a:r>
              <a:rPr sz="1200" spc="92" dirty="0">
                <a:solidFill>
                  <a:srgbClr val="727072"/>
                </a:solidFill>
                <a:latin typeface="Arial"/>
                <a:cs typeface="Arial"/>
              </a:rPr>
              <a:t>e</a:t>
            </a:r>
            <a:r>
              <a:rPr sz="1200" spc="92" dirty="0">
                <a:solidFill>
                  <a:srgbClr val="5B5959"/>
                </a:solidFill>
                <a:latin typeface="Arial"/>
                <a:cs typeface="Arial"/>
              </a:rPr>
              <a:t>tal </a:t>
            </a:r>
            <a:r>
              <a:rPr sz="1200" spc="92" dirty="0">
                <a:solidFill>
                  <a:srgbClr val="727072"/>
                </a:solidFill>
                <a:latin typeface="Arial"/>
                <a:cs typeface="Arial"/>
              </a:rPr>
              <a:t>p</a:t>
            </a:r>
            <a:r>
              <a:rPr sz="1200" spc="92" dirty="0">
                <a:solidFill>
                  <a:srgbClr val="5B5959"/>
                </a:solidFill>
                <a:latin typeface="Arial"/>
                <a:cs typeface="Arial"/>
              </a:rPr>
              <a:t>e</a:t>
            </a:r>
            <a:r>
              <a:rPr sz="1200" spc="92" dirty="0">
                <a:solidFill>
                  <a:srgbClr val="727072"/>
                </a:solidFill>
                <a:latin typeface="Arial"/>
                <a:cs typeface="Arial"/>
              </a:rPr>
              <a:t>ngu</a:t>
            </a:r>
            <a:r>
              <a:rPr sz="1200" spc="92" dirty="0">
                <a:solidFill>
                  <a:srgbClr val="5B5959"/>
                </a:solidFill>
                <a:latin typeface="Arial"/>
                <a:cs typeface="Arial"/>
              </a:rPr>
              <a:t>n</a:t>
            </a:r>
            <a:r>
              <a:rPr sz="1200" spc="92" dirty="0">
                <a:solidFill>
                  <a:srgbClr val="727072"/>
                </a:solidFill>
                <a:latin typeface="Arial"/>
                <a:cs typeface="Arial"/>
              </a:rPr>
              <a:t>j</a:t>
            </a:r>
            <a:r>
              <a:rPr sz="1200" spc="92" dirty="0">
                <a:solidFill>
                  <a:srgbClr val="464442"/>
                </a:solidFill>
                <a:latin typeface="Arial"/>
                <a:cs typeface="Arial"/>
              </a:rPr>
              <a:t>u</a:t>
            </a:r>
            <a:r>
              <a:rPr sz="1200" spc="92" dirty="0">
                <a:solidFill>
                  <a:srgbClr val="727072"/>
                </a:solidFill>
                <a:latin typeface="Arial"/>
                <a:cs typeface="Arial"/>
              </a:rPr>
              <a:t>ng</a:t>
            </a:r>
            <a:endParaRPr sz="1200">
              <a:latin typeface="Arial"/>
              <a:cs typeface="Arial"/>
            </a:endParaRPr>
          </a:p>
          <a:p>
            <a:pPr marL="25400" marR="45720">
              <a:lnSpc>
                <a:spcPct val="95825"/>
              </a:lnSpc>
              <a:spcBef>
                <a:spcPts val="166"/>
              </a:spcBef>
            </a:pPr>
            <a:r>
              <a:rPr sz="2200" spc="146" dirty="0">
                <a:solidFill>
                  <a:srgbClr val="8E904B"/>
                </a:solidFill>
                <a:latin typeface="Times New Roman"/>
                <a:cs typeface="Times New Roman"/>
              </a:rPr>
              <a:t>d</a:t>
            </a:r>
            <a:r>
              <a:rPr sz="1600" i="1" spc="146" dirty="0">
                <a:solidFill>
                  <a:srgbClr val="727072"/>
                </a:solidFill>
                <a:latin typeface="Times New Roman"/>
                <a:cs typeface="Times New Roman"/>
              </a:rPr>
              <a:t>t</a:t>
            </a:r>
            <a:r>
              <a:rPr sz="1600" i="1" spc="146" dirty="0">
                <a:solidFill>
                  <a:srgbClr val="5B5959"/>
                </a:solidFill>
                <a:latin typeface="Times New Roman"/>
                <a:cs typeface="Times New Roman"/>
              </a:rPr>
              <a:t>s </a:t>
            </a:r>
            <a:r>
              <a:rPr sz="1400" spc="146" dirty="0">
                <a:solidFill>
                  <a:srgbClr val="5B5959"/>
                </a:solidFill>
                <a:latin typeface="Times New Roman"/>
                <a:cs typeface="Times New Roman"/>
              </a:rPr>
              <a:t>ha</a:t>
            </a:r>
            <a:r>
              <a:rPr sz="1400" spc="146" dirty="0">
                <a:solidFill>
                  <a:srgbClr val="838285"/>
                </a:solidFill>
                <a:latin typeface="Times New Roman"/>
                <a:cs typeface="Times New Roman"/>
              </a:rPr>
              <a:t>rt </a:t>
            </a:r>
            <a:r>
              <a:rPr sz="1200" spc="146" dirty="0">
                <a:solidFill>
                  <a:srgbClr val="838285"/>
                </a:solidFill>
                <a:latin typeface="Times New Roman"/>
                <a:cs typeface="Times New Roman"/>
              </a:rPr>
              <a:t>mi</a:t>
            </a:r>
            <a:endParaRPr sz="1200">
              <a:latin typeface="Times New Roman"/>
              <a:cs typeface="Times New Roman"/>
            </a:endParaRPr>
          </a:p>
          <a:p>
            <a:pPr marL="25400" marR="45720">
              <a:lnSpc>
                <a:spcPct val="95825"/>
              </a:lnSpc>
              <a:spcBef>
                <a:spcPts val="290"/>
              </a:spcBef>
            </a:pPr>
            <a:r>
              <a:rPr sz="2200" b="1" spc="-188" dirty="0">
                <a:solidFill>
                  <a:srgbClr val="678290"/>
                </a:solidFill>
                <a:latin typeface="Arial"/>
                <a:cs typeface="Arial"/>
              </a:rPr>
              <a:t>&amp; </a:t>
            </a:r>
            <a:r>
              <a:rPr sz="1400" spc="262" dirty="0">
                <a:solidFill>
                  <a:srgbClr val="5B5959"/>
                </a:solidFill>
                <a:latin typeface="Times New Roman"/>
                <a:cs typeface="Times New Roman"/>
              </a:rPr>
              <a:t>r</a:t>
            </a:r>
            <a:r>
              <a:rPr sz="1400" spc="262" dirty="0">
                <a:solidFill>
                  <a:srgbClr val="727072"/>
                </a:solidFill>
                <a:latin typeface="Times New Roman"/>
                <a:cs typeface="Times New Roman"/>
              </a:rPr>
              <a:t>ot it</a:t>
            </a:r>
            <a:r>
              <a:rPr sz="1400" spc="262" dirty="0">
                <a:solidFill>
                  <a:srgbClr val="838285"/>
                </a:solidFill>
                <a:latin typeface="Times New Roman"/>
                <a:cs typeface="Times New Roman"/>
              </a:rPr>
              <a:t>s</a:t>
            </a:r>
            <a:endParaRPr sz="1400">
              <a:latin typeface="Times New Roman"/>
              <a:cs typeface="Times New Roman"/>
            </a:endParaRPr>
          </a:p>
          <a:p>
            <a:pPr marL="25400">
              <a:lnSpc>
                <a:spcPct val="95825"/>
              </a:lnSpc>
              <a:spcBef>
                <a:spcPts val="220"/>
              </a:spcBef>
            </a:pPr>
            <a:r>
              <a:rPr b="1" spc="-54" dirty="0">
                <a:solidFill>
                  <a:srgbClr val="907B57"/>
                </a:solidFill>
                <a:latin typeface="Times New Roman"/>
                <a:cs typeface="Times New Roman"/>
              </a:rPr>
              <a:t>d </a:t>
            </a:r>
            <a:r>
              <a:rPr sz="1200" spc="32" dirty="0">
                <a:solidFill>
                  <a:srgbClr val="727072"/>
                </a:solidFill>
                <a:latin typeface="Arial"/>
                <a:cs typeface="Arial"/>
              </a:rPr>
              <a:t>eengu</a:t>
            </a:r>
            <a:r>
              <a:rPr sz="1200" spc="32" dirty="0">
                <a:solidFill>
                  <a:srgbClr val="464442"/>
                </a:solidFill>
                <a:latin typeface="Arial"/>
                <a:cs typeface="Arial"/>
              </a:rPr>
              <a:t>n</a:t>
            </a:r>
            <a:r>
              <a:rPr sz="1200" spc="32" dirty="0">
                <a:solidFill>
                  <a:srgbClr val="5B5959"/>
                </a:solidFill>
                <a:latin typeface="Arial"/>
                <a:cs typeface="Arial"/>
              </a:rPr>
              <a:t>ju</a:t>
            </a:r>
            <a:r>
              <a:rPr sz="1200" spc="32" dirty="0">
                <a:solidFill>
                  <a:srgbClr val="727072"/>
                </a:solidFill>
                <a:latin typeface="Arial"/>
                <a:cs typeface="Arial"/>
              </a:rPr>
              <a:t>ng Onl</a:t>
            </a:r>
            <a:r>
              <a:rPr sz="1200" spc="32" dirty="0">
                <a:solidFill>
                  <a:srgbClr val="5B5959"/>
                </a:solidFill>
                <a:latin typeface="Arial"/>
                <a:cs typeface="Arial"/>
              </a:rPr>
              <a:t>ine</a:t>
            </a:r>
            <a:endParaRPr sz="1200">
              <a:latin typeface="Arial"/>
              <a:cs typeface="Arial"/>
            </a:endParaRPr>
          </a:p>
        </p:txBody>
      </p:sp>
      <p:sp>
        <p:nvSpPr>
          <p:cNvPr id="22" name="object 22"/>
          <p:cNvSpPr txBox="1"/>
          <p:nvPr/>
        </p:nvSpPr>
        <p:spPr>
          <a:xfrm>
            <a:off x="6607048" y="8584672"/>
            <a:ext cx="520780" cy="381000"/>
          </a:xfrm>
          <a:prstGeom prst="rect">
            <a:avLst/>
          </a:prstGeom>
        </p:spPr>
        <p:txBody>
          <a:bodyPr wrap="square" lIns="0" tIns="18096" rIns="0" bIns="0" rtlCol="0">
            <a:noAutofit/>
          </a:bodyPr>
          <a:lstStyle/>
          <a:p>
            <a:pPr marL="25400">
              <a:lnSpc>
                <a:spcPts val="2850"/>
              </a:lnSpc>
            </a:pPr>
            <a:r>
              <a:rPr sz="2600" spc="388" dirty="0">
                <a:solidFill>
                  <a:srgbClr val="AA9E90"/>
                </a:solidFill>
                <a:latin typeface="Times New Roman"/>
                <a:cs typeface="Times New Roman"/>
              </a:rPr>
              <a:t>A.</a:t>
            </a:r>
            <a:endParaRPr sz="2600">
              <a:latin typeface="Times New Roman"/>
              <a:cs typeface="Times New Roman"/>
            </a:endParaRPr>
          </a:p>
        </p:txBody>
      </p:sp>
      <p:sp>
        <p:nvSpPr>
          <p:cNvPr id="21" name="object 21"/>
          <p:cNvSpPr txBox="1"/>
          <p:nvPr/>
        </p:nvSpPr>
        <p:spPr>
          <a:xfrm>
            <a:off x="9088120" y="8645989"/>
            <a:ext cx="200252" cy="448686"/>
          </a:xfrm>
          <a:prstGeom prst="rect">
            <a:avLst/>
          </a:prstGeom>
        </p:spPr>
        <p:txBody>
          <a:bodyPr wrap="square" lIns="0" tIns="13906" rIns="0" bIns="0" rtlCol="0">
            <a:noAutofit/>
          </a:bodyPr>
          <a:lstStyle/>
          <a:p>
            <a:pPr marL="25400">
              <a:lnSpc>
                <a:spcPts val="2190"/>
              </a:lnSpc>
            </a:pPr>
            <a:r>
              <a:rPr sz="2000" spc="-408" dirty="0">
                <a:solidFill>
                  <a:srgbClr val="AA9E90"/>
                </a:solidFill>
                <a:latin typeface="Times New Roman"/>
                <a:cs typeface="Times New Roman"/>
              </a:rPr>
              <a:t>1!,</a:t>
            </a:r>
            <a:r>
              <a:rPr sz="2000" spc="-408" dirty="0">
                <a:solidFill>
                  <a:srgbClr val="D8B5C4"/>
                </a:solidFill>
                <a:latin typeface="Times New Roman"/>
                <a:cs typeface="Times New Roman"/>
              </a:rPr>
              <a:t>'</a:t>
            </a:r>
            <a:endParaRPr sz="2000">
              <a:latin typeface="Times New Roman"/>
              <a:cs typeface="Times New Roman"/>
            </a:endParaRPr>
          </a:p>
          <a:p>
            <a:pPr marL="68072" marR="38100">
              <a:lnSpc>
                <a:spcPts val="1170"/>
              </a:lnSpc>
            </a:pPr>
            <a:r>
              <a:rPr sz="1200" spc="-132" dirty="0">
                <a:solidFill>
                  <a:srgbClr val="97959A"/>
                </a:solidFill>
                <a:latin typeface="Arial"/>
                <a:cs typeface="Arial"/>
              </a:rPr>
              <a:t>::l</a:t>
            </a:r>
            <a:endParaRPr sz="1200">
              <a:latin typeface="Arial"/>
              <a:cs typeface="Arial"/>
            </a:endParaRPr>
          </a:p>
        </p:txBody>
      </p:sp>
      <p:sp>
        <p:nvSpPr>
          <p:cNvPr id="20" name="object 20"/>
          <p:cNvSpPr txBox="1"/>
          <p:nvPr/>
        </p:nvSpPr>
        <p:spPr>
          <a:xfrm>
            <a:off x="13166345" y="8641540"/>
            <a:ext cx="582894" cy="203200"/>
          </a:xfrm>
          <a:prstGeom prst="rect">
            <a:avLst/>
          </a:prstGeom>
        </p:spPr>
        <p:txBody>
          <a:bodyPr wrap="square" lIns="0" tIns="5080" rIns="0" bIns="0" rtlCol="0">
            <a:noAutofit/>
          </a:bodyPr>
          <a:lstStyle/>
          <a:p>
            <a:pPr marL="25400">
              <a:lnSpc>
                <a:spcPct val="95825"/>
              </a:lnSpc>
            </a:pPr>
            <a:r>
              <a:rPr sz="1200" spc="-22" dirty="0">
                <a:solidFill>
                  <a:srgbClr val="97959A"/>
                </a:solidFill>
                <a:latin typeface="Arial"/>
                <a:cs typeface="Arial"/>
              </a:rPr>
              <a:t>:</a:t>
            </a:r>
            <a:r>
              <a:rPr sz="1200" spc="-22" dirty="0">
                <a:solidFill>
                  <a:srgbClr val="727072"/>
                </a:solidFill>
                <a:latin typeface="Arial"/>
                <a:cs typeface="Arial"/>
              </a:rPr>
              <a:t>451953</a:t>
            </a:r>
            <a:endParaRPr sz="1200">
              <a:latin typeface="Arial"/>
              <a:cs typeface="Arial"/>
            </a:endParaRPr>
          </a:p>
        </p:txBody>
      </p:sp>
      <p:sp>
        <p:nvSpPr>
          <p:cNvPr id="19" name="object 19"/>
          <p:cNvSpPr txBox="1"/>
          <p:nvPr/>
        </p:nvSpPr>
        <p:spPr>
          <a:xfrm>
            <a:off x="6314441" y="8810581"/>
            <a:ext cx="817066" cy="789074"/>
          </a:xfrm>
          <a:prstGeom prst="rect">
            <a:avLst/>
          </a:prstGeom>
        </p:spPr>
        <p:txBody>
          <a:bodyPr wrap="square" lIns="0" tIns="14222" rIns="0" bIns="0" rtlCol="0">
            <a:noAutofit/>
          </a:bodyPr>
          <a:lstStyle/>
          <a:p>
            <a:pPr marL="159512">
              <a:lnSpc>
                <a:spcPts val="2240"/>
              </a:lnSpc>
            </a:pPr>
            <a:r>
              <a:rPr sz="2000" spc="362" dirty="0">
                <a:solidFill>
                  <a:srgbClr val="97959A"/>
                </a:solidFill>
                <a:latin typeface="Times New Roman"/>
                <a:cs typeface="Times New Roman"/>
              </a:rPr>
              <a:t>J</a:t>
            </a:r>
            <a:r>
              <a:rPr sz="2000" spc="362" dirty="0">
                <a:solidFill>
                  <a:srgbClr val="D8D8D6"/>
                </a:solidFill>
                <a:latin typeface="Times New Roman"/>
                <a:cs typeface="Times New Roman"/>
              </a:rPr>
              <a:t>edi</a:t>
            </a:r>
            <a:endParaRPr sz="2000">
              <a:latin typeface="Times New Roman"/>
              <a:cs typeface="Times New Roman"/>
            </a:endParaRPr>
          </a:p>
          <a:p>
            <a:pPr marL="25400" marR="38100">
              <a:lnSpc>
                <a:spcPct val="95825"/>
              </a:lnSpc>
              <a:spcBef>
                <a:spcPts val="718"/>
              </a:spcBef>
            </a:pPr>
            <a:r>
              <a:rPr sz="2600" spc="408" dirty="0">
                <a:solidFill>
                  <a:srgbClr val="B1B5B5"/>
                </a:solidFill>
                <a:latin typeface="Times New Roman"/>
                <a:cs typeface="Times New Roman"/>
              </a:rPr>
              <a:t>' 'y</a:t>
            </a:r>
            <a:endParaRPr sz="2600">
              <a:latin typeface="Times New Roman"/>
              <a:cs typeface="Times New Roman"/>
            </a:endParaRPr>
          </a:p>
        </p:txBody>
      </p:sp>
      <p:sp>
        <p:nvSpPr>
          <p:cNvPr id="18" name="object 18"/>
          <p:cNvSpPr txBox="1"/>
          <p:nvPr/>
        </p:nvSpPr>
        <p:spPr>
          <a:xfrm>
            <a:off x="16330169" y="8865800"/>
            <a:ext cx="2346830" cy="642124"/>
          </a:xfrm>
          <a:prstGeom prst="rect">
            <a:avLst/>
          </a:prstGeom>
        </p:spPr>
        <p:txBody>
          <a:bodyPr wrap="square" lIns="0" tIns="2540" rIns="0" bIns="0" rtlCol="0">
            <a:noAutofit/>
          </a:bodyPr>
          <a:lstStyle/>
          <a:p>
            <a:pPr marL="43688" marR="26668">
              <a:lnSpc>
                <a:spcPct val="95825"/>
              </a:lnSpc>
            </a:pPr>
            <a:r>
              <a:rPr sz="1400" spc="-148" dirty="0">
                <a:solidFill>
                  <a:srgbClr val="727072"/>
                </a:solidFill>
                <a:latin typeface="Times New Roman"/>
                <a:cs typeface="Times New Roman"/>
              </a:rPr>
              <a:t>Kampu</a:t>
            </a:r>
            <a:r>
              <a:rPr sz="1400" spc="-148" dirty="0">
                <a:solidFill>
                  <a:srgbClr val="5B5959"/>
                </a:solidFill>
                <a:latin typeface="Times New Roman"/>
                <a:cs typeface="Times New Roman"/>
              </a:rPr>
              <a:t>s S</a:t>
            </a:r>
            <a:r>
              <a:rPr sz="1400" spc="-148" dirty="0">
                <a:solidFill>
                  <a:srgbClr val="838285"/>
                </a:solidFill>
                <a:latin typeface="Times New Roman"/>
                <a:cs typeface="Times New Roman"/>
              </a:rPr>
              <a:t>TA#I</a:t>
            </a:r>
            <a:r>
              <a:rPr sz="1400" spc="-148" dirty="0">
                <a:solidFill>
                  <a:srgbClr val="727072"/>
                </a:solidFill>
                <a:latin typeface="Times New Roman"/>
                <a:cs typeface="Times New Roman"/>
              </a:rPr>
              <a:t>K </a:t>
            </a:r>
            <a:r>
              <a:rPr sz="1400" b="1" spc="-148" dirty="0">
                <a:solidFill>
                  <a:srgbClr val="727072"/>
                </a:solidFill>
                <a:latin typeface="Times New Roman"/>
                <a:cs typeface="Times New Roman"/>
              </a:rPr>
              <a:t>A</a:t>
            </a:r>
            <a:r>
              <a:rPr sz="1400" b="1" spc="-148" dirty="0">
                <a:solidFill>
                  <a:srgbClr val="5B5959"/>
                </a:solidFill>
                <a:latin typeface="Times New Roman"/>
                <a:cs typeface="Times New Roman"/>
              </a:rPr>
              <a:t>4</a:t>
            </a:r>
            <a:r>
              <a:rPr sz="1400" b="1" spc="-148" dirty="0">
                <a:solidFill>
                  <a:srgbClr val="838285"/>
                </a:solidFill>
                <a:latin typeface="Times New Roman"/>
                <a:cs typeface="Times New Roman"/>
              </a:rPr>
              <a:t>DP</a:t>
            </a:r>
            <a:endParaRPr sz="1400">
              <a:latin typeface="Times New Roman"/>
              <a:cs typeface="Times New Roman"/>
            </a:endParaRPr>
          </a:p>
          <a:p>
            <a:pPr marL="43688" marR="26668">
              <a:lnSpc>
                <a:spcPts val="1580"/>
              </a:lnSpc>
              <a:spcBef>
                <a:spcPts val="78"/>
              </a:spcBef>
            </a:pPr>
            <a:r>
              <a:rPr sz="1400" spc="-114" dirty="0">
                <a:solidFill>
                  <a:srgbClr val="727072"/>
                </a:solidFill>
                <a:latin typeface="Arial"/>
                <a:cs typeface="Arial"/>
              </a:rPr>
              <a:t>Lantai </a:t>
            </a:r>
            <a:r>
              <a:rPr sz="1400" spc="-66" dirty="0">
                <a:solidFill>
                  <a:srgbClr val="727072"/>
                </a:solidFill>
                <a:latin typeface="Times New Roman"/>
                <a:cs typeface="Times New Roman"/>
              </a:rPr>
              <a:t>Das.</a:t>
            </a:r>
            <a:r>
              <a:rPr sz="1400" spc="-66" dirty="0">
                <a:solidFill>
                  <a:srgbClr val="5B5959"/>
                </a:solidFill>
                <a:latin typeface="Times New Roman"/>
                <a:cs typeface="Times New Roman"/>
              </a:rPr>
              <a:t>a</a:t>
            </a:r>
            <a:r>
              <a:rPr sz="1400" spc="-66" dirty="0">
                <a:solidFill>
                  <a:srgbClr val="838285"/>
                </a:solidFill>
                <a:latin typeface="Times New Roman"/>
                <a:cs typeface="Times New Roman"/>
              </a:rPr>
              <a:t>r </a:t>
            </a:r>
            <a:r>
              <a:rPr sz="1400" spc="-114" dirty="0">
                <a:solidFill>
                  <a:srgbClr val="5B5959"/>
                </a:solidFill>
                <a:latin typeface="Arial"/>
                <a:cs typeface="Arial"/>
              </a:rPr>
              <a:t>R</a:t>
            </a:r>
            <a:r>
              <a:rPr sz="1400" spc="-114" dirty="0">
                <a:solidFill>
                  <a:srgbClr val="727072"/>
                </a:solidFill>
                <a:latin typeface="Arial"/>
                <a:cs typeface="Arial"/>
              </a:rPr>
              <a:t>uan</a:t>
            </a:r>
            <a:r>
              <a:rPr sz="1400" spc="-114" dirty="0">
                <a:solidFill>
                  <a:srgbClr val="5B5959"/>
                </a:solidFill>
                <a:latin typeface="Arial"/>
                <a:cs typeface="Arial"/>
              </a:rPr>
              <a:t>g </a:t>
            </a:r>
            <a:r>
              <a:rPr sz="1400" spc="-114" dirty="0">
                <a:solidFill>
                  <a:srgbClr val="727072"/>
                </a:solidFill>
                <a:latin typeface="Arial"/>
                <a:cs typeface="Arial"/>
              </a:rPr>
              <a:t>UPT</a:t>
            </a:r>
            <a:endParaRPr sz="1400">
              <a:latin typeface="Arial"/>
              <a:cs typeface="Arial"/>
            </a:endParaRPr>
          </a:p>
          <a:p>
            <a:pPr marL="25400">
              <a:lnSpc>
                <a:spcPct val="95825"/>
              </a:lnSpc>
            </a:pPr>
            <a:r>
              <a:rPr sz="1400" spc="-90" dirty="0">
                <a:solidFill>
                  <a:srgbClr val="727072"/>
                </a:solidFill>
                <a:latin typeface="Arial"/>
                <a:cs typeface="Arial"/>
              </a:rPr>
              <a:t>Ja</a:t>
            </a:r>
            <a:r>
              <a:rPr sz="1400" spc="-90" dirty="0">
                <a:solidFill>
                  <a:srgbClr val="5B5959"/>
                </a:solidFill>
                <a:latin typeface="Arial"/>
                <a:cs typeface="Arial"/>
              </a:rPr>
              <a:t>l</a:t>
            </a:r>
            <a:r>
              <a:rPr sz="1400" spc="-90" dirty="0">
                <a:solidFill>
                  <a:srgbClr val="727072"/>
                </a:solidFill>
                <a:latin typeface="Arial"/>
                <a:cs typeface="Arial"/>
              </a:rPr>
              <a:t>an </a:t>
            </a:r>
            <a:r>
              <a:rPr sz="1400" b="1" spc="-90" dirty="0">
                <a:solidFill>
                  <a:srgbClr val="727072"/>
                </a:solidFill>
                <a:latin typeface="Arial"/>
                <a:cs typeface="Arial"/>
              </a:rPr>
              <a:t>Rajw</a:t>
            </a:r>
            <a:r>
              <a:rPr sz="1400" b="1" spc="-90" dirty="0">
                <a:solidFill>
                  <a:srgbClr val="838285"/>
                </a:solidFill>
                <a:latin typeface="Arial"/>
                <a:cs typeface="Arial"/>
              </a:rPr>
              <a:t>ali </a:t>
            </a:r>
            <a:r>
              <a:rPr sz="1400" spc="-90" dirty="0">
                <a:solidFill>
                  <a:srgbClr val="5B5959"/>
                </a:solidFill>
                <a:latin typeface="Arial"/>
                <a:cs typeface="Arial"/>
              </a:rPr>
              <a:t>No</a:t>
            </a:r>
            <a:r>
              <a:rPr sz="1400" spc="-90" dirty="0">
                <a:solidFill>
                  <a:srgbClr val="97959A"/>
                </a:solidFill>
                <a:latin typeface="Arial"/>
                <a:cs typeface="Arial"/>
              </a:rPr>
              <a:t>. </a:t>
            </a:r>
            <a:r>
              <a:rPr sz="1400" spc="-90" dirty="0">
                <a:solidFill>
                  <a:srgbClr val="464442"/>
                </a:solidFill>
                <a:latin typeface="Arial"/>
                <a:cs typeface="Arial"/>
              </a:rPr>
              <a:t>1</a:t>
            </a:r>
            <a:r>
              <a:rPr sz="1400" spc="-90" dirty="0">
                <a:solidFill>
                  <a:srgbClr val="5B5959"/>
                </a:solidFill>
                <a:latin typeface="Arial"/>
                <a:cs typeface="Arial"/>
              </a:rPr>
              <a:t>4 </a:t>
            </a:r>
            <a:r>
              <a:rPr sz="1400" spc="-90" dirty="0">
                <a:solidFill>
                  <a:srgbClr val="727072"/>
                </a:solidFill>
                <a:latin typeface="Arial"/>
                <a:cs typeface="Arial"/>
              </a:rPr>
              <a:t>Pa</a:t>
            </a:r>
            <a:r>
              <a:rPr sz="1400" spc="-90" dirty="0">
                <a:solidFill>
                  <a:srgbClr val="5B5959"/>
                </a:solidFill>
                <a:latin typeface="Arial"/>
                <a:cs typeface="Arial"/>
              </a:rPr>
              <a:t>l</a:t>
            </a:r>
            <a:r>
              <a:rPr sz="1400" spc="-90" dirty="0">
                <a:solidFill>
                  <a:srgbClr val="727072"/>
                </a:solidFill>
                <a:latin typeface="Arial"/>
                <a:cs typeface="Arial"/>
              </a:rPr>
              <a:t>emba</a:t>
            </a:r>
            <a:r>
              <a:rPr sz="1400" spc="-90" dirty="0">
                <a:solidFill>
                  <a:srgbClr val="5B5959"/>
                </a:solidFill>
                <a:latin typeface="Arial"/>
                <a:cs typeface="Arial"/>
              </a:rPr>
              <a:t>n</a:t>
            </a:r>
            <a:r>
              <a:rPr sz="1400" spc="-90" dirty="0">
                <a:solidFill>
                  <a:srgbClr val="727072"/>
                </a:solidFill>
                <a:latin typeface="Arial"/>
                <a:cs typeface="Arial"/>
              </a:rPr>
              <a:t>g</a:t>
            </a:r>
            <a:endParaRPr sz="1400">
              <a:latin typeface="Arial"/>
              <a:cs typeface="Arial"/>
            </a:endParaRPr>
          </a:p>
        </p:txBody>
      </p:sp>
      <p:sp>
        <p:nvSpPr>
          <p:cNvPr id="17" name="object 17"/>
          <p:cNvSpPr txBox="1"/>
          <p:nvPr/>
        </p:nvSpPr>
        <p:spPr>
          <a:xfrm>
            <a:off x="13166344" y="8987720"/>
            <a:ext cx="461136" cy="228600"/>
          </a:xfrm>
          <a:prstGeom prst="rect">
            <a:avLst/>
          </a:prstGeom>
        </p:spPr>
        <p:txBody>
          <a:bodyPr wrap="square" lIns="0" tIns="2540" rIns="0" bIns="0" rtlCol="0">
            <a:noAutofit/>
          </a:bodyPr>
          <a:lstStyle/>
          <a:p>
            <a:pPr marL="25400">
              <a:lnSpc>
                <a:spcPct val="95825"/>
              </a:lnSpc>
            </a:pPr>
            <a:r>
              <a:rPr sz="1400" spc="8" dirty="0">
                <a:solidFill>
                  <a:srgbClr val="97959A"/>
                </a:solidFill>
                <a:latin typeface="Times New Roman"/>
                <a:cs typeface="Times New Roman"/>
              </a:rPr>
              <a:t>:</a:t>
            </a:r>
            <a:r>
              <a:rPr sz="1400" spc="8" dirty="0">
                <a:solidFill>
                  <a:srgbClr val="727072"/>
                </a:solidFill>
                <a:latin typeface="Times New Roman"/>
                <a:cs typeface="Times New Roman"/>
              </a:rPr>
              <a:t>1</a:t>
            </a:r>
            <a:r>
              <a:rPr sz="1400" spc="8" dirty="0">
                <a:solidFill>
                  <a:srgbClr val="5B5959"/>
                </a:solidFill>
                <a:latin typeface="Times New Roman"/>
                <a:cs typeface="Times New Roman"/>
              </a:rPr>
              <a:t>644</a:t>
            </a:r>
            <a:endParaRPr sz="1400">
              <a:latin typeface="Times New Roman"/>
              <a:cs typeface="Times New Roman"/>
            </a:endParaRPr>
          </a:p>
        </p:txBody>
      </p:sp>
      <p:sp>
        <p:nvSpPr>
          <p:cNvPr id="16" name="object 16"/>
          <p:cNvSpPr txBox="1"/>
          <p:nvPr/>
        </p:nvSpPr>
        <p:spPr>
          <a:xfrm>
            <a:off x="7344665" y="9218657"/>
            <a:ext cx="388618" cy="989886"/>
          </a:xfrm>
          <a:prstGeom prst="rect">
            <a:avLst/>
          </a:prstGeom>
        </p:spPr>
        <p:txBody>
          <a:bodyPr wrap="square" lIns="0" tIns="18096" rIns="0" bIns="0" rtlCol="0">
            <a:noAutofit/>
          </a:bodyPr>
          <a:lstStyle/>
          <a:p>
            <a:pPr marL="92456" marR="72388">
              <a:lnSpc>
                <a:spcPts val="2850"/>
              </a:lnSpc>
            </a:pPr>
            <a:r>
              <a:rPr sz="2600" spc="88" dirty="0">
                <a:solidFill>
                  <a:srgbClr val="D8D8D6"/>
                </a:solidFill>
                <a:latin typeface="Times New Roman"/>
                <a:cs typeface="Times New Roman"/>
              </a:rPr>
              <a:t>,</a:t>
            </a:r>
            <a:endParaRPr sz="2600">
              <a:latin typeface="Times New Roman"/>
              <a:cs typeface="Times New Roman"/>
            </a:endParaRPr>
          </a:p>
          <a:p>
            <a:pPr marL="25400">
              <a:lnSpc>
                <a:spcPct val="95825"/>
              </a:lnSpc>
              <a:spcBef>
                <a:spcPts val="306"/>
              </a:spcBef>
            </a:pPr>
            <a:r>
              <a:rPr sz="3800" spc="188" dirty="0">
                <a:solidFill>
                  <a:srgbClr val="B1B5B5"/>
                </a:solidFill>
                <a:latin typeface="Times New Roman"/>
                <a:cs typeface="Times New Roman"/>
              </a:rPr>
              <a:t>«</a:t>
            </a:r>
            <a:endParaRPr sz="3800">
              <a:latin typeface="Times New Roman"/>
              <a:cs typeface="Times New Roman"/>
            </a:endParaRPr>
          </a:p>
        </p:txBody>
      </p:sp>
      <p:sp>
        <p:nvSpPr>
          <p:cNvPr id="15" name="object 15"/>
          <p:cNvSpPr txBox="1"/>
          <p:nvPr/>
        </p:nvSpPr>
        <p:spPr>
          <a:xfrm>
            <a:off x="13166345" y="9347384"/>
            <a:ext cx="684910" cy="228600"/>
          </a:xfrm>
          <a:prstGeom prst="rect">
            <a:avLst/>
          </a:prstGeom>
        </p:spPr>
        <p:txBody>
          <a:bodyPr wrap="square" lIns="0" tIns="2540" rIns="0" bIns="0" rtlCol="0">
            <a:noAutofit/>
          </a:bodyPr>
          <a:lstStyle/>
          <a:p>
            <a:pPr marL="25400">
              <a:lnSpc>
                <a:spcPct val="95825"/>
              </a:lnSpc>
            </a:pPr>
            <a:r>
              <a:rPr sz="1400" spc="-96" dirty="0">
                <a:solidFill>
                  <a:srgbClr val="97959A"/>
                </a:solidFill>
                <a:latin typeface="Times New Roman"/>
                <a:cs typeface="Times New Roman"/>
              </a:rPr>
              <a:t>: </a:t>
            </a:r>
            <a:r>
              <a:rPr sz="1400" spc="-96" dirty="0">
                <a:solidFill>
                  <a:srgbClr val="727072"/>
                </a:solidFill>
                <a:latin typeface="Times New Roman"/>
                <a:cs typeface="Times New Roman"/>
              </a:rPr>
              <a:t>17o6701</a:t>
            </a:r>
            <a:endParaRPr sz="1400">
              <a:latin typeface="Times New Roman"/>
              <a:cs typeface="Times New Roman"/>
            </a:endParaRPr>
          </a:p>
        </p:txBody>
      </p:sp>
      <p:sp>
        <p:nvSpPr>
          <p:cNvPr id="14" name="object 14"/>
          <p:cNvSpPr txBox="1"/>
          <p:nvPr/>
        </p:nvSpPr>
        <p:spPr>
          <a:xfrm>
            <a:off x="6338824" y="9389700"/>
            <a:ext cx="535216" cy="304800"/>
          </a:xfrm>
          <a:prstGeom prst="rect">
            <a:avLst/>
          </a:prstGeom>
        </p:spPr>
        <p:txBody>
          <a:bodyPr wrap="square" lIns="0" tIns="14222" rIns="0" bIns="0" rtlCol="0">
            <a:noAutofit/>
          </a:bodyPr>
          <a:lstStyle/>
          <a:p>
            <a:pPr marL="25400">
              <a:lnSpc>
                <a:spcPts val="2240"/>
              </a:lnSpc>
            </a:pPr>
            <a:r>
              <a:rPr sz="1000" spc="294" dirty="0">
                <a:solidFill>
                  <a:srgbClr val="B1B5B5"/>
                </a:solidFill>
                <a:latin typeface="Arial"/>
                <a:cs typeface="Arial"/>
              </a:rPr>
              <a:t>.</a:t>
            </a:r>
            <a:r>
              <a:rPr sz="1000" spc="294" dirty="0">
                <a:solidFill>
                  <a:srgbClr val="D1B887"/>
                </a:solidFill>
                <a:latin typeface="Arial"/>
                <a:cs typeface="Arial"/>
              </a:rPr>
              <a:t>~  </a:t>
            </a:r>
            <a:r>
              <a:rPr sz="2000" spc="-182" dirty="0">
                <a:solidFill>
                  <a:srgbClr val="D8B5C4"/>
                </a:solidFill>
                <a:latin typeface="Times New Roman"/>
                <a:cs typeface="Times New Roman"/>
              </a:rPr>
              <a:t>.. </a:t>
            </a:r>
            <a:r>
              <a:rPr sz="600" spc="-182" dirty="0">
                <a:solidFill>
                  <a:srgbClr val="97959A"/>
                </a:solidFill>
                <a:latin typeface="Times New Roman"/>
                <a:cs typeface="Times New Roman"/>
              </a:rPr>
              <a:t>,-</a:t>
            </a:r>
            <a:endParaRPr sz="600">
              <a:latin typeface="Times New Roman"/>
              <a:cs typeface="Times New Roman"/>
            </a:endParaRPr>
          </a:p>
        </p:txBody>
      </p:sp>
      <p:sp>
        <p:nvSpPr>
          <p:cNvPr id="13" name="object 13"/>
          <p:cNvSpPr txBox="1"/>
          <p:nvPr/>
        </p:nvSpPr>
        <p:spPr>
          <a:xfrm>
            <a:off x="9082025" y="9408850"/>
            <a:ext cx="85674" cy="279400"/>
          </a:xfrm>
          <a:prstGeom prst="rect">
            <a:avLst/>
          </a:prstGeom>
        </p:spPr>
        <p:txBody>
          <a:bodyPr wrap="square" lIns="0" tIns="12954" rIns="0" bIns="0" rtlCol="0">
            <a:noAutofit/>
          </a:bodyPr>
          <a:lstStyle/>
          <a:p>
            <a:pPr>
              <a:lnSpc>
                <a:spcPts val="2038"/>
              </a:lnSpc>
            </a:pPr>
            <a:r>
              <a:rPr sz="1800" spc="-358" dirty="0">
                <a:solidFill>
                  <a:srgbClr val="97959A"/>
                </a:solidFill>
                <a:latin typeface="Arial"/>
                <a:cs typeface="Arial"/>
              </a:rPr>
              <a:t>.</a:t>
            </a:r>
            <a:endParaRPr sz="1800">
              <a:latin typeface="Arial"/>
              <a:cs typeface="Arial"/>
            </a:endParaRPr>
          </a:p>
        </p:txBody>
      </p:sp>
      <p:sp>
        <p:nvSpPr>
          <p:cNvPr id="12" name="object 12"/>
          <p:cNvSpPr txBox="1"/>
          <p:nvPr/>
        </p:nvSpPr>
        <p:spPr>
          <a:xfrm>
            <a:off x="6253481" y="9652540"/>
            <a:ext cx="69594" cy="152400"/>
          </a:xfrm>
          <a:prstGeom prst="rect">
            <a:avLst/>
          </a:prstGeom>
        </p:spPr>
        <p:txBody>
          <a:bodyPr wrap="square" lIns="0" tIns="11430" rIns="0" bIns="0" rtlCol="0">
            <a:noAutofit/>
          </a:bodyPr>
          <a:lstStyle/>
          <a:p>
            <a:pPr algn="ctr">
              <a:lnSpc>
                <a:spcPct val="95825"/>
              </a:lnSpc>
            </a:pPr>
            <a:r>
              <a:rPr sz="800" spc="-112" dirty="0">
                <a:solidFill>
                  <a:srgbClr val="B1B5B5"/>
                </a:solidFill>
                <a:latin typeface="Times New Roman"/>
                <a:cs typeface="Times New Roman"/>
              </a:rPr>
              <a:t>.</a:t>
            </a:r>
            <a:endParaRPr sz="800">
              <a:latin typeface="Times New Roman"/>
              <a:cs typeface="Times New Roman"/>
            </a:endParaRPr>
          </a:p>
        </p:txBody>
      </p:sp>
      <p:sp>
        <p:nvSpPr>
          <p:cNvPr id="11" name="object 11"/>
          <p:cNvSpPr txBox="1"/>
          <p:nvPr/>
        </p:nvSpPr>
        <p:spPr>
          <a:xfrm>
            <a:off x="7844537" y="9652540"/>
            <a:ext cx="84570" cy="152400"/>
          </a:xfrm>
          <a:prstGeom prst="rect">
            <a:avLst/>
          </a:prstGeom>
        </p:spPr>
        <p:txBody>
          <a:bodyPr wrap="square" lIns="0" tIns="11430" rIns="0" bIns="0" rtlCol="0">
            <a:noAutofit/>
          </a:bodyPr>
          <a:lstStyle/>
          <a:p>
            <a:pPr marL="25400">
              <a:lnSpc>
                <a:spcPct val="95825"/>
              </a:lnSpc>
            </a:pPr>
            <a:r>
              <a:rPr sz="800" spc="42" dirty="0">
                <a:solidFill>
                  <a:srgbClr val="97959A"/>
                </a:solidFill>
                <a:latin typeface="Times New Roman"/>
                <a:cs typeface="Times New Roman"/>
              </a:rPr>
              <a:t>j</a:t>
            </a:r>
            <a:endParaRPr sz="800">
              <a:latin typeface="Times New Roman"/>
              <a:cs typeface="Times New Roman"/>
            </a:endParaRPr>
          </a:p>
        </p:txBody>
      </p:sp>
      <p:sp>
        <p:nvSpPr>
          <p:cNvPr id="10" name="object 10"/>
          <p:cNvSpPr txBox="1"/>
          <p:nvPr/>
        </p:nvSpPr>
        <p:spPr>
          <a:xfrm>
            <a:off x="13166344" y="9719240"/>
            <a:ext cx="310896" cy="228600"/>
          </a:xfrm>
          <a:prstGeom prst="rect">
            <a:avLst/>
          </a:prstGeom>
        </p:spPr>
        <p:txBody>
          <a:bodyPr wrap="square" lIns="0" tIns="2540" rIns="0" bIns="0" rtlCol="0">
            <a:noAutofit/>
          </a:bodyPr>
          <a:lstStyle/>
          <a:p>
            <a:pPr marL="25400">
              <a:lnSpc>
                <a:spcPct val="95825"/>
              </a:lnSpc>
            </a:pPr>
            <a:r>
              <a:rPr sz="1400" spc="16" dirty="0">
                <a:solidFill>
                  <a:srgbClr val="838285"/>
                </a:solidFill>
                <a:latin typeface="Times New Roman"/>
                <a:cs typeface="Times New Roman"/>
              </a:rPr>
              <a:t>:</a:t>
            </a:r>
            <a:r>
              <a:rPr sz="1400" spc="16" dirty="0">
                <a:solidFill>
                  <a:srgbClr val="727072"/>
                </a:solidFill>
                <a:latin typeface="Times New Roman"/>
                <a:cs typeface="Times New Roman"/>
              </a:rPr>
              <a:t>18</a:t>
            </a:r>
            <a:endParaRPr sz="1400">
              <a:latin typeface="Times New Roman"/>
              <a:cs typeface="Times New Roman"/>
            </a:endParaRPr>
          </a:p>
        </p:txBody>
      </p:sp>
      <p:sp>
        <p:nvSpPr>
          <p:cNvPr id="9" name="object 9"/>
          <p:cNvSpPr txBox="1"/>
          <p:nvPr/>
        </p:nvSpPr>
        <p:spPr>
          <a:xfrm>
            <a:off x="7887209" y="9816496"/>
            <a:ext cx="180186" cy="355600"/>
          </a:xfrm>
          <a:prstGeom prst="rect">
            <a:avLst/>
          </a:prstGeom>
        </p:spPr>
        <p:txBody>
          <a:bodyPr wrap="square" lIns="0" tIns="16826" rIns="0" bIns="0" rtlCol="0">
            <a:noAutofit/>
          </a:bodyPr>
          <a:lstStyle/>
          <a:p>
            <a:pPr marL="25400">
              <a:lnSpc>
                <a:spcPts val="2650"/>
              </a:lnSpc>
            </a:pPr>
            <a:r>
              <a:rPr spc="-804" dirty="0">
                <a:solidFill>
                  <a:srgbClr val="82A189"/>
                </a:solidFill>
                <a:latin typeface="Arial"/>
                <a:cs typeface="Arial"/>
              </a:rPr>
              <a:t>F</a:t>
            </a:r>
            <a:endParaRPr>
              <a:latin typeface="Arial"/>
              <a:cs typeface="Arial"/>
            </a:endParaRPr>
          </a:p>
        </p:txBody>
      </p:sp>
      <p:sp>
        <p:nvSpPr>
          <p:cNvPr id="8" name="object 8"/>
          <p:cNvSpPr txBox="1"/>
          <p:nvPr/>
        </p:nvSpPr>
        <p:spPr>
          <a:xfrm>
            <a:off x="7551929" y="9992494"/>
            <a:ext cx="1464478" cy="431800"/>
          </a:xfrm>
          <a:prstGeom prst="rect">
            <a:avLst/>
          </a:prstGeom>
        </p:spPr>
        <p:txBody>
          <a:bodyPr wrap="square" lIns="0" tIns="20764" rIns="0" bIns="0" rtlCol="0">
            <a:noAutofit/>
          </a:bodyPr>
          <a:lstStyle/>
          <a:p>
            <a:pPr marL="25400">
              <a:lnSpc>
                <a:spcPts val="3270"/>
              </a:lnSpc>
            </a:pPr>
            <a:r>
              <a:rPr sz="3000" spc="-344" dirty="0">
                <a:solidFill>
                  <a:srgbClr val="B1B5B5"/>
                </a:solidFill>
                <a:latin typeface="Arial"/>
                <a:cs typeface="Arial"/>
              </a:rPr>
              <a:t>«</a:t>
            </a:r>
            <a:r>
              <a:rPr sz="3000" spc="-344" dirty="0">
                <a:solidFill>
                  <a:srgbClr val="97959A"/>
                </a:solidFill>
                <a:latin typeface="Arial"/>
                <a:cs typeface="Arial"/>
              </a:rPr>
              <a:t>.  </a:t>
            </a:r>
            <a:r>
              <a:rPr sz="1800" i="1" spc="440" dirty="0">
                <a:solidFill>
                  <a:srgbClr val="97959A"/>
                </a:solidFill>
                <a:latin typeface="Times New Roman"/>
                <a:cs typeface="Times New Roman"/>
              </a:rPr>
              <a:t>'</a:t>
            </a:r>
            <a:r>
              <a:rPr sz="1800" i="1" spc="440" dirty="0">
                <a:solidFill>
                  <a:srgbClr val="B1B5B5"/>
                </a:solidFill>
                <a:latin typeface="Times New Roman"/>
                <a:cs typeface="Times New Roman"/>
              </a:rPr>
              <a:t>IEE'.J</a:t>
            </a:r>
            <a:endParaRPr sz="1800">
              <a:latin typeface="Times New Roman"/>
              <a:cs typeface="Times New Roman"/>
            </a:endParaRPr>
          </a:p>
        </p:txBody>
      </p:sp>
      <p:sp>
        <p:nvSpPr>
          <p:cNvPr id="7" name="object 7"/>
          <p:cNvSpPr txBox="1"/>
          <p:nvPr/>
        </p:nvSpPr>
        <p:spPr>
          <a:xfrm>
            <a:off x="6021832" y="10035520"/>
            <a:ext cx="1264504" cy="619436"/>
          </a:xfrm>
          <a:prstGeom prst="rect">
            <a:avLst/>
          </a:prstGeom>
        </p:spPr>
        <p:txBody>
          <a:bodyPr wrap="square" lIns="0" tIns="16954" rIns="0" bIns="0" rtlCol="0">
            <a:noAutofit/>
          </a:bodyPr>
          <a:lstStyle/>
          <a:p>
            <a:pPr marL="49784" marR="41910">
              <a:lnSpc>
                <a:spcPts val="2670"/>
              </a:lnSpc>
            </a:pPr>
            <a:r>
              <a:rPr sz="2600" i="1" spc="66" dirty="0">
                <a:solidFill>
                  <a:srgbClr val="D8D8D6"/>
                </a:solidFill>
                <a:latin typeface="Times New Roman"/>
                <a:cs typeface="Times New Roman"/>
              </a:rPr>
              <a:t>F</a:t>
            </a:r>
            <a:r>
              <a:rPr sz="2600" i="1" spc="66" dirty="0">
                <a:solidFill>
                  <a:srgbClr val="B1B5B5"/>
                </a:solidFill>
                <a:latin typeface="Times New Roman"/>
                <a:cs typeface="Times New Roman"/>
              </a:rPr>
              <a:t>A/I</a:t>
            </a:r>
            <a:r>
              <a:rPr i="1" spc="-728" dirty="0">
                <a:solidFill>
                  <a:srgbClr val="BFCFD4"/>
                </a:solidFill>
                <a:latin typeface="Arial"/>
                <a:cs typeface="Arial"/>
              </a:rPr>
              <a:t>AN</a:t>
            </a:r>
            <a:r>
              <a:rPr i="1" spc="-728" dirty="0">
                <a:solidFill>
                  <a:srgbClr val="B1B5B5"/>
                </a:solidFill>
                <a:latin typeface="Arial"/>
                <a:cs typeface="Arial"/>
              </a:rPr>
              <a:t>A</a:t>
            </a:r>
            <a:r>
              <a:rPr i="1" spc="-728" dirty="0">
                <a:solidFill>
                  <a:srgbClr val="BFCFD4"/>
                </a:solidFill>
                <a:latin typeface="Arial"/>
                <a:cs typeface="Arial"/>
              </a:rPr>
              <a:t>L</a:t>
            </a:r>
            <a:endParaRPr>
              <a:latin typeface="Arial"/>
              <a:cs typeface="Arial"/>
            </a:endParaRPr>
          </a:p>
          <a:p>
            <a:pPr marL="25400">
              <a:lnSpc>
                <a:spcPts val="2060"/>
              </a:lnSpc>
            </a:pPr>
            <a:r>
              <a:rPr sz="2200" b="1" spc="2526" dirty="0">
                <a:solidFill>
                  <a:srgbClr val="D8D8D6"/>
                </a:solidFill>
                <a:latin typeface="Arial"/>
                <a:cs typeface="Arial"/>
              </a:rPr>
              <a:t>l</a:t>
            </a:r>
            <a:r>
              <a:rPr sz="2200" b="1" spc="2526" dirty="0">
                <a:solidFill>
                  <a:srgbClr val="B1B5B5"/>
                </a:solidFill>
                <a:latin typeface="Arial"/>
                <a:cs typeface="Arial"/>
              </a:rPr>
              <a:t>E</a:t>
            </a:r>
            <a:r>
              <a:rPr sz="400" spc="664" dirty="0">
                <a:solidFill>
                  <a:srgbClr val="B1B5B5"/>
                </a:solidFill>
                <a:latin typeface="Times New Roman"/>
                <a:cs typeface="Times New Roman"/>
              </a:rPr>
              <a:t>!</a:t>
            </a:r>
            <a:endParaRPr sz="400">
              <a:latin typeface="Times New Roman"/>
              <a:cs typeface="Times New Roman"/>
            </a:endParaRPr>
          </a:p>
        </p:txBody>
      </p:sp>
      <p:sp>
        <p:nvSpPr>
          <p:cNvPr id="6" name="object 6"/>
          <p:cNvSpPr txBox="1"/>
          <p:nvPr/>
        </p:nvSpPr>
        <p:spPr>
          <a:xfrm>
            <a:off x="7430009" y="10242430"/>
            <a:ext cx="674546" cy="431800"/>
          </a:xfrm>
          <a:prstGeom prst="rect">
            <a:avLst/>
          </a:prstGeom>
        </p:spPr>
        <p:txBody>
          <a:bodyPr wrap="square" lIns="0" tIns="20764" rIns="0" bIns="0" rtlCol="0">
            <a:noAutofit/>
          </a:bodyPr>
          <a:lstStyle/>
          <a:p>
            <a:pPr marL="25400">
              <a:lnSpc>
                <a:spcPts val="3270"/>
              </a:lnSpc>
            </a:pPr>
            <a:r>
              <a:rPr sz="3000" spc="68" dirty="0">
                <a:solidFill>
                  <a:srgbClr val="97959A"/>
                </a:solidFill>
                <a:latin typeface="Arial"/>
                <a:cs typeface="Arial"/>
              </a:rPr>
              <a:t>~</a:t>
            </a:r>
            <a:r>
              <a:rPr sz="3000" spc="68" dirty="0">
                <a:solidFill>
                  <a:srgbClr val="B1B5B5"/>
                </a:solidFill>
                <a:latin typeface="Arial"/>
                <a:cs typeface="Arial"/>
              </a:rPr>
              <a:t>e</a:t>
            </a:r>
            <a:r>
              <a:rPr sz="3000" spc="68" dirty="0">
                <a:solidFill>
                  <a:srgbClr val="838285"/>
                </a:solidFill>
                <a:latin typeface="Arial"/>
                <a:cs typeface="Arial"/>
              </a:rPr>
              <a:t>,</a:t>
            </a:r>
            <a:endParaRPr sz="3000">
              <a:latin typeface="Arial"/>
              <a:cs typeface="Arial"/>
            </a:endParaRPr>
          </a:p>
        </p:txBody>
      </p:sp>
      <p:sp>
        <p:nvSpPr>
          <p:cNvPr id="5" name="object 5"/>
          <p:cNvSpPr txBox="1"/>
          <p:nvPr/>
        </p:nvSpPr>
        <p:spPr>
          <a:xfrm>
            <a:off x="11185145" y="10446103"/>
            <a:ext cx="3328646" cy="355598"/>
          </a:xfrm>
          <a:prstGeom prst="rect">
            <a:avLst/>
          </a:prstGeom>
        </p:spPr>
        <p:txBody>
          <a:bodyPr wrap="square" lIns="0" tIns="16826" rIns="0" bIns="0" rtlCol="0">
            <a:noAutofit/>
          </a:bodyPr>
          <a:lstStyle/>
          <a:p>
            <a:pPr marL="25400">
              <a:lnSpc>
                <a:spcPts val="2650"/>
              </a:lnSpc>
            </a:pPr>
            <a:r>
              <a:rPr sz="2000" spc="12" dirty="0">
                <a:solidFill>
                  <a:srgbClr val="934F50"/>
                </a:solidFill>
                <a:latin typeface="Arial"/>
                <a:cs typeface="Arial"/>
              </a:rPr>
              <a:t>Webometrics Na</a:t>
            </a:r>
            <a:r>
              <a:rPr sz="2000" spc="12" dirty="0">
                <a:solidFill>
                  <a:srgbClr val="906B6B"/>
                </a:solidFill>
                <a:latin typeface="Arial"/>
                <a:cs typeface="Arial"/>
              </a:rPr>
              <a:t>i</a:t>
            </a:r>
            <a:r>
              <a:rPr sz="2000" spc="12" dirty="0">
                <a:solidFill>
                  <a:srgbClr val="934F50"/>
                </a:solidFill>
                <a:latin typeface="Arial"/>
                <a:cs typeface="Arial"/>
              </a:rPr>
              <a:t>k </a:t>
            </a:r>
            <a:r>
              <a:rPr spc="-80" dirty="0">
                <a:solidFill>
                  <a:srgbClr val="934F50"/>
                </a:solidFill>
                <a:latin typeface="Times New Roman"/>
                <a:cs typeface="Times New Roman"/>
              </a:rPr>
              <a:t>Per</a:t>
            </a:r>
            <a:r>
              <a:rPr spc="-80" dirty="0">
                <a:solidFill>
                  <a:srgbClr val="A8797C"/>
                </a:solidFill>
                <a:latin typeface="Times New Roman"/>
                <a:cs typeface="Times New Roman"/>
              </a:rPr>
              <a:t>i</a:t>
            </a:r>
            <a:r>
              <a:rPr spc="-80" dirty="0">
                <a:solidFill>
                  <a:srgbClr val="934F50"/>
                </a:solidFill>
                <a:latin typeface="Times New Roman"/>
                <a:cs typeface="Times New Roman"/>
              </a:rPr>
              <a:t>ngkat</a:t>
            </a:r>
            <a:endParaRPr>
              <a:latin typeface="Times New Roman"/>
              <a:cs typeface="Times New Roman"/>
            </a:endParaRPr>
          </a:p>
        </p:txBody>
      </p:sp>
      <p:sp>
        <p:nvSpPr>
          <p:cNvPr id="4" name="object 4"/>
          <p:cNvSpPr txBox="1"/>
          <p:nvPr/>
        </p:nvSpPr>
        <p:spPr>
          <a:xfrm>
            <a:off x="11380215" y="11198418"/>
            <a:ext cx="8005350" cy="467360"/>
          </a:xfrm>
          <a:prstGeom prst="rect">
            <a:avLst/>
          </a:prstGeom>
        </p:spPr>
        <p:txBody>
          <a:bodyPr wrap="square" lIns="0" tIns="28448" rIns="0" bIns="0" rtlCol="0">
            <a:noAutofit/>
          </a:bodyPr>
          <a:lstStyle/>
          <a:p>
            <a:pPr marL="25400">
              <a:lnSpc>
                <a:spcPts val="1680"/>
              </a:lnSpc>
            </a:pPr>
            <a:r>
              <a:rPr sz="1600" spc="-4" dirty="0">
                <a:solidFill>
                  <a:srgbClr val="97959A"/>
                </a:solidFill>
                <a:latin typeface="Times New Roman"/>
                <a:cs typeface="Times New Roman"/>
              </a:rPr>
              <a:t>S</a:t>
            </a:r>
            <a:r>
              <a:rPr sz="1600" spc="-4" dirty="0">
                <a:solidFill>
                  <a:srgbClr val="5B5959"/>
                </a:solidFill>
                <a:latin typeface="Times New Roman"/>
                <a:cs typeface="Times New Roman"/>
              </a:rPr>
              <a:t>T</a:t>
            </a:r>
            <a:r>
              <a:rPr sz="1600" spc="-4" dirty="0">
                <a:solidFill>
                  <a:srgbClr val="727072"/>
                </a:solidFill>
                <a:latin typeface="Times New Roman"/>
                <a:cs typeface="Times New Roman"/>
              </a:rPr>
              <a:t>l</a:t>
            </a:r>
            <a:r>
              <a:rPr sz="1600" spc="-4" dirty="0">
                <a:solidFill>
                  <a:srgbClr val="838285"/>
                </a:solidFill>
                <a:latin typeface="Times New Roman"/>
                <a:cs typeface="Times New Roman"/>
              </a:rPr>
              <a:t>I</a:t>
            </a:r>
            <a:r>
              <a:rPr sz="1600" spc="-4" dirty="0">
                <a:solidFill>
                  <a:srgbClr val="97959A"/>
                </a:solidFill>
                <a:latin typeface="Times New Roman"/>
                <a:cs typeface="Times New Roman"/>
              </a:rPr>
              <a:t>I </a:t>
            </a:r>
            <a:r>
              <a:rPr sz="1400" spc="-168" dirty="0">
                <a:solidFill>
                  <a:srgbClr val="838285"/>
                </a:solidFill>
                <a:latin typeface="Arial"/>
                <a:cs typeface="Arial"/>
              </a:rPr>
              <a:t>M</a:t>
            </a:r>
            <a:r>
              <a:rPr sz="1400" spc="-148" dirty="0">
                <a:solidFill>
                  <a:srgbClr val="838285"/>
                </a:solidFill>
                <a:latin typeface="Arial"/>
                <a:cs typeface="Arial"/>
              </a:rPr>
              <a:t>D</a:t>
            </a:r>
            <a:r>
              <a:rPr sz="1400" spc="-166" dirty="0">
                <a:solidFill>
                  <a:srgbClr val="838285"/>
                </a:solidFill>
                <a:latin typeface="Arial"/>
                <a:cs typeface="Arial"/>
              </a:rPr>
              <a:t>P</a:t>
            </a:r>
            <a:r>
              <a:rPr sz="1400" spc="-40" dirty="0">
                <a:solidFill>
                  <a:srgbClr val="838285"/>
                </a:solidFill>
                <a:latin typeface="Arial"/>
                <a:cs typeface="Arial"/>
              </a:rPr>
              <a:t> </a:t>
            </a:r>
            <a:r>
              <a:rPr sz="1400" dirty="0">
                <a:solidFill>
                  <a:srgbClr val="838285"/>
                </a:solidFill>
                <a:latin typeface="Arial"/>
                <a:cs typeface="Arial"/>
              </a:rPr>
              <a:t>&amp;</a:t>
            </a:r>
            <a:r>
              <a:rPr sz="1400" spc="-68" dirty="0">
                <a:solidFill>
                  <a:srgbClr val="838285"/>
                </a:solidFill>
                <a:latin typeface="Arial"/>
                <a:cs typeface="Arial"/>
              </a:rPr>
              <a:t> </a:t>
            </a:r>
            <a:r>
              <a:rPr sz="1400" spc="-182" dirty="0">
                <a:solidFill>
                  <a:srgbClr val="97959A"/>
                </a:solidFill>
                <a:latin typeface="Arial"/>
                <a:cs typeface="Arial"/>
              </a:rPr>
              <a:t>S</a:t>
            </a:r>
            <a:r>
              <a:rPr sz="1400" spc="-186" dirty="0">
                <a:solidFill>
                  <a:srgbClr val="727072"/>
                </a:solidFill>
                <a:latin typeface="Arial"/>
                <a:cs typeface="Arial"/>
              </a:rPr>
              <a:t>T</a:t>
            </a:r>
            <a:r>
              <a:rPr sz="1400" spc="-46" dirty="0">
                <a:solidFill>
                  <a:srgbClr val="727072"/>
                </a:solidFill>
                <a:latin typeface="Arial"/>
                <a:cs typeface="Arial"/>
              </a:rPr>
              <a:t>I</a:t>
            </a:r>
            <a:r>
              <a:rPr sz="1400" spc="-204" dirty="0">
                <a:solidFill>
                  <a:srgbClr val="727072"/>
                </a:solidFill>
                <a:latin typeface="Arial"/>
                <a:cs typeface="Arial"/>
              </a:rPr>
              <a:t>E</a:t>
            </a:r>
            <a:r>
              <a:rPr sz="1400" spc="96" dirty="0">
                <a:solidFill>
                  <a:srgbClr val="727072"/>
                </a:solidFill>
                <a:latin typeface="Arial"/>
                <a:cs typeface="Arial"/>
              </a:rPr>
              <a:t> </a:t>
            </a:r>
            <a:r>
              <a:rPr sz="1400" spc="66" dirty="0">
                <a:solidFill>
                  <a:srgbClr val="838285"/>
                </a:solidFill>
                <a:latin typeface="Arial"/>
                <a:cs typeface="Arial"/>
              </a:rPr>
              <a:t>I</a:t>
            </a:r>
            <a:r>
              <a:rPr sz="1400" spc="258" dirty="0">
                <a:solidFill>
                  <a:srgbClr val="838285"/>
                </a:solidFill>
                <a:latin typeface="Arial"/>
                <a:cs typeface="Arial"/>
              </a:rPr>
              <a:t>D</a:t>
            </a:r>
            <a:r>
              <a:rPr sz="1400" spc="-204" dirty="0">
                <a:solidFill>
                  <a:srgbClr val="727072"/>
                </a:solidFill>
                <a:latin typeface="Arial"/>
                <a:cs typeface="Arial"/>
              </a:rPr>
              <a:t>P</a:t>
            </a:r>
            <a:r>
              <a:rPr sz="1400" spc="78" dirty="0">
                <a:solidFill>
                  <a:srgbClr val="727072"/>
                </a:solidFill>
                <a:latin typeface="Arial"/>
                <a:cs typeface="Arial"/>
              </a:rPr>
              <a:t> </a:t>
            </a:r>
            <a:r>
              <a:rPr sz="1400" spc="-158" dirty="0">
                <a:solidFill>
                  <a:srgbClr val="97959A"/>
                </a:solidFill>
                <a:latin typeface="Arial"/>
                <a:cs typeface="Arial"/>
              </a:rPr>
              <a:t>b</a:t>
            </a:r>
            <a:r>
              <a:rPr sz="1400" spc="-54" dirty="0">
                <a:solidFill>
                  <a:srgbClr val="838285"/>
                </a:solidFill>
                <a:latin typeface="Arial"/>
                <a:cs typeface="Arial"/>
              </a:rPr>
              <a:t>e</a:t>
            </a:r>
            <a:r>
              <a:rPr sz="1400" spc="-68" dirty="0">
                <a:solidFill>
                  <a:srgbClr val="838285"/>
                </a:solidFill>
                <a:latin typeface="Arial"/>
                <a:cs typeface="Arial"/>
              </a:rPr>
              <a:t>r</a:t>
            </a:r>
            <a:r>
              <a:rPr sz="1400" spc="-66" dirty="0">
                <a:solidFill>
                  <a:srgbClr val="838285"/>
                </a:solidFill>
                <a:latin typeface="Arial"/>
                <a:cs typeface="Arial"/>
              </a:rPr>
              <a:t>h</a:t>
            </a:r>
            <a:r>
              <a:rPr sz="1400" spc="-76" dirty="0">
                <a:solidFill>
                  <a:srgbClr val="838285"/>
                </a:solidFill>
                <a:latin typeface="Arial"/>
                <a:cs typeface="Arial"/>
              </a:rPr>
              <a:t>a</a:t>
            </a:r>
            <a:r>
              <a:rPr sz="1400" spc="-8" dirty="0">
                <a:solidFill>
                  <a:srgbClr val="838285"/>
                </a:solidFill>
                <a:latin typeface="Arial"/>
                <a:cs typeface="Arial"/>
              </a:rPr>
              <a:t>s</a:t>
            </a:r>
            <a:r>
              <a:rPr sz="1400" spc="120" dirty="0">
                <a:solidFill>
                  <a:srgbClr val="97959A"/>
                </a:solidFill>
                <a:latin typeface="Arial"/>
                <a:cs typeface="Arial"/>
              </a:rPr>
              <a:t>i</a:t>
            </a:r>
            <a:r>
              <a:rPr sz="1400" spc="-80" dirty="0">
                <a:solidFill>
                  <a:srgbClr val="727072"/>
                </a:solidFill>
                <a:latin typeface="Arial"/>
                <a:cs typeface="Arial"/>
              </a:rPr>
              <a:t>l</a:t>
            </a:r>
            <a:r>
              <a:rPr sz="1400" spc="50" dirty="0">
                <a:solidFill>
                  <a:srgbClr val="727072"/>
                </a:solidFill>
                <a:latin typeface="Arial"/>
                <a:cs typeface="Arial"/>
              </a:rPr>
              <a:t> </a:t>
            </a:r>
            <a:r>
              <a:rPr sz="1400" spc="-108" dirty="0">
                <a:solidFill>
                  <a:srgbClr val="838285"/>
                </a:solidFill>
                <a:latin typeface="Arial"/>
                <a:cs typeface="Arial"/>
              </a:rPr>
              <a:t>m</a:t>
            </a:r>
            <a:r>
              <a:rPr sz="1400" spc="-66" dirty="0">
                <a:solidFill>
                  <a:srgbClr val="727072"/>
                </a:solidFill>
                <a:latin typeface="Arial"/>
                <a:cs typeface="Arial"/>
              </a:rPr>
              <a:t>as</a:t>
            </a:r>
            <a:r>
              <a:rPr sz="1400" spc="-66" dirty="0">
                <a:solidFill>
                  <a:srgbClr val="97959A"/>
                </a:solidFill>
                <a:latin typeface="Arial"/>
                <a:cs typeface="Arial"/>
              </a:rPr>
              <a:t>u</a:t>
            </a:r>
            <a:r>
              <a:rPr sz="1400" spc="-60" dirty="0">
                <a:solidFill>
                  <a:srgbClr val="97959A"/>
                </a:solidFill>
                <a:latin typeface="Arial"/>
                <a:cs typeface="Arial"/>
              </a:rPr>
              <a:t>r</a:t>
            </a:r>
            <a:r>
              <a:rPr sz="1400" spc="-50" dirty="0">
                <a:solidFill>
                  <a:srgbClr val="97959A"/>
                </a:solidFill>
                <a:latin typeface="Arial"/>
                <a:cs typeface="Arial"/>
              </a:rPr>
              <a:t> </a:t>
            </a:r>
            <a:r>
              <a:rPr sz="1400" spc="-18" dirty="0">
                <a:solidFill>
                  <a:srgbClr val="97959A"/>
                </a:solidFill>
                <a:latin typeface="Arial"/>
                <a:cs typeface="Arial"/>
              </a:rPr>
              <a:t> </a:t>
            </a:r>
            <a:r>
              <a:rPr sz="1400" spc="-74" dirty="0">
                <a:solidFill>
                  <a:srgbClr val="838285"/>
                </a:solidFill>
                <a:latin typeface="Arial"/>
                <a:cs typeface="Arial"/>
              </a:rPr>
              <a:t>5</a:t>
            </a:r>
            <a:r>
              <a:rPr sz="1400" spc="-100" dirty="0">
                <a:solidFill>
                  <a:srgbClr val="838285"/>
                </a:solidFill>
                <a:latin typeface="Arial"/>
                <a:cs typeface="Arial"/>
              </a:rPr>
              <a:t>0</a:t>
            </a:r>
            <a:r>
              <a:rPr sz="1400" spc="48" dirty="0">
                <a:solidFill>
                  <a:srgbClr val="838285"/>
                </a:solidFill>
                <a:latin typeface="Arial"/>
                <a:cs typeface="Arial"/>
              </a:rPr>
              <a:t> </a:t>
            </a:r>
            <a:r>
              <a:rPr sz="1400" spc="-204" dirty="0">
                <a:solidFill>
                  <a:srgbClr val="97959A"/>
                </a:solidFill>
                <a:latin typeface="Arial"/>
                <a:cs typeface="Arial"/>
              </a:rPr>
              <a:t>b</a:t>
            </a:r>
            <a:r>
              <a:rPr sz="1400" spc="-8" dirty="0">
                <a:solidFill>
                  <a:srgbClr val="727072"/>
                </a:solidFill>
                <a:latin typeface="Arial"/>
                <a:cs typeface="Arial"/>
              </a:rPr>
              <a:t>e</a:t>
            </a:r>
            <a:r>
              <a:rPr sz="1400" spc="12" dirty="0">
                <a:solidFill>
                  <a:srgbClr val="838285"/>
                </a:solidFill>
                <a:latin typeface="Arial"/>
                <a:cs typeface="Arial"/>
              </a:rPr>
              <a:t>s</a:t>
            </a:r>
            <a:r>
              <a:rPr sz="1400" spc="-158" dirty="0">
                <a:solidFill>
                  <a:srgbClr val="727072"/>
                </a:solidFill>
                <a:latin typeface="Arial"/>
                <a:cs typeface="Arial"/>
              </a:rPr>
              <a:t>a</a:t>
            </a:r>
            <a:r>
              <a:rPr sz="1400" spc="34" dirty="0">
                <a:solidFill>
                  <a:srgbClr val="727072"/>
                </a:solidFill>
                <a:latin typeface="Arial"/>
                <a:cs typeface="Arial"/>
              </a:rPr>
              <a:t>r</a:t>
            </a:r>
            <a:r>
              <a:rPr sz="1400" spc="-218" dirty="0">
                <a:solidFill>
                  <a:srgbClr val="727072"/>
                </a:solidFill>
                <a:latin typeface="Arial"/>
                <a:cs typeface="Arial"/>
              </a:rPr>
              <a:t> </a:t>
            </a:r>
            <a:r>
              <a:rPr sz="1400" spc="-120" dirty="0">
                <a:solidFill>
                  <a:srgbClr val="B1B5B5"/>
                </a:solidFill>
                <a:latin typeface="Arial"/>
                <a:cs typeface="Arial"/>
              </a:rPr>
              <a:t>W</a:t>
            </a:r>
            <a:r>
              <a:rPr sz="1400" spc="-158" dirty="0">
                <a:solidFill>
                  <a:srgbClr val="838285"/>
                </a:solidFill>
                <a:latin typeface="Arial"/>
                <a:cs typeface="Arial"/>
              </a:rPr>
              <a:t>e</a:t>
            </a:r>
            <a:r>
              <a:rPr sz="1400" spc="-8" dirty="0">
                <a:solidFill>
                  <a:srgbClr val="97959A"/>
                </a:solidFill>
                <a:latin typeface="Arial"/>
                <a:cs typeface="Arial"/>
              </a:rPr>
              <a:t>p</a:t>
            </a:r>
            <a:r>
              <a:rPr sz="1400" spc="-92" dirty="0">
                <a:solidFill>
                  <a:srgbClr val="97959A"/>
                </a:solidFill>
                <a:latin typeface="Arial"/>
                <a:cs typeface="Arial"/>
              </a:rPr>
              <a:t>omet</a:t>
            </a:r>
            <a:r>
              <a:rPr sz="1400" spc="-250" dirty="0">
                <a:solidFill>
                  <a:srgbClr val="97959A"/>
                </a:solidFill>
                <a:latin typeface="Arial"/>
                <a:cs typeface="Arial"/>
              </a:rPr>
              <a:t> </a:t>
            </a:r>
            <a:r>
              <a:rPr sz="1400" spc="-68" dirty="0">
                <a:solidFill>
                  <a:srgbClr val="97959A"/>
                </a:solidFill>
                <a:latin typeface="Arial"/>
                <a:cs typeface="Arial"/>
              </a:rPr>
              <a:t>r</a:t>
            </a:r>
            <a:r>
              <a:rPr sz="1400" spc="-14" dirty="0">
                <a:solidFill>
                  <a:srgbClr val="97959A"/>
                </a:solidFill>
                <a:latin typeface="Arial"/>
                <a:cs typeface="Arial"/>
              </a:rPr>
              <a:t>i</a:t>
            </a:r>
            <a:r>
              <a:rPr sz="1400" spc="-104" dirty="0">
                <a:solidFill>
                  <a:srgbClr val="97959A"/>
                </a:solidFill>
                <a:latin typeface="Arial"/>
                <a:cs typeface="Arial"/>
              </a:rPr>
              <a:t>cs</a:t>
            </a:r>
            <a:r>
              <a:rPr sz="1400" spc="130" dirty="0">
                <a:solidFill>
                  <a:srgbClr val="97959A"/>
                </a:solidFill>
                <a:latin typeface="Arial"/>
                <a:cs typeface="Arial"/>
              </a:rPr>
              <a:t> </a:t>
            </a:r>
            <a:r>
              <a:rPr sz="1400" spc="-80" dirty="0">
                <a:solidFill>
                  <a:srgbClr val="97959A"/>
                </a:solidFill>
                <a:latin typeface="Arial"/>
                <a:cs typeface="Arial"/>
              </a:rPr>
              <a:t>J</a:t>
            </a:r>
            <a:r>
              <a:rPr sz="1400" spc="-92" dirty="0">
                <a:solidFill>
                  <a:srgbClr val="838285"/>
                </a:solidFill>
                <a:latin typeface="Arial"/>
                <a:cs typeface="Arial"/>
              </a:rPr>
              <a:t>u</a:t>
            </a:r>
            <a:r>
              <a:rPr sz="1400" spc="-38" dirty="0">
                <a:solidFill>
                  <a:srgbClr val="838285"/>
                </a:solidFill>
                <a:latin typeface="Arial"/>
                <a:cs typeface="Arial"/>
              </a:rPr>
              <a:t>l</a:t>
            </a:r>
            <a:r>
              <a:rPr sz="1400" spc="-46" dirty="0">
                <a:solidFill>
                  <a:srgbClr val="838285"/>
                </a:solidFill>
                <a:latin typeface="Arial"/>
                <a:cs typeface="Arial"/>
              </a:rPr>
              <a:t>i</a:t>
            </a:r>
            <a:r>
              <a:rPr sz="1400" spc="12" dirty="0">
                <a:solidFill>
                  <a:srgbClr val="838285"/>
                </a:solidFill>
                <a:latin typeface="Arial"/>
                <a:cs typeface="Arial"/>
              </a:rPr>
              <a:t> </a:t>
            </a:r>
            <a:r>
              <a:rPr sz="1400" spc="-84" dirty="0">
                <a:solidFill>
                  <a:srgbClr val="97959A"/>
                </a:solidFill>
                <a:latin typeface="Arial"/>
                <a:cs typeface="Arial"/>
              </a:rPr>
              <a:t>20</a:t>
            </a:r>
            <a:r>
              <a:rPr sz="1400" spc="-92" dirty="0">
                <a:solidFill>
                  <a:srgbClr val="838285"/>
                </a:solidFill>
                <a:latin typeface="Arial"/>
                <a:cs typeface="Arial"/>
              </a:rPr>
              <a:t>1</a:t>
            </a:r>
            <a:r>
              <a:rPr sz="1400" spc="-116" dirty="0">
                <a:solidFill>
                  <a:srgbClr val="97959A"/>
                </a:solidFill>
                <a:latin typeface="Arial"/>
                <a:cs typeface="Arial"/>
              </a:rPr>
              <a:t>3</a:t>
            </a:r>
            <a:r>
              <a:rPr sz="1400" spc="94" dirty="0">
                <a:solidFill>
                  <a:srgbClr val="97959A"/>
                </a:solidFill>
                <a:latin typeface="Arial"/>
                <a:cs typeface="Arial"/>
              </a:rPr>
              <a:t> </a:t>
            </a:r>
            <a:r>
              <a:rPr sz="1400" spc="-116" dirty="0">
                <a:solidFill>
                  <a:srgbClr val="838285"/>
                </a:solidFill>
                <a:latin typeface="Arial"/>
                <a:cs typeface="Arial"/>
              </a:rPr>
              <a:t>d</a:t>
            </a:r>
            <a:r>
              <a:rPr sz="1400" spc="-58" dirty="0">
                <a:solidFill>
                  <a:srgbClr val="838285"/>
                </a:solidFill>
                <a:latin typeface="Arial"/>
                <a:cs typeface="Arial"/>
              </a:rPr>
              <a:t>a</a:t>
            </a:r>
            <a:r>
              <a:rPr sz="1400" spc="-116" dirty="0">
                <a:solidFill>
                  <a:srgbClr val="97959A"/>
                </a:solidFill>
                <a:latin typeface="Arial"/>
                <a:cs typeface="Arial"/>
              </a:rPr>
              <a:t>n</a:t>
            </a:r>
            <a:r>
              <a:rPr sz="1400" spc="110" dirty="0">
                <a:solidFill>
                  <a:srgbClr val="97959A"/>
                </a:solidFill>
                <a:latin typeface="Arial"/>
                <a:cs typeface="Arial"/>
              </a:rPr>
              <a:t> </a:t>
            </a:r>
            <a:r>
              <a:rPr sz="1400" spc="-132" dirty="0">
                <a:solidFill>
                  <a:srgbClr val="838285"/>
                </a:solidFill>
                <a:latin typeface="Arial"/>
                <a:cs typeface="Arial"/>
              </a:rPr>
              <a:t>m</a:t>
            </a:r>
            <a:r>
              <a:rPr sz="1400" spc="-92" dirty="0">
                <a:solidFill>
                  <a:srgbClr val="727072"/>
                </a:solidFill>
                <a:latin typeface="Arial"/>
                <a:cs typeface="Arial"/>
              </a:rPr>
              <a:t>e</a:t>
            </a:r>
            <a:r>
              <a:rPr sz="1400" spc="-84" dirty="0">
                <a:solidFill>
                  <a:srgbClr val="727072"/>
                </a:solidFill>
                <a:latin typeface="Arial"/>
                <a:cs typeface="Arial"/>
              </a:rPr>
              <a:t>n</a:t>
            </a:r>
            <a:r>
              <a:rPr sz="1400" spc="-92" dirty="0">
                <a:solidFill>
                  <a:srgbClr val="727072"/>
                </a:solidFill>
                <a:latin typeface="Arial"/>
                <a:cs typeface="Arial"/>
              </a:rPr>
              <a:t>e</a:t>
            </a:r>
            <a:r>
              <a:rPr sz="1400" spc="-124" dirty="0">
                <a:solidFill>
                  <a:srgbClr val="838285"/>
                </a:solidFill>
                <a:latin typeface="Arial"/>
                <a:cs typeface="Arial"/>
              </a:rPr>
              <a:t>m</a:t>
            </a:r>
            <a:r>
              <a:rPr sz="1400" spc="-84" dirty="0">
                <a:solidFill>
                  <a:srgbClr val="838285"/>
                </a:solidFill>
                <a:latin typeface="Arial"/>
                <a:cs typeface="Arial"/>
              </a:rPr>
              <a:t>pati</a:t>
            </a:r>
            <a:r>
              <a:rPr sz="1400" spc="-58" dirty="0">
                <a:solidFill>
                  <a:srgbClr val="838285"/>
                </a:solidFill>
                <a:latin typeface="Arial"/>
                <a:cs typeface="Arial"/>
              </a:rPr>
              <a:t> </a:t>
            </a:r>
            <a:r>
              <a:rPr sz="1400" spc="-10" dirty="0">
                <a:solidFill>
                  <a:srgbClr val="838285"/>
                </a:solidFill>
                <a:latin typeface="Arial"/>
                <a:cs typeface="Arial"/>
              </a:rPr>
              <a:t> </a:t>
            </a:r>
            <a:r>
              <a:rPr sz="1400" spc="-204" dirty="0">
                <a:solidFill>
                  <a:srgbClr val="727072"/>
                </a:solidFill>
                <a:latin typeface="Arial"/>
                <a:cs typeface="Arial"/>
              </a:rPr>
              <a:t>p</a:t>
            </a:r>
            <a:r>
              <a:rPr sz="1400" spc="-54" dirty="0">
                <a:solidFill>
                  <a:srgbClr val="727072"/>
                </a:solidFill>
                <a:latin typeface="Arial"/>
                <a:cs typeface="Arial"/>
              </a:rPr>
              <a:t>er</a:t>
            </a:r>
            <a:r>
              <a:rPr sz="1400" dirty="0">
                <a:solidFill>
                  <a:srgbClr val="727072"/>
                </a:solidFill>
                <a:latin typeface="Arial"/>
                <a:cs typeface="Arial"/>
              </a:rPr>
              <a:t>i</a:t>
            </a:r>
            <a:r>
              <a:rPr sz="1400" spc="-112" dirty="0">
                <a:solidFill>
                  <a:srgbClr val="838285"/>
                </a:solidFill>
                <a:latin typeface="Arial"/>
                <a:cs typeface="Arial"/>
              </a:rPr>
              <a:t>n</a:t>
            </a:r>
            <a:r>
              <a:rPr sz="1400" spc="84" dirty="0">
                <a:solidFill>
                  <a:srgbClr val="838285"/>
                </a:solidFill>
                <a:latin typeface="Arial"/>
                <a:cs typeface="Arial"/>
              </a:rPr>
              <a:t>g</a:t>
            </a:r>
            <a:r>
              <a:rPr sz="1400" spc="-124" dirty="0">
                <a:solidFill>
                  <a:srgbClr val="97959A"/>
                </a:solidFill>
                <a:latin typeface="Arial"/>
                <a:cs typeface="Arial"/>
              </a:rPr>
              <a:t>k</a:t>
            </a:r>
            <a:r>
              <a:rPr sz="1400" spc="-112" dirty="0">
                <a:solidFill>
                  <a:srgbClr val="838285"/>
                </a:solidFill>
                <a:latin typeface="Arial"/>
                <a:cs typeface="Arial"/>
              </a:rPr>
              <a:t>a</a:t>
            </a:r>
            <a:r>
              <a:rPr sz="1400" spc="-22" dirty="0">
                <a:solidFill>
                  <a:srgbClr val="838285"/>
                </a:solidFill>
                <a:latin typeface="Arial"/>
                <a:cs typeface="Arial"/>
              </a:rPr>
              <a:t>t</a:t>
            </a:r>
            <a:r>
              <a:rPr sz="1400" spc="-78" dirty="0">
                <a:solidFill>
                  <a:srgbClr val="838285"/>
                </a:solidFill>
                <a:latin typeface="Arial"/>
                <a:cs typeface="Arial"/>
              </a:rPr>
              <a:t> </a:t>
            </a:r>
            <a:r>
              <a:rPr sz="1400" b="1" spc="-112" dirty="0">
                <a:solidFill>
                  <a:srgbClr val="97959A"/>
                </a:solidFill>
                <a:latin typeface="Arial"/>
                <a:cs typeface="Arial"/>
              </a:rPr>
              <a:t>k</a:t>
            </a:r>
            <a:r>
              <a:rPr sz="1400" b="1" spc="-92" dirty="0">
                <a:solidFill>
                  <a:srgbClr val="838285"/>
                </a:solidFill>
                <a:latin typeface="Arial"/>
                <a:cs typeface="Arial"/>
              </a:rPr>
              <a:t>e</a:t>
            </a:r>
            <a:r>
              <a:rPr sz="1400" b="1" spc="-208" dirty="0">
                <a:solidFill>
                  <a:srgbClr val="838285"/>
                </a:solidFill>
                <a:latin typeface="Arial"/>
                <a:cs typeface="Arial"/>
              </a:rPr>
              <a:t> </a:t>
            </a:r>
            <a:r>
              <a:rPr sz="1400" b="1" dirty="0">
                <a:solidFill>
                  <a:srgbClr val="678290"/>
                </a:solidFill>
                <a:latin typeface="Arial"/>
                <a:cs typeface="Arial"/>
              </a:rPr>
              <a:t>48</a:t>
            </a:r>
            <a:r>
              <a:rPr sz="1400" b="1" spc="26" dirty="0">
                <a:solidFill>
                  <a:srgbClr val="678290"/>
                </a:solidFill>
                <a:latin typeface="Arial"/>
                <a:cs typeface="Arial"/>
              </a:rPr>
              <a:t> </a:t>
            </a:r>
            <a:r>
              <a:rPr sz="1400" spc="-74" dirty="0">
                <a:solidFill>
                  <a:srgbClr val="97959A"/>
                </a:solidFill>
                <a:latin typeface="Arial"/>
                <a:cs typeface="Arial"/>
              </a:rPr>
              <a:t>y</a:t>
            </a:r>
            <a:r>
              <a:rPr sz="1400" spc="-116" dirty="0">
                <a:solidFill>
                  <a:srgbClr val="838285"/>
                </a:solidFill>
                <a:latin typeface="Arial"/>
                <a:cs typeface="Arial"/>
              </a:rPr>
              <a:t>a</a:t>
            </a:r>
            <a:r>
              <a:rPr sz="1400" spc="-48" dirty="0">
                <a:solidFill>
                  <a:srgbClr val="838285"/>
                </a:solidFill>
                <a:latin typeface="Arial"/>
                <a:cs typeface="Arial"/>
              </a:rPr>
              <a:t>n</a:t>
            </a:r>
            <a:r>
              <a:rPr sz="1400" spc="-140" dirty="0">
                <a:solidFill>
                  <a:srgbClr val="727072"/>
                </a:solidFill>
                <a:latin typeface="Arial"/>
                <a:cs typeface="Arial"/>
              </a:rPr>
              <a:t>g</a:t>
            </a:r>
            <a:r>
              <a:rPr sz="1400" spc="-68" dirty="0">
                <a:solidFill>
                  <a:srgbClr val="727072"/>
                </a:solidFill>
                <a:latin typeface="Arial"/>
                <a:cs typeface="Arial"/>
              </a:rPr>
              <a:t> </a:t>
            </a:r>
            <a:r>
              <a:rPr sz="1400" spc="-74" dirty="0">
                <a:solidFill>
                  <a:srgbClr val="727072"/>
                </a:solidFill>
                <a:latin typeface="Arial"/>
                <a:cs typeface="Arial"/>
              </a:rPr>
              <a:t>s</a:t>
            </a:r>
            <a:r>
              <a:rPr sz="1400" spc="-112" dirty="0">
                <a:solidFill>
                  <a:srgbClr val="727072"/>
                </a:solidFill>
                <a:latin typeface="Arial"/>
                <a:cs typeface="Arial"/>
              </a:rPr>
              <a:t>e</a:t>
            </a:r>
            <a:r>
              <a:rPr sz="1400" spc="-54" dirty="0">
                <a:solidFill>
                  <a:srgbClr val="97959A"/>
                </a:solidFill>
                <a:latin typeface="Arial"/>
                <a:cs typeface="Arial"/>
              </a:rPr>
              <a:t>b</a:t>
            </a:r>
            <a:r>
              <a:rPr sz="1400" spc="-288" dirty="0">
                <a:solidFill>
                  <a:srgbClr val="727072"/>
                </a:solidFill>
                <a:latin typeface="Arial"/>
                <a:cs typeface="Arial"/>
              </a:rPr>
              <a:t>e</a:t>
            </a:r>
            <a:r>
              <a:rPr sz="1400" spc="-84" dirty="0">
                <a:solidFill>
                  <a:srgbClr val="727072"/>
                </a:solidFill>
                <a:latin typeface="Arial"/>
                <a:cs typeface="Arial"/>
              </a:rPr>
              <a:t>l</a:t>
            </a:r>
            <a:r>
              <a:rPr sz="1400" spc="328" dirty="0">
                <a:solidFill>
                  <a:srgbClr val="97959A"/>
                </a:solidFill>
                <a:latin typeface="Arial"/>
                <a:cs typeface="Arial"/>
              </a:rPr>
              <a:t>u</a:t>
            </a:r>
            <a:r>
              <a:rPr sz="1400" spc="-314" dirty="0">
                <a:solidFill>
                  <a:srgbClr val="97959A"/>
                </a:solidFill>
                <a:latin typeface="Arial"/>
                <a:cs typeface="Arial"/>
              </a:rPr>
              <a:t>m</a:t>
            </a:r>
            <a:r>
              <a:rPr sz="1400" spc="-284" dirty="0">
                <a:solidFill>
                  <a:srgbClr val="97959A"/>
                </a:solidFill>
                <a:latin typeface="Arial"/>
                <a:cs typeface="Arial"/>
              </a:rPr>
              <a:t>m</a:t>
            </a:r>
            <a:r>
              <a:rPr sz="1400" spc="-96" dirty="0">
                <a:solidFill>
                  <a:srgbClr val="97959A"/>
                </a:solidFill>
                <a:latin typeface="Arial"/>
                <a:cs typeface="Arial"/>
              </a:rPr>
              <a:t>ya</a:t>
            </a:r>
            <a:r>
              <a:rPr sz="1400" spc="50" dirty="0">
                <a:solidFill>
                  <a:srgbClr val="97959A"/>
                </a:solidFill>
                <a:latin typeface="Arial"/>
                <a:cs typeface="Arial"/>
              </a:rPr>
              <a:t> </a:t>
            </a:r>
            <a:r>
              <a:rPr sz="1400" spc="-132" dirty="0">
                <a:solidFill>
                  <a:srgbClr val="97959A"/>
                </a:solidFill>
                <a:latin typeface="Arial"/>
                <a:cs typeface="Arial"/>
              </a:rPr>
              <a:t>b</a:t>
            </a:r>
            <a:r>
              <a:rPr sz="1400" spc="-124" dirty="0">
                <a:solidFill>
                  <a:srgbClr val="727072"/>
                </a:solidFill>
                <a:latin typeface="Arial"/>
                <a:cs typeface="Arial"/>
              </a:rPr>
              <a:t>e</a:t>
            </a:r>
            <a:r>
              <a:rPr sz="1400" spc="-78" dirty="0">
                <a:solidFill>
                  <a:srgbClr val="727072"/>
                </a:solidFill>
                <a:latin typeface="Arial"/>
                <a:cs typeface="Arial"/>
              </a:rPr>
              <a:t>r</a:t>
            </a:r>
            <a:r>
              <a:rPr sz="1400" spc="-132" dirty="0">
                <a:solidFill>
                  <a:srgbClr val="727072"/>
                </a:solidFill>
                <a:latin typeface="Arial"/>
                <a:cs typeface="Arial"/>
              </a:rPr>
              <a:t>a</a:t>
            </a:r>
            <a:r>
              <a:rPr sz="1400" spc="-124" dirty="0">
                <a:solidFill>
                  <a:srgbClr val="727072"/>
                </a:solidFill>
                <a:latin typeface="Arial"/>
                <a:cs typeface="Arial"/>
              </a:rPr>
              <a:t>d</a:t>
            </a:r>
            <a:r>
              <a:rPr sz="1400" spc="-154" dirty="0">
                <a:solidFill>
                  <a:srgbClr val="727072"/>
                </a:solidFill>
                <a:latin typeface="Arial"/>
                <a:cs typeface="Arial"/>
              </a:rPr>
              <a:t>a</a:t>
            </a:r>
            <a:r>
              <a:rPr sz="1400" spc="222" dirty="0">
                <a:solidFill>
                  <a:srgbClr val="727072"/>
                </a:solidFill>
                <a:latin typeface="Arial"/>
                <a:cs typeface="Arial"/>
              </a:rPr>
              <a:t> </a:t>
            </a:r>
            <a:r>
              <a:rPr sz="1400" b="1" spc="-124" dirty="0">
                <a:solidFill>
                  <a:srgbClr val="97959A"/>
                </a:solidFill>
                <a:latin typeface="Arial"/>
                <a:cs typeface="Arial"/>
              </a:rPr>
              <a:t>di</a:t>
            </a:r>
            <a:r>
              <a:rPr sz="1400" b="1" spc="58" dirty="0">
                <a:solidFill>
                  <a:srgbClr val="97959A"/>
                </a:solidFill>
                <a:latin typeface="Arial"/>
                <a:cs typeface="Arial"/>
              </a:rPr>
              <a:t> </a:t>
            </a:r>
            <a:r>
              <a:rPr sz="1600" spc="-4" dirty="0">
                <a:solidFill>
                  <a:srgbClr val="727072"/>
                </a:solidFill>
                <a:latin typeface="Times New Roman"/>
                <a:cs typeface="Times New Roman"/>
              </a:rPr>
              <a:t>p</a:t>
            </a:r>
            <a:r>
              <a:rPr sz="1600" spc="-4" dirty="0">
                <a:solidFill>
                  <a:srgbClr val="5B5959"/>
                </a:solidFill>
                <a:latin typeface="Times New Roman"/>
                <a:cs typeface="Times New Roman"/>
              </a:rPr>
              <a:t>e</a:t>
            </a:r>
            <a:r>
              <a:rPr sz="1600" spc="-4" dirty="0">
                <a:solidFill>
                  <a:srgbClr val="727072"/>
                </a:solidFill>
                <a:latin typeface="Times New Roman"/>
                <a:cs typeface="Times New Roman"/>
              </a:rPr>
              <a:t>rin</a:t>
            </a:r>
            <a:r>
              <a:rPr sz="1600" spc="-4" dirty="0">
                <a:solidFill>
                  <a:srgbClr val="838285"/>
                </a:solidFill>
                <a:latin typeface="Times New Roman"/>
                <a:cs typeface="Times New Roman"/>
              </a:rPr>
              <a:t>g</a:t>
            </a:r>
            <a:r>
              <a:rPr sz="1600" spc="-4" dirty="0">
                <a:solidFill>
                  <a:srgbClr val="727072"/>
                </a:solidFill>
                <a:latin typeface="Times New Roman"/>
                <a:cs typeface="Times New Roman"/>
              </a:rPr>
              <a:t>at </a:t>
            </a:r>
            <a:r>
              <a:rPr sz="1400" spc="-80" dirty="0">
                <a:solidFill>
                  <a:srgbClr val="97959A"/>
                </a:solidFill>
                <a:latin typeface="Arial"/>
                <a:cs typeface="Arial"/>
              </a:rPr>
              <a:t>k</a:t>
            </a:r>
            <a:r>
              <a:rPr sz="1400" spc="-92" dirty="0">
                <a:solidFill>
                  <a:srgbClr val="838285"/>
                </a:solidFill>
                <a:latin typeface="Arial"/>
                <a:cs typeface="Arial"/>
              </a:rPr>
              <a:t>e</a:t>
            </a:r>
            <a:r>
              <a:rPr sz="1400" spc="-52" dirty="0">
                <a:solidFill>
                  <a:srgbClr val="97959A"/>
                </a:solidFill>
                <a:latin typeface="Arial"/>
                <a:cs typeface="Arial"/>
              </a:rPr>
              <a:t>-</a:t>
            </a:r>
            <a:r>
              <a:rPr sz="1400" spc="-84" dirty="0">
                <a:solidFill>
                  <a:srgbClr val="97959A"/>
                </a:solidFill>
                <a:latin typeface="Arial"/>
                <a:cs typeface="Arial"/>
              </a:rPr>
              <a:t>7</a:t>
            </a:r>
            <a:r>
              <a:rPr sz="1400" spc="-116" dirty="0">
                <a:solidFill>
                  <a:srgbClr val="727072"/>
                </a:solidFill>
                <a:latin typeface="Arial"/>
                <a:cs typeface="Arial"/>
              </a:rPr>
              <a:t>4</a:t>
            </a:r>
            <a:r>
              <a:rPr sz="1400" spc="38" dirty="0">
                <a:solidFill>
                  <a:srgbClr val="727072"/>
                </a:solidFill>
                <a:latin typeface="Arial"/>
                <a:cs typeface="Arial"/>
              </a:rPr>
              <a:t> </a:t>
            </a:r>
            <a:r>
              <a:rPr sz="1400" spc="-116" dirty="0">
                <a:solidFill>
                  <a:srgbClr val="727072"/>
                </a:solidFill>
                <a:latin typeface="Arial"/>
                <a:cs typeface="Arial"/>
              </a:rPr>
              <a:t>d</a:t>
            </a:r>
            <a:r>
              <a:rPr sz="1400" spc="-58" dirty="0">
                <a:solidFill>
                  <a:srgbClr val="727072"/>
                </a:solidFill>
                <a:latin typeface="Arial"/>
                <a:cs typeface="Arial"/>
              </a:rPr>
              <a:t>3</a:t>
            </a:r>
            <a:r>
              <a:rPr sz="1400" spc="-38" dirty="0">
                <a:solidFill>
                  <a:srgbClr val="97959A"/>
                </a:solidFill>
                <a:latin typeface="Arial"/>
                <a:cs typeface="Arial"/>
              </a:rPr>
              <a:t>l</a:t>
            </a:r>
            <a:r>
              <a:rPr sz="1400" spc="-84" dirty="0">
                <a:solidFill>
                  <a:srgbClr val="97959A"/>
                </a:solidFill>
                <a:latin typeface="Arial"/>
                <a:cs typeface="Arial"/>
              </a:rPr>
              <a:t>a</a:t>
            </a:r>
            <a:r>
              <a:rPr sz="1400" spc="-174" dirty="0">
                <a:solidFill>
                  <a:srgbClr val="97959A"/>
                </a:solidFill>
                <a:latin typeface="Arial"/>
                <a:cs typeface="Arial"/>
              </a:rPr>
              <a:t>m</a:t>
            </a:r>
            <a:r>
              <a:rPr sz="1400" spc="206" dirty="0">
                <a:solidFill>
                  <a:srgbClr val="97959A"/>
                </a:solidFill>
                <a:latin typeface="Arial"/>
                <a:cs typeface="Arial"/>
              </a:rPr>
              <a:t> </a:t>
            </a:r>
            <a:r>
              <a:rPr sz="1400" spc="-92" dirty="0">
                <a:solidFill>
                  <a:srgbClr val="838285"/>
                </a:solidFill>
                <a:latin typeface="Arial"/>
                <a:cs typeface="Arial"/>
              </a:rPr>
              <a:t>d</a:t>
            </a:r>
            <a:r>
              <a:rPr sz="1400" spc="-126" dirty="0">
                <a:solidFill>
                  <a:srgbClr val="727072"/>
                </a:solidFill>
                <a:latin typeface="Arial"/>
                <a:cs typeface="Arial"/>
              </a:rPr>
              <a:t>a</a:t>
            </a:r>
            <a:r>
              <a:rPr sz="1400" spc="-74" dirty="0">
                <a:solidFill>
                  <a:srgbClr val="727072"/>
                </a:solidFill>
                <a:latin typeface="Arial"/>
                <a:cs typeface="Arial"/>
              </a:rPr>
              <a:t>ftar</a:t>
            </a:r>
            <a:r>
              <a:rPr sz="1400" spc="-80" dirty="0">
                <a:solidFill>
                  <a:srgbClr val="727072"/>
                </a:solidFill>
                <a:latin typeface="Arial"/>
                <a:cs typeface="Arial"/>
              </a:rPr>
              <a:t> </a:t>
            </a:r>
            <a:r>
              <a:rPr sz="1600" spc="-4" dirty="0">
                <a:solidFill>
                  <a:srgbClr val="97959A"/>
                </a:solidFill>
                <a:latin typeface="Times New Roman"/>
                <a:cs typeface="Times New Roman"/>
              </a:rPr>
              <a:t>Pergur</a:t>
            </a:r>
            <a:r>
              <a:rPr sz="1600" spc="-4" dirty="0">
                <a:solidFill>
                  <a:srgbClr val="727072"/>
                </a:solidFill>
                <a:latin typeface="Times New Roman"/>
                <a:cs typeface="Times New Roman"/>
              </a:rPr>
              <a:t>an </a:t>
            </a:r>
            <a:r>
              <a:rPr sz="1400" spc="-92" dirty="0">
                <a:solidFill>
                  <a:srgbClr val="97959A"/>
                </a:solidFill>
                <a:latin typeface="Arial"/>
                <a:cs typeface="Arial"/>
              </a:rPr>
              <a:t>T</a:t>
            </a:r>
            <a:r>
              <a:rPr sz="1400" spc="8" dirty="0">
                <a:solidFill>
                  <a:srgbClr val="97959A"/>
                </a:solidFill>
                <a:latin typeface="Arial"/>
                <a:cs typeface="Arial"/>
              </a:rPr>
              <a:t>i</a:t>
            </a:r>
            <a:r>
              <a:rPr sz="1400" spc="-50" dirty="0">
                <a:solidFill>
                  <a:srgbClr val="97959A"/>
                </a:solidFill>
                <a:latin typeface="Arial"/>
                <a:cs typeface="Arial"/>
              </a:rPr>
              <a:t>ng</a:t>
            </a:r>
            <a:r>
              <a:rPr sz="1400" spc="-58" dirty="0">
                <a:solidFill>
                  <a:srgbClr val="838285"/>
                </a:solidFill>
                <a:latin typeface="Arial"/>
                <a:cs typeface="Arial"/>
              </a:rPr>
              <a:t>pi</a:t>
            </a:r>
            <a:r>
              <a:rPr sz="1400" spc="40" dirty="0">
                <a:solidFill>
                  <a:srgbClr val="838285"/>
                </a:solidFill>
                <a:latin typeface="Arial"/>
                <a:cs typeface="Arial"/>
              </a:rPr>
              <a:t> </a:t>
            </a:r>
            <a:r>
              <a:rPr sz="1400" spc="-102" dirty="0">
                <a:solidFill>
                  <a:srgbClr val="727072"/>
                </a:solidFill>
                <a:latin typeface="Arial"/>
                <a:cs typeface="Arial"/>
              </a:rPr>
              <a:t>t</a:t>
            </a:r>
            <a:r>
              <a:rPr sz="1400" spc="-158" dirty="0">
                <a:solidFill>
                  <a:srgbClr val="838285"/>
                </a:solidFill>
                <a:latin typeface="Arial"/>
                <a:cs typeface="Arial"/>
              </a:rPr>
              <a:t>e</a:t>
            </a:r>
            <a:r>
              <a:rPr sz="1400" spc="110" dirty="0">
                <a:solidFill>
                  <a:srgbClr val="97959A"/>
                </a:solidFill>
                <a:latin typeface="Arial"/>
                <a:cs typeface="Arial"/>
              </a:rPr>
              <a:t>r</a:t>
            </a:r>
            <a:r>
              <a:rPr sz="1400" spc="50" dirty="0">
                <a:solidFill>
                  <a:srgbClr val="97959A"/>
                </a:solidFill>
                <a:latin typeface="Arial"/>
                <a:cs typeface="Arial"/>
              </a:rPr>
              <a:t>ta</a:t>
            </a:r>
            <a:r>
              <a:rPr sz="1400" spc="94" dirty="0">
                <a:solidFill>
                  <a:srgbClr val="97959A"/>
                </a:solidFill>
                <a:latin typeface="Arial"/>
                <a:cs typeface="Arial"/>
              </a:rPr>
              <a:t>i</a:t>
            </a:r>
            <a:r>
              <a:rPr sz="1400" spc="-56" dirty="0">
                <a:solidFill>
                  <a:srgbClr val="97959A"/>
                </a:solidFill>
                <a:latin typeface="Arial"/>
                <a:cs typeface="Arial"/>
              </a:rPr>
              <a:t>k</a:t>
            </a:r>
            <a:r>
              <a:rPr sz="1400" spc="-118" dirty="0">
                <a:solidFill>
                  <a:srgbClr val="97959A"/>
                </a:solidFill>
                <a:latin typeface="Arial"/>
                <a:cs typeface="Arial"/>
              </a:rPr>
              <a:t> </a:t>
            </a:r>
            <a:r>
              <a:rPr sz="1400" dirty="0">
                <a:solidFill>
                  <a:srgbClr val="97959A"/>
                </a:solidFill>
                <a:latin typeface="Arial"/>
                <a:cs typeface="Arial"/>
              </a:rPr>
              <a:t>di</a:t>
            </a:r>
            <a:r>
              <a:rPr sz="1400" spc="-36" dirty="0">
                <a:solidFill>
                  <a:srgbClr val="97959A"/>
                </a:solidFill>
                <a:latin typeface="Arial"/>
                <a:cs typeface="Arial"/>
              </a:rPr>
              <a:t> </a:t>
            </a:r>
            <a:r>
              <a:rPr sz="1400" spc="-194" dirty="0">
                <a:solidFill>
                  <a:srgbClr val="727072"/>
                </a:solidFill>
                <a:latin typeface="Arial"/>
                <a:cs typeface="Arial"/>
              </a:rPr>
              <a:t>I</a:t>
            </a:r>
            <a:r>
              <a:rPr sz="1400" spc="-112" dirty="0">
                <a:solidFill>
                  <a:srgbClr val="727072"/>
                </a:solidFill>
                <a:latin typeface="Arial"/>
                <a:cs typeface="Arial"/>
              </a:rPr>
              <a:t>n</a:t>
            </a:r>
            <a:r>
              <a:rPr sz="1400" spc="-54" dirty="0">
                <a:solidFill>
                  <a:srgbClr val="727072"/>
                </a:solidFill>
                <a:latin typeface="Arial"/>
                <a:cs typeface="Arial"/>
              </a:rPr>
              <a:t>d</a:t>
            </a:r>
            <a:r>
              <a:rPr sz="1400" spc="-54" dirty="0">
                <a:solidFill>
                  <a:srgbClr val="838285"/>
                </a:solidFill>
                <a:latin typeface="Arial"/>
                <a:cs typeface="Arial"/>
              </a:rPr>
              <a:t>o</a:t>
            </a:r>
            <a:r>
              <a:rPr sz="1400" spc="-70" dirty="0">
                <a:solidFill>
                  <a:srgbClr val="838285"/>
                </a:solidFill>
                <a:latin typeface="Arial"/>
                <a:cs typeface="Arial"/>
              </a:rPr>
              <a:t>n</a:t>
            </a:r>
            <a:r>
              <a:rPr sz="1400" spc="-50" dirty="0">
                <a:solidFill>
                  <a:srgbClr val="838285"/>
                </a:solidFill>
                <a:latin typeface="Arial"/>
                <a:cs typeface="Arial"/>
              </a:rPr>
              <a:t>e</a:t>
            </a:r>
            <a:r>
              <a:rPr sz="1400" spc="62" dirty="0">
                <a:solidFill>
                  <a:srgbClr val="838285"/>
                </a:solidFill>
                <a:latin typeface="Arial"/>
                <a:cs typeface="Arial"/>
              </a:rPr>
              <a:t>s</a:t>
            </a:r>
            <a:r>
              <a:rPr sz="1400" spc="-26" dirty="0">
                <a:solidFill>
                  <a:srgbClr val="727072"/>
                </a:solidFill>
                <a:latin typeface="Arial"/>
                <a:cs typeface="Arial"/>
              </a:rPr>
              <a:t>i</a:t>
            </a:r>
            <a:r>
              <a:rPr sz="1400" spc="138" dirty="0">
                <a:solidFill>
                  <a:srgbClr val="838285"/>
                </a:solidFill>
                <a:latin typeface="Arial"/>
                <a:cs typeface="Arial"/>
              </a:rPr>
              <a:t>a</a:t>
            </a:r>
            <a:endParaRPr sz="1400">
              <a:latin typeface="Arial"/>
              <a:cs typeface="Arial"/>
            </a:endParaRPr>
          </a:p>
        </p:txBody>
      </p:sp>
      <p:sp>
        <p:nvSpPr>
          <p:cNvPr id="3" name="object 3"/>
          <p:cNvSpPr txBox="1"/>
          <p:nvPr/>
        </p:nvSpPr>
        <p:spPr>
          <a:xfrm>
            <a:off x="11380217" y="11824154"/>
            <a:ext cx="8668250" cy="498856"/>
          </a:xfrm>
          <a:prstGeom prst="rect">
            <a:avLst/>
          </a:prstGeom>
        </p:spPr>
        <p:txBody>
          <a:bodyPr wrap="square" lIns="0" tIns="45212" rIns="0" bIns="0" rtlCol="0">
            <a:noAutofit/>
          </a:bodyPr>
          <a:lstStyle/>
          <a:p>
            <a:pPr marL="25400">
              <a:lnSpc>
                <a:spcPts val="1720"/>
              </a:lnSpc>
            </a:pPr>
            <a:r>
              <a:rPr sz="1400" spc="-194" dirty="0">
                <a:solidFill>
                  <a:srgbClr val="727072"/>
                </a:solidFill>
                <a:latin typeface="Arial"/>
                <a:cs typeface="Arial"/>
              </a:rPr>
              <a:t>I</a:t>
            </a:r>
            <a:r>
              <a:rPr sz="1400" spc="-54" dirty="0">
                <a:solidFill>
                  <a:srgbClr val="727072"/>
                </a:solidFill>
                <a:latin typeface="Arial"/>
                <a:cs typeface="Arial"/>
              </a:rPr>
              <a:t>n</a:t>
            </a:r>
            <a:r>
              <a:rPr sz="1400" spc="-80" dirty="0">
                <a:solidFill>
                  <a:srgbClr val="727072"/>
                </a:solidFill>
                <a:latin typeface="Arial"/>
                <a:cs typeface="Arial"/>
              </a:rPr>
              <a:t>i</a:t>
            </a:r>
            <a:r>
              <a:rPr sz="1400" spc="8" dirty="0">
                <a:solidFill>
                  <a:srgbClr val="727072"/>
                </a:solidFill>
                <a:latin typeface="Arial"/>
                <a:cs typeface="Arial"/>
              </a:rPr>
              <a:t> </a:t>
            </a:r>
            <a:r>
              <a:rPr sz="1400" spc="-162" dirty="0">
                <a:solidFill>
                  <a:srgbClr val="97959A"/>
                </a:solidFill>
                <a:latin typeface="Arial"/>
                <a:cs typeface="Arial"/>
              </a:rPr>
              <a:t>m</a:t>
            </a:r>
            <a:r>
              <a:rPr sz="1400" spc="-40" dirty="0">
                <a:solidFill>
                  <a:srgbClr val="97959A"/>
                </a:solidFill>
                <a:latin typeface="Arial"/>
                <a:cs typeface="Arial"/>
              </a:rPr>
              <a:t>e</a:t>
            </a:r>
            <a:r>
              <a:rPr sz="1400" spc="-64" dirty="0">
                <a:solidFill>
                  <a:srgbClr val="97959A"/>
                </a:solidFill>
                <a:latin typeface="Arial"/>
                <a:cs typeface="Arial"/>
              </a:rPr>
              <a:t>r</a:t>
            </a:r>
            <a:r>
              <a:rPr sz="1400" spc="-58" dirty="0">
                <a:solidFill>
                  <a:srgbClr val="97959A"/>
                </a:solidFill>
                <a:latin typeface="Arial"/>
                <a:cs typeface="Arial"/>
              </a:rPr>
              <a:t>u</a:t>
            </a:r>
            <a:r>
              <a:rPr sz="1400" spc="-84" dirty="0">
                <a:solidFill>
                  <a:srgbClr val="838285"/>
                </a:solidFill>
                <a:latin typeface="Arial"/>
                <a:cs typeface="Arial"/>
              </a:rPr>
              <a:t>p</a:t>
            </a:r>
            <a:r>
              <a:rPr sz="1400" spc="-74" dirty="0">
                <a:solidFill>
                  <a:srgbClr val="727072"/>
                </a:solidFill>
                <a:latin typeface="Arial"/>
                <a:cs typeface="Arial"/>
              </a:rPr>
              <a:t>a</a:t>
            </a:r>
            <a:r>
              <a:rPr sz="1400" spc="-96" dirty="0">
                <a:solidFill>
                  <a:srgbClr val="838285"/>
                </a:solidFill>
                <a:latin typeface="Arial"/>
                <a:cs typeface="Arial"/>
              </a:rPr>
              <a:t>k</a:t>
            </a:r>
            <a:r>
              <a:rPr sz="1400" spc="-66" dirty="0">
                <a:solidFill>
                  <a:srgbClr val="838285"/>
                </a:solidFill>
                <a:latin typeface="Arial"/>
                <a:cs typeface="Arial"/>
              </a:rPr>
              <a:t>a</a:t>
            </a:r>
            <a:r>
              <a:rPr sz="1400" spc="-108" dirty="0">
                <a:solidFill>
                  <a:srgbClr val="838285"/>
                </a:solidFill>
                <a:latin typeface="Arial"/>
                <a:cs typeface="Arial"/>
              </a:rPr>
              <a:t>n</a:t>
            </a:r>
            <a:r>
              <a:rPr sz="1400" spc="230" dirty="0">
                <a:solidFill>
                  <a:srgbClr val="838285"/>
                </a:solidFill>
                <a:latin typeface="Arial"/>
                <a:cs typeface="Arial"/>
              </a:rPr>
              <a:t> </a:t>
            </a:r>
            <a:r>
              <a:rPr sz="1400" spc="-84" dirty="0">
                <a:solidFill>
                  <a:srgbClr val="97959A"/>
                </a:solidFill>
                <a:latin typeface="Arial"/>
                <a:cs typeface="Arial"/>
              </a:rPr>
              <a:t>h</a:t>
            </a:r>
            <a:r>
              <a:rPr sz="1400" spc="-84" dirty="0">
                <a:solidFill>
                  <a:srgbClr val="727072"/>
                </a:solidFill>
                <a:latin typeface="Arial"/>
                <a:cs typeface="Arial"/>
              </a:rPr>
              <a:t>a</a:t>
            </a:r>
            <a:r>
              <a:rPr sz="1400" spc="-72" dirty="0">
                <a:solidFill>
                  <a:srgbClr val="838285"/>
                </a:solidFill>
                <a:latin typeface="Arial"/>
                <a:cs typeface="Arial"/>
              </a:rPr>
              <a:t>s</a:t>
            </a:r>
            <a:r>
              <a:rPr sz="1400" spc="-34" dirty="0">
                <a:solidFill>
                  <a:srgbClr val="727072"/>
                </a:solidFill>
                <a:latin typeface="Arial"/>
                <a:cs typeface="Arial"/>
              </a:rPr>
              <a:t>i</a:t>
            </a:r>
            <a:r>
              <a:rPr sz="1400" spc="-42" dirty="0">
                <a:solidFill>
                  <a:srgbClr val="727072"/>
                </a:solidFill>
                <a:latin typeface="Arial"/>
                <a:cs typeface="Arial"/>
              </a:rPr>
              <a:t>l</a:t>
            </a:r>
            <a:r>
              <a:rPr sz="1400" spc="12" dirty="0">
                <a:solidFill>
                  <a:srgbClr val="727072"/>
                </a:solidFill>
                <a:latin typeface="Arial"/>
                <a:cs typeface="Arial"/>
              </a:rPr>
              <a:t> </a:t>
            </a:r>
            <a:r>
              <a:rPr sz="1400" spc="-8" dirty="0">
                <a:solidFill>
                  <a:srgbClr val="97959A"/>
                </a:solidFill>
                <a:latin typeface="Arial"/>
                <a:cs typeface="Arial"/>
              </a:rPr>
              <a:t>d</a:t>
            </a:r>
            <a:r>
              <a:rPr sz="1400" spc="-54" dirty="0">
                <a:solidFill>
                  <a:srgbClr val="838285"/>
                </a:solidFill>
                <a:latin typeface="Arial"/>
                <a:cs typeface="Arial"/>
              </a:rPr>
              <a:t>a</a:t>
            </a:r>
            <a:r>
              <a:rPr sz="1400" spc="-82" dirty="0">
                <a:solidFill>
                  <a:srgbClr val="727072"/>
                </a:solidFill>
                <a:latin typeface="Arial"/>
                <a:cs typeface="Arial"/>
              </a:rPr>
              <a:t>r</a:t>
            </a:r>
            <a:r>
              <a:rPr sz="1400" spc="-158" dirty="0">
                <a:solidFill>
                  <a:srgbClr val="838285"/>
                </a:solidFill>
                <a:latin typeface="Arial"/>
                <a:cs typeface="Arial"/>
              </a:rPr>
              <a:t>t</a:t>
            </a:r>
            <a:r>
              <a:rPr sz="1400" spc="58" dirty="0">
                <a:solidFill>
                  <a:srgbClr val="838285"/>
                </a:solidFill>
                <a:latin typeface="Arial"/>
                <a:cs typeface="Arial"/>
              </a:rPr>
              <a:t> </a:t>
            </a:r>
            <a:r>
              <a:rPr sz="1600" spc="-72" dirty="0">
                <a:solidFill>
                  <a:srgbClr val="727072"/>
                </a:solidFill>
                <a:latin typeface="Times New Roman"/>
                <a:cs typeface="Times New Roman"/>
              </a:rPr>
              <a:t>u</a:t>
            </a:r>
            <a:r>
              <a:rPr sz="1600" spc="-72" dirty="0">
                <a:solidFill>
                  <a:srgbClr val="838285"/>
                </a:solidFill>
                <a:latin typeface="Times New Roman"/>
                <a:cs typeface="Times New Roman"/>
              </a:rPr>
              <a:t>p</a:t>
            </a:r>
            <a:r>
              <a:rPr sz="1600" spc="-72" dirty="0">
                <a:solidFill>
                  <a:srgbClr val="727072"/>
                </a:solidFill>
                <a:latin typeface="Times New Roman"/>
                <a:cs typeface="Times New Roman"/>
              </a:rPr>
              <a:t>a</a:t>
            </a:r>
            <a:r>
              <a:rPr sz="1600" spc="-72" dirty="0">
                <a:solidFill>
                  <a:srgbClr val="97959A"/>
                </a:solidFill>
                <a:latin typeface="Times New Roman"/>
                <a:cs typeface="Times New Roman"/>
              </a:rPr>
              <a:t>+</a:t>
            </a:r>
            <a:r>
              <a:rPr sz="1600" spc="-72" dirty="0">
                <a:solidFill>
                  <a:srgbClr val="727072"/>
                </a:solidFill>
                <a:latin typeface="Times New Roman"/>
                <a:cs typeface="Times New Roman"/>
              </a:rPr>
              <a:t>3 </a:t>
            </a:r>
            <a:r>
              <a:rPr sz="1400" spc="-112" dirty="0">
                <a:solidFill>
                  <a:srgbClr val="838285"/>
                </a:solidFill>
                <a:latin typeface="Arial"/>
                <a:cs typeface="Arial"/>
              </a:rPr>
              <a:t>y</a:t>
            </a:r>
            <a:r>
              <a:rPr sz="1400" spc="-74" dirty="0">
                <a:solidFill>
                  <a:srgbClr val="838285"/>
                </a:solidFill>
                <a:latin typeface="Arial"/>
                <a:cs typeface="Arial"/>
              </a:rPr>
              <a:t>a</a:t>
            </a:r>
            <a:r>
              <a:rPr sz="1400" spc="-100" dirty="0">
                <a:solidFill>
                  <a:srgbClr val="727072"/>
                </a:solidFill>
                <a:latin typeface="Arial"/>
                <a:cs typeface="Arial"/>
              </a:rPr>
              <a:t>n</a:t>
            </a:r>
            <a:r>
              <a:rPr sz="1400" spc="-124" dirty="0">
                <a:solidFill>
                  <a:srgbClr val="838285"/>
                </a:solidFill>
                <a:latin typeface="Arial"/>
                <a:cs typeface="Arial"/>
              </a:rPr>
              <a:t>g</a:t>
            </a:r>
            <a:r>
              <a:rPr sz="1400" spc="46" dirty="0">
                <a:solidFill>
                  <a:srgbClr val="838285"/>
                </a:solidFill>
                <a:latin typeface="Arial"/>
                <a:cs typeface="Arial"/>
              </a:rPr>
              <a:t> </a:t>
            </a:r>
            <a:r>
              <a:rPr sz="1600" spc="-72" dirty="0">
                <a:solidFill>
                  <a:srgbClr val="97959A"/>
                </a:solidFill>
                <a:latin typeface="Times New Roman"/>
                <a:cs typeface="Times New Roman"/>
              </a:rPr>
              <a:t>i</a:t>
            </a:r>
            <a:r>
              <a:rPr sz="1600" spc="-72" dirty="0">
                <a:solidFill>
                  <a:srgbClr val="727072"/>
                </a:solidFill>
                <a:latin typeface="Times New Roman"/>
                <a:cs typeface="Times New Roman"/>
              </a:rPr>
              <a:t>la</a:t>
            </a:r>
            <a:r>
              <a:rPr sz="1600" spc="-72" dirty="0">
                <a:solidFill>
                  <a:srgbClr val="97959A"/>
                </a:solidFill>
                <a:latin typeface="Times New Roman"/>
                <a:cs typeface="Times New Roman"/>
              </a:rPr>
              <a:t>ua</a:t>
            </a:r>
            <a:r>
              <a:rPr sz="1600" spc="-72" dirty="0">
                <a:solidFill>
                  <a:srgbClr val="838285"/>
                </a:solidFill>
                <a:latin typeface="Times New Roman"/>
                <a:cs typeface="Times New Roman"/>
              </a:rPr>
              <a:t>n s</a:t>
            </a:r>
            <a:r>
              <a:rPr sz="1600" spc="-72" dirty="0">
                <a:solidFill>
                  <a:srgbClr val="727072"/>
                </a:solidFill>
                <a:latin typeface="Times New Roman"/>
                <a:cs typeface="Times New Roman"/>
              </a:rPr>
              <a:t>e</a:t>
            </a:r>
            <a:r>
              <a:rPr sz="1600" spc="-72" dirty="0">
                <a:solidFill>
                  <a:srgbClr val="97959A"/>
                </a:solidFill>
                <a:latin typeface="Times New Roman"/>
                <a:cs typeface="Times New Roman"/>
              </a:rPr>
              <a:t>t</a:t>
            </a:r>
            <a:r>
              <a:rPr sz="1600" spc="-72" dirty="0">
                <a:solidFill>
                  <a:srgbClr val="727072"/>
                </a:solidFill>
                <a:latin typeface="Times New Roman"/>
                <a:cs typeface="Times New Roman"/>
              </a:rPr>
              <a:t>uruh </a:t>
            </a:r>
            <a:r>
              <a:rPr sz="1600" spc="-454" dirty="0">
                <a:solidFill>
                  <a:srgbClr val="97959A"/>
                </a:solidFill>
                <a:latin typeface="Arial"/>
                <a:cs typeface="Arial"/>
              </a:rPr>
              <a:t>cnwr</a:t>
            </a:r>
            <a:r>
              <a:rPr sz="1600" spc="-318" dirty="0">
                <a:solidFill>
                  <a:srgbClr val="97959A"/>
                </a:solidFill>
                <a:latin typeface="Arial"/>
                <a:cs typeface="Arial"/>
              </a:rPr>
              <a:t>t</a:t>
            </a:r>
            <a:r>
              <a:rPr sz="1600" spc="120" dirty="0">
                <a:solidFill>
                  <a:srgbClr val="727072"/>
                </a:solidFill>
                <a:latin typeface="Arial"/>
                <a:cs typeface="Arial"/>
              </a:rPr>
              <a:t>a</a:t>
            </a:r>
            <a:r>
              <a:rPr sz="1600" spc="-102" dirty="0">
                <a:solidFill>
                  <a:srgbClr val="727072"/>
                </a:solidFill>
                <a:latin typeface="Arial"/>
                <a:cs typeface="Arial"/>
              </a:rPr>
              <a:t>s</a:t>
            </a:r>
            <a:r>
              <a:rPr sz="1600" spc="-38" dirty="0">
                <a:solidFill>
                  <a:srgbClr val="727072"/>
                </a:solidFill>
                <a:latin typeface="Arial"/>
                <a:cs typeface="Arial"/>
              </a:rPr>
              <a:t> </a:t>
            </a:r>
            <a:r>
              <a:rPr sz="1600" spc="450" dirty="0">
                <a:solidFill>
                  <a:srgbClr val="97959A"/>
                </a:solidFill>
                <a:latin typeface="Arial"/>
                <a:cs typeface="Arial"/>
              </a:rPr>
              <a:t>a</a:t>
            </a:r>
            <a:r>
              <a:rPr sz="1600" spc="-214" dirty="0">
                <a:solidFill>
                  <a:srgbClr val="727072"/>
                </a:solidFill>
                <a:latin typeface="Arial"/>
                <a:cs typeface="Arial"/>
              </a:rPr>
              <a:t>ad</a:t>
            </a:r>
            <a:r>
              <a:rPr sz="1600" spc="-170" dirty="0">
                <a:solidFill>
                  <a:srgbClr val="727072"/>
                </a:solidFill>
                <a:latin typeface="Arial"/>
                <a:cs typeface="Arial"/>
              </a:rPr>
              <a:t>e</a:t>
            </a:r>
            <a:r>
              <a:rPr sz="1600" spc="-232" dirty="0">
                <a:solidFill>
                  <a:srgbClr val="97959A"/>
                </a:solidFill>
                <a:latin typeface="Arial"/>
                <a:cs typeface="Arial"/>
              </a:rPr>
              <a:t>m</a:t>
            </a:r>
            <a:r>
              <a:rPr sz="1600" spc="20" dirty="0">
                <a:solidFill>
                  <a:srgbClr val="97959A"/>
                </a:solidFill>
                <a:latin typeface="Arial"/>
                <a:cs typeface="Arial"/>
              </a:rPr>
              <a:t>i</a:t>
            </a:r>
            <a:r>
              <a:rPr sz="1600" spc="694" dirty="0">
                <a:solidFill>
                  <a:srgbClr val="838285"/>
                </a:solidFill>
                <a:latin typeface="Arial"/>
                <a:cs typeface="Arial"/>
              </a:rPr>
              <a:t>a</a:t>
            </a:r>
            <a:r>
              <a:rPr sz="1400" spc="-124" dirty="0">
                <a:solidFill>
                  <a:srgbClr val="B1B5B5"/>
                </a:solidFill>
                <a:latin typeface="Arial"/>
                <a:cs typeface="Arial"/>
              </a:rPr>
              <a:t>y</a:t>
            </a:r>
            <a:r>
              <a:rPr sz="1400" spc="-54" dirty="0">
                <a:solidFill>
                  <a:srgbClr val="838285"/>
                </a:solidFill>
                <a:latin typeface="Arial"/>
                <a:cs typeface="Arial"/>
              </a:rPr>
              <a:t>a</a:t>
            </a:r>
            <a:r>
              <a:rPr sz="1400" spc="-54" dirty="0">
                <a:solidFill>
                  <a:srgbClr val="727072"/>
                </a:solidFill>
                <a:latin typeface="Arial"/>
                <a:cs typeface="Arial"/>
              </a:rPr>
              <a:t>n</a:t>
            </a:r>
            <a:r>
              <a:rPr sz="1400" spc="-186" dirty="0">
                <a:solidFill>
                  <a:srgbClr val="727072"/>
                </a:solidFill>
                <a:latin typeface="Arial"/>
                <a:cs typeface="Arial"/>
              </a:rPr>
              <a:t>g</a:t>
            </a:r>
            <a:r>
              <a:rPr sz="1400" spc="78" dirty="0">
                <a:solidFill>
                  <a:srgbClr val="727072"/>
                </a:solidFill>
                <a:latin typeface="Arial"/>
                <a:cs typeface="Arial"/>
              </a:rPr>
              <a:t> </a:t>
            </a:r>
            <a:r>
              <a:rPr sz="1400" spc="-102" dirty="0">
                <a:solidFill>
                  <a:srgbClr val="727072"/>
                </a:solidFill>
                <a:latin typeface="Arial"/>
                <a:cs typeface="Arial"/>
              </a:rPr>
              <a:t>t</a:t>
            </a:r>
            <a:r>
              <a:rPr sz="1400" spc="-158" dirty="0">
                <a:solidFill>
                  <a:srgbClr val="727072"/>
                </a:solidFill>
                <a:latin typeface="Arial"/>
                <a:cs typeface="Arial"/>
              </a:rPr>
              <a:t>e</a:t>
            </a:r>
            <a:r>
              <a:rPr sz="1400" spc="72" dirty="0">
                <a:solidFill>
                  <a:srgbClr val="97959A"/>
                </a:solidFill>
                <a:latin typeface="Arial"/>
                <a:cs typeface="Arial"/>
              </a:rPr>
              <a:t>i</a:t>
            </a:r>
            <a:r>
              <a:rPr sz="1400" spc="-54" dirty="0">
                <a:solidFill>
                  <a:srgbClr val="727072"/>
                </a:solidFill>
                <a:latin typeface="Arial"/>
                <a:cs typeface="Arial"/>
              </a:rPr>
              <a:t>a</a:t>
            </a:r>
            <a:r>
              <a:rPr sz="1400" spc="-140" dirty="0">
                <a:solidFill>
                  <a:srgbClr val="727072"/>
                </a:solidFill>
                <a:latin typeface="Arial"/>
                <a:cs typeface="Arial"/>
              </a:rPr>
              <a:t>h</a:t>
            </a:r>
            <a:r>
              <a:rPr sz="1400" spc="28" dirty="0">
                <a:solidFill>
                  <a:srgbClr val="727072"/>
                </a:solidFill>
                <a:latin typeface="Arial"/>
                <a:cs typeface="Arial"/>
              </a:rPr>
              <a:t> </a:t>
            </a:r>
            <a:r>
              <a:rPr sz="1800" spc="-72" dirty="0">
                <a:solidFill>
                  <a:srgbClr val="838285"/>
                </a:solidFill>
                <a:latin typeface="Times New Roman"/>
                <a:cs typeface="Times New Roman"/>
              </a:rPr>
              <a:t>m</a:t>
            </a:r>
            <a:r>
              <a:rPr sz="1800" spc="-72" dirty="0">
                <a:solidFill>
                  <a:srgbClr val="727072"/>
                </a:solidFill>
                <a:latin typeface="Times New Roman"/>
                <a:cs typeface="Times New Roman"/>
              </a:rPr>
              <a:t>e</a:t>
            </a:r>
            <a:r>
              <a:rPr sz="1800" spc="-72" dirty="0">
                <a:solidFill>
                  <a:srgbClr val="97959A"/>
                </a:solidFill>
                <a:latin typeface="Times New Roman"/>
                <a:cs typeface="Times New Roman"/>
              </a:rPr>
              <a:t>lu</a:t>
            </a:r>
            <a:r>
              <a:rPr sz="1800" spc="-72" dirty="0">
                <a:solidFill>
                  <a:srgbClr val="838285"/>
                </a:solidFill>
                <a:latin typeface="Times New Roman"/>
                <a:cs typeface="Times New Roman"/>
              </a:rPr>
              <a:t>a</a:t>
            </a:r>
            <a:r>
              <a:rPr sz="1800" spc="-72" dirty="0">
                <a:solidFill>
                  <a:srgbClr val="97959A"/>
                </a:solidFill>
                <a:latin typeface="Times New Roman"/>
                <a:cs typeface="Times New Roman"/>
              </a:rPr>
              <a:t>n</a:t>
            </a:r>
            <a:r>
              <a:rPr sz="1800" spc="-72" dirty="0">
                <a:solidFill>
                  <a:srgbClr val="838285"/>
                </a:solidFill>
                <a:latin typeface="Times New Roman"/>
                <a:cs typeface="Times New Roman"/>
              </a:rPr>
              <a:t>g</a:t>
            </a:r>
            <a:r>
              <a:rPr sz="1800" spc="-72" dirty="0">
                <a:solidFill>
                  <a:srgbClr val="97959A"/>
                </a:solidFill>
                <a:latin typeface="Times New Roman"/>
                <a:cs typeface="Times New Roman"/>
              </a:rPr>
              <a:t>kan </a:t>
            </a:r>
            <a:r>
              <a:rPr sz="1600" spc="-72" dirty="0">
                <a:solidFill>
                  <a:srgbClr val="838285"/>
                </a:solidFill>
                <a:latin typeface="Times New Roman"/>
                <a:cs typeface="Times New Roman"/>
              </a:rPr>
              <a:t>watu</a:t>
            </a:r>
            <a:r>
              <a:rPr sz="1600" spc="-72" dirty="0">
                <a:solidFill>
                  <a:srgbClr val="727072"/>
                </a:solidFill>
                <a:latin typeface="Times New Roman"/>
                <a:cs typeface="Times New Roman"/>
              </a:rPr>
              <a:t>n</a:t>
            </a:r>
            <a:r>
              <a:rPr sz="1600" spc="-72" dirty="0">
                <a:solidFill>
                  <a:srgbClr val="97959A"/>
                </a:solidFill>
                <a:latin typeface="Times New Roman"/>
                <a:cs typeface="Times New Roman"/>
              </a:rPr>
              <a:t>y</a:t>
            </a:r>
            <a:r>
              <a:rPr sz="1600" spc="-72" dirty="0">
                <a:solidFill>
                  <a:srgbClr val="727072"/>
                </a:solidFill>
                <a:latin typeface="Times New Roman"/>
                <a:cs typeface="Times New Roman"/>
              </a:rPr>
              <a:t>a un</a:t>
            </a:r>
            <a:r>
              <a:rPr sz="1600" spc="-72" dirty="0">
                <a:solidFill>
                  <a:srgbClr val="838285"/>
                </a:solidFill>
                <a:latin typeface="Times New Roman"/>
                <a:cs typeface="Times New Roman"/>
              </a:rPr>
              <a:t>t</a:t>
            </a:r>
            <a:r>
              <a:rPr sz="1600" spc="-72" dirty="0">
                <a:solidFill>
                  <a:srgbClr val="97959A"/>
                </a:solidFill>
                <a:latin typeface="Times New Roman"/>
                <a:cs typeface="Times New Roman"/>
              </a:rPr>
              <a:t>uk </a:t>
            </a:r>
            <a:r>
              <a:rPr sz="1400" spc="-204" dirty="0">
                <a:solidFill>
                  <a:srgbClr val="838285"/>
                </a:solidFill>
                <a:latin typeface="Arial"/>
                <a:cs typeface="Arial"/>
              </a:rPr>
              <a:t>p</a:t>
            </a:r>
            <a:r>
              <a:rPr sz="1400" spc="-8" dirty="0">
                <a:solidFill>
                  <a:srgbClr val="97959A"/>
                </a:solidFill>
                <a:latin typeface="Arial"/>
                <a:cs typeface="Arial"/>
              </a:rPr>
              <a:t>o</a:t>
            </a:r>
            <a:r>
              <a:rPr sz="1400" spc="-26" dirty="0">
                <a:solidFill>
                  <a:srgbClr val="838285"/>
                </a:solidFill>
                <a:latin typeface="Arial"/>
                <a:cs typeface="Arial"/>
              </a:rPr>
              <a:t>s</a:t>
            </a:r>
            <a:r>
              <a:rPr sz="1400" spc="40" dirty="0">
                <a:solidFill>
                  <a:srgbClr val="838285"/>
                </a:solidFill>
                <a:latin typeface="Arial"/>
                <a:cs typeface="Arial"/>
              </a:rPr>
              <a:t>t</a:t>
            </a:r>
            <a:r>
              <a:rPr sz="1400" spc="-26" dirty="0">
                <a:solidFill>
                  <a:srgbClr val="727072"/>
                </a:solidFill>
                <a:latin typeface="Arial"/>
                <a:cs typeface="Arial"/>
              </a:rPr>
              <a:t>i</a:t>
            </a:r>
            <a:r>
              <a:rPr sz="1400" spc="-112" dirty="0">
                <a:solidFill>
                  <a:srgbClr val="727072"/>
                </a:solidFill>
                <a:latin typeface="Arial"/>
                <a:cs typeface="Arial"/>
              </a:rPr>
              <a:t>n</a:t>
            </a:r>
            <a:r>
              <a:rPr sz="1400" spc="-140" dirty="0">
                <a:solidFill>
                  <a:srgbClr val="727072"/>
                </a:solidFill>
                <a:latin typeface="Arial"/>
                <a:cs typeface="Arial"/>
              </a:rPr>
              <a:t>g</a:t>
            </a:r>
            <a:r>
              <a:rPr sz="1400" spc="-68" dirty="0">
                <a:solidFill>
                  <a:srgbClr val="727072"/>
                </a:solidFill>
                <a:latin typeface="Arial"/>
                <a:cs typeface="Arial"/>
              </a:rPr>
              <a:t> </a:t>
            </a:r>
            <a:r>
              <a:rPr sz="1400" spc="-164" dirty="0">
                <a:solidFill>
                  <a:srgbClr val="838285"/>
                </a:solidFill>
                <a:latin typeface="Arial"/>
                <a:cs typeface="Arial"/>
              </a:rPr>
              <a:t>d</a:t>
            </a:r>
            <a:r>
              <a:rPr sz="1400" spc="-74" dirty="0">
                <a:solidFill>
                  <a:srgbClr val="727072"/>
                </a:solidFill>
                <a:latin typeface="Arial"/>
                <a:cs typeface="Arial"/>
              </a:rPr>
              <a:t>i</a:t>
            </a:r>
            <a:r>
              <a:rPr sz="1400" spc="8" dirty="0">
                <a:solidFill>
                  <a:srgbClr val="727072"/>
                </a:solidFill>
                <a:latin typeface="Arial"/>
                <a:cs typeface="Arial"/>
              </a:rPr>
              <a:t> </a:t>
            </a:r>
            <a:r>
              <a:rPr sz="1400" spc="-130" dirty="0">
                <a:solidFill>
                  <a:srgbClr val="97959A"/>
                </a:solidFill>
                <a:latin typeface="Arial"/>
                <a:cs typeface="Arial"/>
              </a:rPr>
              <a:t>w</a:t>
            </a:r>
            <a:r>
              <a:rPr sz="1400" spc="-22" dirty="0">
                <a:solidFill>
                  <a:srgbClr val="97959A"/>
                </a:solidFill>
                <a:latin typeface="Arial"/>
                <a:cs typeface="Arial"/>
              </a:rPr>
              <a:t>e</a:t>
            </a:r>
            <a:r>
              <a:rPr sz="1400" spc="-112" dirty="0">
                <a:solidFill>
                  <a:srgbClr val="97959A"/>
                </a:solidFill>
                <a:latin typeface="Arial"/>
                <a:cs typeface="Arial"/>
              </a:rPr>
              <a:t>b</a:t>
            </a:r>
            <a:r>
              <a:rPr sz="1400" spc="-158" dirty="0">
                <a:solidFill>
                  <a:srgbClr val="97959A"/>
                </a:solidFill>
                <a:latin typeface="Arial"/>
                <a:cs typeface="Arial"/>
              </a:rPr>
              <a:t>,</a:t>
            </a:r>
            <a:r>
              <a:rPr sz="1400" spc="58" dirty="0">
                <a:solidFill>
                  <a:srgbClr val="97959A"/>
                </a:solidFill>
                <a:latin typeface="Arial"/>
                <a:cs typeface="Arial"/>
              </a:rPr>
              <a:t> </a:t>
            </a:r>
            <a:r>
              <a:rPr sz="1400" spc="-92" dirty="0">
                <a:solidFill>
                  <a:srgbClr val="B1B5B5"/>
                </a:solidFill>
                <a:latin typeface="Arial"/>
                <a:cs typeface="Arial"/>
              </a:rPr>
              <a:t>b</a:t>
            </a:r>
            <a:r>
              <a:rPr sz="1400" spc="10" dirty="0">
                <a:solidFill>
                  <a:srgbClr val="B1B5B5"/>
                </a:solidFill>
                <a:latin typeface="Arial"/>
                <a:cs typeface="Arial"/>
              </a:rPr>
              <a:t>l</a:t>
            </a:r>
            <a:r>
              <a:rPr sz="1400" spc="-54" dirty="0">
                <a:solidFill>
                  <a:srgbClr val="97959A"/>
                </a:solidFill>
                <a:latin typeface="Arial"/>
                <a:cs typeface="Arial"/>
              </a:rPr>
              <a:t>og</a:t>
            </a:r>
            <a:r>
              <a:rPr sz="1400" spc="-158" dirty="0">
                <a:solidFill>
                  <a:srgbClr val="B1B5B5"/>
                </a:solidFill>
                <a:latin typeface="Arial"/>
                <a:cs typeface="Arial"/>
              </a:rPr>
              <a:t>,</a:t>
            </a:r>
            <a:r>
              <a:rPr sz="1400" spc="8" dirty="0">
                <a:solidFill>
                  <a:srgbClr val="B1B5B5"/>
                </a:solidFill>
                <a:latin typeface="Arial"/>
                <a:cs typeface="Arial"/>
              </a:rPr>
              <a:t> </a:t>
            </a:r>
            <a:r>
              <a:rPr sz="1400" spc="-158" dirty="0">
                <a:solidFill>
                  <a:srgbClr val="97959A"/>
                </a:solidFill>
                <a:latin typeface="Arial"/>
                <a:cs typeface="Arial"/>
              </a:rPr>
              <a:t>u</a:t>
            </a:r>
            <a:r>
              <a:rPr sz="1400" spc="84" dirty="0">
                <a:solidFill>
                  <a:srgbClr val="97959A"/>
                </a:solidFill>
                <a:latin typeface="Arial"/>
                <a:cs typeface="Arial"/>
              </a:rPr>
              <a:t>n</a:t>
            </a:r>
            <a:r>
              <a:rPr sz="1400" spc="-112" dirty="0">
                <a:solidFill>
                  <a:srgbClr val="97959A"/>
                </a:solidFill>
                <a:latin typeface="Arial"/>
                <a:cs typeface="Arial"/>
              </a:rPr>
              <a:t>g</a:t>
            </a:r>
            <a:r>
              <a:rPr sz="1400" spc="-54" dirty="0">
                <a:solidFill>
                  <a:srgbClr val="838285"/>
                </a:solidFill>
                <a:latin typeface="Arial"/>
                <a:cs typeface="Arial"/>
              </a:rPr>
              <a:t>g</a:t>
            </a:r>
            <a:r>
              <a:rPr sz="1400" spc="-8" dirty="0">
                <a:solidFill>
                  <a:srgbClr val="727072"/>
                </a:solidFill>
                <a:latin typeface="Arial"/>
                <a:cs typeface="Arial"/>
              </a:rPr>
              <a:t>a</a:t>
            </a:r>
            <a:r>
              <a:rPr sz="1400" spc="-232" dirty="0">
                <a:solidFill>
                  <a:srgbClr val="727072"/>
                </a:solidFill>
                <a:latin typeface="Arial"/>
                <a:cs typeface="Arial"/>
              </a:rPr>
              <a:t>h</a:t>
            </a:r>
            <a:r>
              <a:rPr sz="1400" spc="78" dirty="0">
                <a:solidFill>
                  <a:srgbClr val="727072"/>
                </a:solidFill>
                <a:latin typeface="Arial"/>
                <a:cs typeface="Arial"/>
              </a:rPr>
              <a:t> </a:t>
            </a:r>
            <a:r>
              <a:rPr sz="1800" spc="-72" dirty="0">
                <a:solidFill>
                  <a:srgbClr val="97959A"/>
                </a:solidFill>
                <a:latin typeface="Times New Roman"/>
                <a:cs typeface="Times New Roman"/>
              </a:rPr>
              <a:t>m</a:t>
            </a:r>
            <a:r>
              <a:rPr sz="1800" spc="-72" dirty="0">
                <a:solidFill>
                  <a:srgbClr val="727072"/>
                </a:solidFill>
                <a:latin typeface="Times New Roman"/>
                <a:cs typeface="Times New Roman"/>
              </a:rPr>
              <a:t>a</a:t>
            </a:r>
            <a:r>
              <a:rPr sz="1800" spc="-72" dirty="0">
                <a:solidFill>
                  <a:srgbClr val="838285"/>
                </a:solidFill>
                <a:latin typeface="Times New Roman"/>
                <a:cs typeface="Times New Roman"/>
              </a:rPr>
              <a:t>te</a:t>
            </a:r>
            <a:r>
              <a:rPr sz="1800" spc="-72" dirty="0">
                <a:solidFill>
                  <a:srgbClr val="97959A"/>
                </a:solidFill>
                <a:latin typeface="Times New Roman"/>
                <a:cs typeface="Times New Roman"/>
              </a:rPr>
              <a:t>n </a:t>
            </a:r>
            <a:r>
              <a:rPr sz="1600" spc="-142" dirty="0">
                <a:solidFill>
                  <a:srgbClr val="727072"/>
                </a:solidFill>
                <a:latin typeface="Arial"/>
                <a:cs typeface="Arial"/>
              </a:rPr>
              <a:t>di</a:t>
            </a:r>
            <a:r>
              <a:rPr sz="1600" spc="-100" dirty="0">
                <a:solidFill>
                  <a:srgbClr val="727072"/>
                </a:solidFill>
                <a:latin typeface="Arial"/>
                <a:cs typeface="Arial"/>
              </a:rPr>
              <a:t> </a:t>
            </a:r>
            <a:r>
              <a:rPr sz="1800" spc="-72" dirty="0">
                <a:solidFill>
                  <a:srgbClr val="97959A"/>
                </a:solidFill>
                <a:latin typeface="Times New Roman"/>
                <a:cs typeface="Times New Roman"/>
              </a:rPr>
              <a:t>simponi, </a:t>
            </a:r>
            <a:r>
              <a:rPr sz="1400" spc="-108" dirty="0">
                <a:solidFill>
                  <a:srgbClr val="838285"/>
                </a:solidFill>
                <a:latin typeface="Arial"/>
                <a:cs typeface="Arial"/>
              </a:rPr>
              <a:t>u</a:t>
            </a:r>
            <a:r>
              <a:rPr sz="1400" spc="-108" dirty="0">
                <a:solidFill>
                  <a:srgbClr val="727072"/>
                </a:solidFill>
                <a:latin typeface="Arial"/>
                <a:cs typeface="Arial"/>
              </a:rPr>
              <a:t>n</a:t>
            </a:r>
            <a:r>
              <a:rPr sz="1400" spc="-100" dirty="0">
                <a:solidFill>
                  <a:srgbClr val="838285"/>
                </a:solidFill>
                <a:latin typeface="Arial"/>
                <a:cs typeface="Arial"/>
              </a:rPr>
              <a:t>g</a:t>
            </a:r>
            <a:r>
              <a:rPr sz="1400" spc="-100" dirty="0">
                <a:solidFill>
                  <a:srgbClr val="727072"/>
                </a:solidFill>
                <a:latin typeface="Arial"/>
                <a:cs typeface="Arial"/>
              </a:rPr>
              <a:t>g</a:t>
            </a:r>
            <a:r>
              <a:rPr sz="1400" spc="-108" dirty="0">
                <a:solidFill>
                  <a:srgbClr val="727072"/>
                </a:solidFill>
                <a:latin typeface="Arial"/>
                <a:cs typeface="Arial"/>
              </a:rPr>
              <a:t>a</a:t>
            </a:r>
            <a:r>
              <a:rPr sz="1400" spc="-132" dirty="0">
                <a:solidFill>
                  <a:srgbClr val="838285"/>
                </a:solidFill>
                <a:latin typeface="Arial"/>
                <a:cs typeface="Arial"/>
              </a:rPr>
              <a:t>h</a:t>
            </a:r>
            <a:r>
              <a:rPr sz="1400" spc="108" dirty="0">
                <a:solidFill>
                  <a:srgbClr val="838285"/>
                </a:solidFill>
                <a:latin typeface="Arial"/>
                <a:cs typeface="Arial"/>
              </a:rPr>
              <a:t> </a:t>
            </a:r>
            <a:r>
              <a:rPr sz="1800" spc="288" dirty="0">
                <a:solidFill>
                  <a:srgbClr val="838285"/>
                </a:solidFill>
                <a:latin typeface="Arial"/>
                <a:cs typeface="Arial"/>
              </a:rPr>
              <a:t>a</a:t>
            </a:r>
            <a:r>
              <a:rPr sz="1800" spc="-268" dirty="0">
                <a:solidFill>
                  <a:srgbClr val="97959A"/>
                </a:solidFill>
                <a:latin typeface="Arial"/>
                <a:cs typeface="Arial"/>
              </a:rPr>
              <a:t>ry</a:t>
            </a:r>
            <a:r>
              <a:rPr sz="1800" spc="-330" dirty="0">
                <a:solidFill>
                  <a:srgbClr val="838285"/>
                </a:solidFill>
                <a:latin typeface="Arial"/>
                <a:cs typeface="Arial"/>
              </a:rPr>
              <a:t>a</a:t>
            </a:r>
            <a:r>
              <a:rPr sz="1800" spc="-208" dirty="0">
                <a:solidFill>
                  <a:srgbClr val="838285"/>
                </a:solidFill>
                <a:latin typeface="Arial"/>
                <a:cs typeface="Arial"/>
              </a:rPr>
              <a:t> </a:t>
            </a:r>
            <a:r>
              <a:rPr sz="1400" spc="-204" dirty="0">
                <a:solidFill>
                  <a:srgbClr val="727072"/>
                </a:solidFill>
                <a:latin typeface="Arial"/>
                <a:cs typeface="Arial"/>
              </a:rPr>
              <a:t>tu</a:t>
            </a:r>
            <a:r>
              <a:rPr sz="1400" spc="-58" dirty="0">
                <a:solidFill>
                  <a:srgbClr val="727072"/>
                </a:solidFill>
                <a:latin typeface="Arial"/>
                <a:cs typeface="Arial"/>
              </a:rPr>
              <a:t>l</a:t>
            </a:r>
            <a:r>
              <a:rPr sz="1400" spc="406" dirty="0">
                <a:solidFill>
                  <a:srgbClr val="97959A"/>
                </a:solidFill>
                <a:latin typeface="Arial"/>
                <a:cs typeface="Arial"/>
              </a:rPr>
              <a:t>i</a:t>
            </a:r>
            <a:r>
              <a:rPr sz="1400" spc="-56" dirty="0">
                <a:solidFill>
                  <a:srgbClr val="838285"/>
                </a:solidFill>
                <a:latin typeface="Arial"/>
                <a:cs typeface="Arial"/>
              </a:rPr>
              <a:t>s</a:t>
            </a:r>
            <a:r>
              <a:rPr sz="1400" spc="68" dirty="0">
                <a:solidFill>
                  <a:srgbClr val="838285"/>
                </a:solidFill>
                <a:latin typeface="Arial"/>
                <a:cs typeface="Arial"/>
              </a:rPr>
              <a:t> </a:t>
            </a:r>
            <a:r>
              <a:rPr sz="1400" spc="-100" dirty="0">
                <a:solidFill>
                  <a:srgbClr val="727072"/>
                </a:solidFill>
                <a:latin typeface="Arial"/>
                <a:cs typeface="Arial"/>
              </a:rPr>
              <a:t>di</a:t>
            </a:r>
            <a:r>
              <a:rPr sz="1400" spc="-32" dirty="0">
                <a:solidFill>
                  <a:srgbClr val="727072"/>
                </a:solidFill>
                <a:latin typeface="Arial"/>
                <a:cs typeface="Arial"/>
              </a:rPr>
              <a:t> </a:t>
            </a:r>
            <a:r>
              <a:rPr sz="1400" spc="-150" dirty="0">
                <a:solidFill>
                  <a:srgbClr val="97959A"/>
                </a:solidFill>
                <a:latin typeface="Arial"/>
                <a:cs typeface="Arial"/>
              </a:rPr>
              <a:t>e</a:t>
            </a:r>
            <a:r>
              <a:rPr sz="1400" spc="-112" dirty="0">
                <a:solidFill>
                  <a:srgbClr val="97959A"/>
                </a:solidFill>
                <a:latin typeface="Arial"/>
                <a:cs typeface="Arial"/>
              </a:rPr>
              <a:t>pr</a:t>
            </a:r>
            <a:r>
              <a:rPr sz="1400" dirty="0">
                <a:solidFill>
                  <a:srgbClr val="97959A"/>
                </a:solidFill>
                <a:latin typeface="Arial"/>
                <a:cs typeface="Arial"/>
              </a:rPr>
              <a:t>i</a:t>
            </a:r>
            <a:r>
              <a:rPr sz="1400" spc="-116" dirty="0">
                <a:solidFill>
                  <a:srgbClr val="97959A"/>
                </a:solidFill>
                <a:latin typeface="Arial"/>
                <a:cs typeface="Arial"/>
              </a:rPr>
              <a:t>n</a:t>
            </a:r>
            <a:r>
              <a:rPr sz="1400" spc="-96" dirty="0">
                <a:solidFill>
                  <a:srgbClr val="838285"/>
                </a:solidFill>
                <a:latin typeface="Arial"/>
                <a:cs typeface="Arial"/>
              </a:rPr>
              <a:t>ts</a:t>
            </a:r>
            <a:r>
              <a:rPr sz="1400" spc="-68" dirty="0">
                <a:solidFill>
                  <a:srgbClr val="838285"/>
                </a:solidFill>
                <a:latin typeface="Arial"/>
                <a:cs typeface="Arial"/>
              </a:rPr>
              <a:t> </a:t>
            </a:r>
            <a:r>
              <a:rPr sz="1400" spc="-2" dirty="0">
                <a:solidFill>
                  <a:srgbClr val="838285"/>
                </a:solidFill>
                <a:latin typeface="Arial"/>
                <a:cs typeface="Arial"/>
              </a:rPr>
              <a:t> </a:t>
            </a:r>
            <a:r>
              <a:rPr sz="1400" b="1" spc="-72" dirty="0">
                <a:solidFill>
                  <a:srgbClr val="97959A"/>
                </a:solidFill>
                <a:latin typeface="Times New Roman"/>
                <a:cs typeface="Times New Roman"/>
              </a:rPr>
              <a:t>dan </a:t>
            </a:r>
            <a:r>
              <a:rPr sz="1400" spc="-204" dirty="0">
                <a:solidFill>
                  <a:srgbClr val="727072"/>
                </a:solidFill>
                <a:latin typeface="Arial"/>
                <a:cs typeface="Arial"/>
              </a:rPr>
              <a:t>u</a:t>
            </a:r>
            <a:r>
              <a:rPr sz="1400" spc="-54" dirty="0">
                <a:solidFill>
                  <a:srgbClr val="727072"/>
                </a:solidFill>
                <a:latin typeface="Arial"/>
                <a:cs typeface="Arial"/>
              </a:rPr>
              <a:t>n</a:t>
            </a:r>
            <a:r>
              <a:rPr sz="1400" spc="-54" dirty="0">
                <a:solidFill>
                  <a:srgbClr val="838285"/>
                </a:solidFill>
                <a:latin typeface="Arial"/>
                <a:cs typeface="Arial"/>
              </a:rPr>
              <a:t>g</a:t>
            </a:r>
            <a:r>
              <a:rPr sz="1400" spc="-112" dirty="0">
                <a:solidFill>
                  <a:srgbClr val="727072"/>
                </a:solidFill>
                <a:latin typeface="Arial"/>
                <a:cs typeface="Arial"/>
              </a:rPr>
              <a:t>g</a:t>
            </a:r>
            <a:r>
              <a:rPr sz="1400" spc="-54" dirty="0">
                <a:solidFill>
                  <a:srgbClr val="838285"/>
                </a:solidFill>
                <a:latin typeface="Arial"/>
                <a:cs typeface="Arial"/>
              </a:rPr>
              <a:t>a</a:t>
            </a:r>
            <a:r>
              <a:rPr sz="1400" spc="342" dirty="0">
                <a:solidFill>
                  <a:srgbClr val="97959A"/>
                </a:solidFill>
                <a:latin typeface="Arial"/>
                <a:cs typeface="Arial"/>
              </a:rPr>
              <a:t>t</a:t>
            </a:r>
            <a:r>
              <a:rPr sz="1400" spc="-58" dirty="0">
                <a:solidFill>
                  <a:srgbClr val="97959A"/>
                </a:solidFill>
                <a:latin typeface="Arial"/>
                <a:cs typeface="Arial"/>
              </a:rPr>
              <a:t> </a:t>
            </a:r>
            <a:r>
              <a:rPr sz="1800" spc="-72" dirty="0">
                <a:solidFill>
                  <a:srgbClr val="97959A"/>
                </a:solidFill>
                <a:latin typeface="Times New Roman"/>
                <a:cs typeface="Times New Roman"/>
              </a:rPr>
              <a:t>id</a:t>
            </a:r>
            <a:r>
              <a:rPr sz="1800" spc="-72" dirty="0">
                <a:solidFill>
                  <a:srgbClr val="727072"/>
                </a:solidFill>
                <a:latin typeface="Times New Roman"/>
                <a:cs typeface="Times New Roman"/>
              </a:rPr>
              <a:t>e</a:t>
            </a:r>
            <a:r>
              <a:rPr sz="1800" spc="-72" dirty="0">
                <a:solidFill>
                  <a:srgbClr val="97959A"/>
                </a:solidFill>
                <a:latin typeface="Times New Roman"/>
                <a:cs typeface="Times New Roman"/>
              </a:rPr>
              <a:t>o </a:t>
            </a:r>
            <a:r>
              <a:rPr sz="1400" spc="-204" dirty="0">
                <a:solidFill>
                  <a:srgbClr val="838285"/>
                </a:solidFill>
                <a:latin typeface="Arial"/>
                <a:cs typeface="Arial"/>
              </a:rPr>
              <a:t>d</a:t>
            </a:r>
            <a:r>
              <a:rPr sz="1400" spc="-90" dirty="0">
                <a:solidFill>
                  <a:srgbClr val="727072"/>
                </a:solidFill>
                <a:latin typeface="Arial"/>
                <a:cs typeface="Arial"/>
              </a:rPr>
              <a:t>i</a:t>
            </a:r>
            <a:r>
              <a:rPr sz="1400" spc="108" dirty="0">
                <a:solidFill>
                  <a:srgbClr val="727072"/>
                </a:solidFill>
                <a:latin typeface="Arial"/>
                <a:cs typeface="Arial"/>
              </a:rPr>
              <a:t> </a:t>
            </a:r>
            <a:r>
              <a:rPr sz="1400" spc="-54" dirty="0">
                <a:solidFill>
                  <a:srgbClr val="97959A"/>
                </a:solidFill>
                <a:latin typeface="Arial"/>
                <a:cs typeface="Arial"/>
              </a:rPr>
              <a:t>p</a:t>
            </a:r>
            <a:r>
              <a:rPr sz="1400" spc="-112" dirty="0">
                <a:solidFill>
                  <a:srgbClr val="97959A"/>
                </a:solidFill>
                <a:latin typeface="Arial"/>
                <a:cs typeface="Arial"/>
              </a:rPr>
              <a:t>o</a:t>
            </a:r>
            <a:r>
              <a:rPr sz="1400" spc="-54" dirty="0">
                <a:solidFill>
                  <a:srgbClr val="97959A"/>
                </a:solidFill>
                <a:latin typeface="Arial"/>
                <a:cs typeface="Arial"/>
              </a:rPr>
              <a:t>d</a:t>
            </a:r>
            <a:r>
              <a:rPr sz="1400" spc="-160" dirty="0">
                <a:solidFill>
                  <a:srgbClr val="97959A"/>
                </a:solidFill>
                <a:latin typeface="Arial"/>
                <a:cs typeface="Arial"/>
              </a:rPr>
              <a:t>c</a:t>
            </a:r>
            <a:r>
              <a:rPr sz="1400" spc="-118" dirty="0">
                <a:solidFill>
                  <a:srgbClr val="97959A"/>
                </a:solidFill>
                <a:latin typeface="Arial"/>
                <a:cs typeface="Arial"/>
              </a:rPr>
              <a:t>a</a:t>
            </a:r>
            <a:r>
              <a:rPr sz="1400" spc="62" dirty="0">
                <a:solidFill>
                  <a:srgbClr val="97959A"/>
                </a:solidFill>
                <a:latin typeface="Arial"/>
                <a:cs typeface="Arial"/>
              </a:rPr>
              <a:t>s</a:t>
            </a:r>
            <a:r>
              <a:rPr sz="1400" spc="252" dirty="0">
                <a:solidFill>
                  <a:srgbClr val="97959A"/>
                </a:solidFill>
                <a:latin typeface="Arial"/>
                <a:cs typeface="Arial"/>
              </a:rPr>
              <a:t>t</a:t>
            </a:r>
            <a:endParaRPr sz="1400">
              <a:latin typeface="Arial"/>
              <a:cs typeface="Arial"/>
            </a:endParaRPr>
          </a:p>
        </p:txBody>
      </p:sp>
      <p:sp>
        <p:nvSpPr>
          <p:cNvPr id="2" name="object 2"/>
          <p:cNvSpPr txBox="1"/>
          <p:nvPr/>
        </p:nvSpPr>
        <p:spPr>
          <a:xfrm>
            <a:off x="11380216" y="12509059"/>
            <a:ext cx="2584596" cy="461262"/>
          </a:xfrm>
          <a:prstGeom prst="rect">
            <a:avLst/>
          </a:prstGeom>
        </p:spPr>
        <p:txBody>
          <a:bodyPr wrap="square" lIns="0" tIns="11620" rIns="0" bIns="0" rtlCol="0">
            <a:noAutofit/>
          </a:bodyPr>
          <a:lstStyle/>
          <a:p>
            <a:pPr marL="25400" marR="30478">
              <a:lnSpc>
                <a:spcPts val="1830"/>
              </a:lnSpc>
            </a:pPr>
            <a:r>
              <a:rPr sz="1600" spc="-106" dirty="0">
                <a:solidFill>
                  <a:srgbClr val="97959A"/>
                </a:solidFill>
                <a:latin typeface="Times New Roman"/>
                <a:cs typeface="Times New Roman"/>
              </a:rPr>
              <a:t>S</a:t>
            </a:r>
            <a:r>
              <a:rPr sz="1600" spc="-106" dirty="0">
                <a:solidFill>
                  <a:srgbClr val="838285"/>
                </a:solidFill>
                <a:latin typeface="Times New Roman"/>
                <a:cs typeface="Times New Roman"/>
              </a:rPr>
              <a:t>a</a:t>
            </a:r>
            <a:r>
              <a:rPr sz="1600" spc="-106" dirty="0">
                <a:solidFill>
                  <a:srgbClr val="727072"/>
                </a:solidFill>
                <a:latin typeface="Times New Roman"/>
                <a:cs typeface="Times New Roman"/>
              </a:rPr>
              <a:t>lam</a:t>
            </a:r>
            <a:endParaRPr sz="1600">
              <a:latin typeface="Times New Roman"/>
              <a:cs typeface="Times New Roman"/>
            </a:endParaRPr>
          </a:p>
          <a:p>
            <a:pPr marL="25400">
              <a:lnSpc>
                <a:spcPts val="1630"/>
              </a:lnSpc>
            </a:pPr>
            <a:r>
              <a:rPr sz="1400" spc="-90" dirty="0">
                <a:solidFill>
                  <a:srgbClr val="97959A"/>
                </a:solidFill>
                <a:latin typeface="Arial"/>
                <a:cs typeface="Arial"/>
              </a:rPr>
              <a:t>K</a:t>
            </a:r>
            <a:r>
              <a:rPr sz="1400" spc="-90" dirty="0">
                <a:solidFill>
                  <a:srgbClr val="838285"/>
                </a:solidFill>
                <a:latin typeface="Arial"/>
                <a:cs typeface="Arial"/>
              </a:rPr>
              <a:t>am</a:t>
            </a:r>
            <a:r>
              <a:rPr sz="1400" spc="-90" dirty="0">
                <a:solidFill>
                  <a:srgbClr val="727072"/>
                </a:solidFill>
                <a:latin typeface="Arial"/>
                <a:cs typeface="Arial"/>
              </a:rPr>
              <a:t>pu</a:t>
            </a:r>
            <a:r>
              <a:rPr sz="1400" spc="-90" dirty="0">
                <a:solidFill>
                  <a:srgbClr val="838285"/>
                </a:solidFill>
                <a:latin typeface="Arial"/>
                <a:cs typeface="Arial"/>
              </a:rPr>
              <a:t>s </a:t>
            </a:r>
            <a:r>
              <a:rPr sz="1400" spc="-90" dirty="0">
                <a:solidFill>
                  <a:srgbClr val="97959A"/>
                </a:solidFill>
                <a:latin typeface="Arial"/>
                <a:cs typeface="Arial"/>
              </a:rPr>
              <a:t>In</a:t>
            </a:r>
            <a:r>
              <a:rPr sz="1400" spc="-90" dirty="0">
                <a:solidFill>
                  <a:srgbClr val="838285"/>
                </a:solidFill>
                <a:latin typeface="Arial"/>
                <a:cs typeface="Arial"/>
              </a:rPr>
              <a:t>ovwas</a:t>
            </a:r>
            <a:r>
              <a:rPr sz="1400" spc="-90" dirty="0">
                <a:solidFill>
                  <a:srgbClr val="97959A"/>
                </a:solidFill>
                <a:latin typeface="Arial"/>
                <a:cs typeface="Arial"/>
              </a:rPr>
              <a:t>i, M</a:t>
            </a:r>
            <a:r>
              <a:rPr sz="1400" spc="-90" dirty="0">
                <a:solidFill>
                  <a:srgbClr val="727072"/>
                </a:solidFill>
                <a:latin typeface="Arial"/>
                <a:cs typeface="Arial"/>
              </a:rPr>
              <a:t>eraih </a:t>
            </a:r>
            <a:r>
              <a:rPr sz="1400" spc="-90" dirty="0">
                <a:solidFill>
                  <a:srgbClr val="97959A"/>
                </a:solidFill>
                <a:latin typeface="Arial"/>
                <a:cs typeface="Arial"/>
              </a:rPr>
              <a:t>P</a:t>
            </a:r>
            <a:r>
              <a:rPr sz="1400" spc="-90" dirty="0">
                <a:solidFill>
                  <a:srgbClr val="838285"/>
                </a:solidFill>
                <a:latin typeface="Arial"/>
                <a:cs typeface="Arial"/>
              </a:rPr>
              <a:t>r</a:t>
            </a:r>
            <a:r>
              <a:rPr sz="1400" spc="-90" dirty="0">
                <a:solidFill>
                  <a:srgbClr val="727072"/>
                </a:solidFill>
                <a:latin typeface="Arial"/>
                <a:cs typeface="Arial"/>
              </a:rPr>
              <a:t>e</a:t>
            </a:r>
            <a:r>
              <a:rPr sz="1400" spc="-90" dirty="0">
                <a:solidFill>
                  <a:srgbClr val="838285"/>
                </a:solidFill>
                <a:latin typeface="Arial"/>
                <a:cs typeface="Arial"/>
              </a:rPr>
              <a:t>stas</a:t>
            </a:r>
            <a:r>
              <a:rPr sz="1400" spc="-90" dirty="0">
                <a:solidFill>
                  <a:srgbClr val="727072"/>
                </a:solidFill>
                <a:latin typeface="Arial"/>
                <a:cs typeface="Arial"/>
              </a:rPr>
              <a:t>i </a:t>
            </a:r>
            <a:r>
              <a:rPr sz="1600" spc="312" dirty="0">
                <a:solidFill>
                  <a:srgbClr val="97959A"/>
                </a:solidFill>
                <a:latin typeface="Times New Roman"/>
                <a:cs typeface="Times New Roman"/>
              </a:rPr>
              <a:t>!</a:t>
            </a:r>
            <a:endParaRPr sz="1600">
              <a:latin typeface="Times New Roman"/>
              <a:cs typeface="Times New Roman"/>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object 57"/>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56" name="object 56"/>
          <p:cNvSpPr txBox="1"/>
          <p:nvPr/>
        </p:nvSpPr>
        <p:spPr>
          <a:xfrm>
            <a:off x="4077208" y="1320774"/>
            <a:ext cx="8028748" cy="2493192"/>
          </a:xfrm>
          <a:prstGeom prst="rect">
            <a:avLst/>
          </a:prstGeom>
        </p:spPr>
        <p:txBody>
          <a:bodyPr wrap="square" lIns="0" tIns="46736" rIns="0" bIns="0" rtlCol="0">
            <a:noAutofit/>
          </a:bodyPr>
          <a:lstStyle/>
          <a:p>
            <a:pPr marL="3847590">
              <a:lnSpc>
                <a:spcPts val="7358"/>
              </a:lnSpc>
            </a:pPr>
            <a:r>
              <a:rPr sz="7000" b="1" spc="-24" dirty="0">
                <a:solidFill>
                  <a:srgbClr val="F6F6F2"/>
                </a:solidFill>
                <a:latin typeface="Arial"/>
                <a:cs typeface="Arial"/>
              </a:rPr>
              <a:t>WEBSITE</a:t>
            </a:r>
            <a:endParaRPr sz="7000">
              <a:latin typeface="Arial"/>
              <a:cs typeface="Arial"/>
            </a:endParaRPr>
          </a:p>
          <a:p>
            <a:pPr marL="80262" marR="133350">
              <a:lnSpc>
                <a:spcPct val="95825"/>
              </a:lnSpc>
              <a:spcBef>
                <a:spcPts val="5134"/>
              </a:spcBef>
            </a:pPr>
            <a:r>
              <a:rPr sz="1200" spc="1080" dirty="0">
                <a:solidFill>
                  <a:srgbClr val="7097D3"/>
                </a:solidFill>
                <a:latin typeface="Arial"/>
                <a:cs typeface="Arial"/>
              </a:rPr>
              <a:t>(</a:t>
            </a:r>
            <a:r>
              <a:rPr sz="1200" spc="290" dirty="0">
                <a:solidFill>
                  <a:srgbClr val="7097D3"/>
                </a:solidFill>
                <a:latin typeface="Arial"/>
                <a:cs typeface="Arial"/>
              </a:rPr>
              <a:t> </a:t>
            </a:r>
            <a:r>
              <a:rPr sz="1200" spc="-166" dirty="0">
                <a:solidFill>
                  <a:srgbClr val="979795"/>
                </a:solidFill>
                <a:latin typeface="Arial"/>
                <a:cs typeface="Arial"/>
              </a:rPr>
              <a:t>c</a:t>
            </a:r>
            <a:r>
              <a:rPr sz="1200" spc="-172" dirty="0">
                <a:solidFill>
                  <a:srgbClr val="979795"/>
                </a:solidFill>
                <a:latin typeface="Arial"/>
                <a:cs typeface="Arial"/>
              </a:rPr>
              <a:t>s</a:t>
            </a:r>
            <a:r>
              <a:rPr sz="1200" spc="-272" dirty="0">
                <a:solidFill>
                  <a:srgbClr val="979795"/>
                </a:solidFill>
                <a:latin typeface="Arial"/>
                <a:cs typeface="Arial"/>
              </a:rPr>
              <a:t>n</a:t>
            </a:r>
            <a:r>
              <a:rPr sz="1200" spc="156" dirty="0">
                <a:solidFill>
                  <a:srgbClr val="979795"/>
                </a:solidFill>
                <a:latin typeface="Arial"/>
                <a:cs typeface="Arial"/>
              </a:rPr>
              <a:t>t</a:t>
            </a:r>
            <a:r>
              <a:rPr sz="1200" spc="418" dirty="0">
                <a:solidFill>
                  <a:srgbClr val="979795"/>
                </a:solidFill>
                <a:latin typeface="Arial"/>
                <a:cs typeface="Arial"/>
              </a:rPr>
              <a:t>o</a:t>
            </a:r>
            <a:r>
              <a:rPr sz="1200" spc="-132" dirty="0">
                <a:solidFill>
                  <a:srgbClr val="979795"/>
                </a:solidFill>
                <a:latin typeface="Arial"/>
                <a:cs typeface="Arial"/>
              </a:rPr>
              <a:t>h</a:t>
            </a:r>
            <a:r>
              <a:rPr sz="1200" spc="88" dirty="0">
                <a:solidFill>
                  <a:srgbClr val="979795"/>
                </a:solidFill>
                <a:latin typeface="Arial"/>
                <a:cs typeface="Arial"/>
              </a:rPr>
              <a:t> </a:t>
            </a:r>
            <a:r>
              <a:rPr sz="1200" spc="-192" dirty="0">
                <a:solidFill>
                  <a:srgbClr val="979795"/>
                </a:solidFill>
                <a:latin typeface="Arial"/>
                <a:cs typeface="Arial"/>
              </a:rPr>
              <a:t>w</a:t>
            </a:r>
            <a:r>
              <a:rPr sz="1200" spc="-30" dirty="0">
                <a:solidFill>
                  <a:srgbClr val="979795"/>
                </a:solidFill>
                <a:latin typeface="Arial"/>
                <a:cs typeface="Arial"/>
              </a:rPr>
              <a:t>ebsit</a:t>
            </a:r>
            <a:r>
              <a:rPr sz="1200" spc="-168" dirty="0">
                <a:solidFill>
                  <a:srgbClr val="979795"/>
                </a:solidFill>
                <a:latin typeface="Arial"/>
                <a:cs typeface="Arial"/>
              </a:rPr>
              <a:t> </a:t>
            </a:r>
            <a:r>
              <a:rPr sz="1200" spc="-132" dirty="0">
                <a:solidFill>
                  <a:srgbClr val="979795"/>
                </a:solidFill>
                <a:latin typeface="Arial"/>
                <a:cs typeface="Arial"/>
              </a:rPr>
              <a:t>e</a:t>
            </a:r>
            <a:r>
              <a:rPr sz="1200" dirty="0">
                <a:solidFill>
                  <a:srgbClr val="979795"/>
                </a:solidFill>
                <a:latin typeface="Arial"/>
                <a:cs typeface="Arial"/>
              </a:rPr>
              <a:t> </a:t>
            </a:r>
            <a:r>
              <a:rPr sz="1600" spc="-108" dirty="0">
                <a:solidFill>
                  <a:srgbClr val="979795"/>
                </a:solidFill>
                <a:latin typeface="Times New Roman"/>
                <a:cs typeface="Times New Roman"/>
              </a:rPr>
              <a:t>stan</a:t>
            </a:r>
            <a:r>
              <a:rPr sz="1600" spc="22" dirty="0">
                <a:solidFill>
                  <a:srgbClr val="979795"/>
                </a:solidFill>
                <a:latin typeface="Times New Roman"/>
                <a:cs typeface="Times New Roman"/>
              </a:rPr>
              <a:t>s</a:t>
            </a:r>
            <a:r>
              <a:rPr sz="1400" spc="158" dirty="0">
                <a:solidFill>
                  <a:srgbClr val="979795"/>
                </a:solidFill>
                <a:latin typeface="Times New Roman"/>
                <a:cs typeface="Times New Roman"/>
              </a:rPr>
              <a:t>-c</a:t>
            </a:r>
            <a:r>
              <a:rPr sz="1400" dirty="0">
                <a:solidFill>
                  <a:srgbClr val="979795"/>
                </a:solidFill>
                <a:latin typeface="Times New Roman"/>
                <a:cs typeface="Times New Roman"/>
              </a:rPr>
              <a:t>    </a:t>
            </a:r>
            <a:r>
              <a:rPr sz="1400" spc="-78" dirty="0">
                <a:solidFill>
                  <a:srgbClr val="979795"/>
                </a:solidFill>
                <a:latin typeface="Times New Roman"/>
                <a:cs typeface="Times New Roman"/>
              </a:rPr>
              <a:t> </a:t>
            </a:r>
            <a:r>
              <a:rPr sz="2800" b="1" spc="620" dirty="0">
                <a:solidFill>
                  <a:srgbClr val="979795"/>
                </a:solidFill>
                <a:latin typeface="Times New Roman"/>
                <a:cs typeface="Times New Roman"/>
              </a:rPr>
              <a:t>h</a:t>
            </a:r>
            <a:r>
              <a:rPr spc="478" dirty="0">
                <a:solidFill>
                  <a:srgbClr val="B8B8B8"/>
                </a:solidFill>
                <a:latin typeface="Times New Roman"/>
                <a:cs typeface="Times New Roman"/>
              </a:rPr>
              <a:t>p</a:t>
            </a:r>
            <a:r>
              <a:rPr spc="-46" dirty="0">
                <a:solidFill>
                  <a:srgbClr val="B8B8B8"/>
                </a:solidFill>
                <a:latin typeface="Times New Roman"/>
                <a:cs typeface="Times New Roman"/>
              </a:rPr>
              <a:t> </a:t>
            </a:r>
            <a:r>
              <a:rPr sz="1400" spc="-62" dirty="0">
                <a:solidFill>
                  <a:srgbClr val="707070"/>
                </a:solidFill>
                <a:latin typeface="Times New Roman"/>
                <a:cs typeface="Times New Roman"/>
              </a:rPr>
              <a:t>c</a:t>
            </a:r>
            <a:r>
              <a:rPr sz="1400" spc="-96" dirty="0">
                <a:solidFill>
                  <a:srgbClr val="707070"/>
                </a:solidFill>
                <a:latin typeface="Times New Roman"/>
                <a:cs typeface="Times New Roman"/>
              </a:rPr>
              <a:t>on</a:t>
            </a:r>
            <a:r>
              <a:rPr sz="1400" spc="12" dirty="0">
                <a:solidFill>
                  <a:srgbClr val="707070"/>
                </a:solidFill>
                <a:latin typeface="Times New Roman"/>
                <a:cs typeface="Times New Roman"/>
              </a:rPr>
              <a:t>t</a:t>
            </a:r>
            <a:r>
              <a:rPr sz="1400" spc="-64" dirty="0">
                <a:solidFill>
                  <a:srgbClr val="707070"/>
                </a:solidFill>
                <a:latin typeface="Times New Roman"/>
                <a:cs typeface="Times New Roman"/>
              </a:rPr>
              <a:t>r</a:t>
            </a:r>
            <a:r>
              <a:rPr sz="1400" spc="-54" dirty="0">
                <a:solidFill>
                  <a:srgbClr val="707070"/>
                </a:solidFill>
                <a:latin typeface="Times New Roman"/>
                <a:cs typeface="Times New Roman"/>
              </a:rPr>
              <a:t>ol</a:t>
            </a:r>
            <a:r>
              <a:rPr sz="1400" spc="134" dirty="0">
                <a:solidFill>
                  <a:srgbClr val="707070"/>
                </a:solidFill>
                <a:latin typeface="Times New Roman"/>
                <a:cs typeface="Times New Roman"/>
              </a:rPr>
              <a:t> </a:t>
            </a:r>
            <a:r>
              <a:rPr sz="1200" spc="-76" dirty="0">
                <a:solidFill>
                  <a:srgbClr val="707070"/>
                </a:solidFill>
                <a:latin typeface="Arial"/>
                <a:cs typeface="Arial"/>
              </a:rPr>
              <a:t>P</a:t>
            </a:r>
            <a:r>
              <a:rPr sz="1200" spc="-58" dirty="0">
                <a:solidFill>
                  <a:srgbClr val="5D5B5D"/>
                </a:solidFill>
                <a:latin typeface="Arial"/>
                <a:cs typeface="Arial"/>
              </a:rPr>
              <a:t>a</a:t>
            </a:r>
            <a:r>
              <a:rPr sz="1200" spc="-50" dirty="0">
                <a:solidFill>
                  <a:srgbClr val="5D5B5D"/>
                </a:solidFill>
                <a:latin typeface="Arial"/>
                <a:cs typeface="Arial"/>
              </a:rPr>
              <a:t>n</a:t>
            </a:r>
            <a:r>
              <a:rPr sz="1200" spc="-64" dirty="0">
                <a:solidFill>
                  <a:srgbClr val="5D5B5D"/>
                </a:solidFill>
                <a:latin typeface="Arial"/>
                <a:cs typeface="Arial"/>
              </a:rPr>
              <a:t>el</a:t>
            </a:r>
            <a:r>
              <a:rPr sz="1200" spc="38" dirty="0">
                <a:solidFill>
                  <a:srgbClr val="5D5B5D"/>
                </a:solidFill>
                <a:latin typeface="Arial"/>
                <a:cs typeface="Arial"/>
              </a:rPr>
              <a:t> </a:t>
            </a:r>
            <a:r>
              <a:rPr sz="1200" spc="-200" dirty="0">
                <a:solidFill>
                  <a:srgbClr val="707070"/>
                </a:solidFill>
                <a:latin typeface="Arial"/>
                <a:cs typeface="Arial"/>
              </a:rPr>
              <a:t>] </a:t>
            </a:r>
            <a:r>
              <a:rPr sz="1200" spc="-162" dirty="0">
                <a:solidFill>
                  <a:srgbClr val="707070"/>
                </a:solidFill>
                <a:latin typeface="Arial"/>
                <a:cs typeface="Arial"/>
              </a:rPr>
              <a:t> </a:t>
            </a:r>
            <a:r>
              <a:rPr sz="1200" spc="-152" dirty="0">
                <a:solidFill>
                  <a:srgbClr val="707070"/>
                </a:solidFill>
                <a:latin typeface="Arial"/>
                <a:cs typeface="Arial"/>
              </a:rPr>
              <a:t>ARRU</a:t>
            </a:r>
            <a:r>
              <a:rPr sz="1200" spc="-188" dirty="0">
                <a:solidFill>
                  <a:srgbClr val="707070"/>
                </a:solidFill>
                <a:latin typeface="Arial"/>
                <a:cs typeface="Arial"/>
              </a:rPr>
              <a:t> </a:t>
            </a:r>
            <a:r>
              <a:rPr sz="1200" spc="616" dirty="0">
                <a:solidFill>
                  <a:srgbClr val="87837B"/>
                </a:solidFill>
                <a:latin typeface="Arial"/>
                <a:cs typeface="Arial"/>
              </a:rPr>
              <a:t>D</a:t>
            </a:r>
            <a:r>
              <a:rPr sz="1200" spc="-14" dirty="0">
                <a:solidFill>
                  <a:srgbClr val="979795"/>
                </a:solidFill>
                <a:latin typeface="Arial"/>
                <a:cs typeface="Arial"/>
              </a:rPr>
              <a:t>F</a:t>
            </a:r>
            <a:endParaRPr sz="1200">
              <a:latin typeface="Arial"/>
              <a:cs typeface="Arial"/>
            </a:endParaRPr>
          </a:p>
          <a:p>
            <a:pPr marL="25400" marR="133350">
              <a:lnSpc>
                <a:spcPct val="95825"/>
              </a:lnSpc>
              <a:spcBef>
                <a:spcPts val="640"/>
              </a:spcBef>
            </a:pPr>
            <a:r>
              <a:rPr sz="1600" spc="478" dirty="0">
                <a:solidFill>
                  <a:srgbClr val="707070"/>
                </a:solidFill>
                <a:latin typeface="Arial"/>
                <a:cs typeface="Arial"/>
              </a:rPr>
              <a:t>¢</a:t>
            </a:r>
            <a:r>
              <a:rPr sz="1600" spc="236" dirty="0">
                <a:solidFill>
                  <a:srgbClr val="707070"/>
                </a:solidFill>
                <a:latin typeface="Arial"/>
                <a:cs typeface="Arial"/>
              </a:rPr>
              <a:t>     </a:t>
            </a:r>
            <a:r>
              <a:rPr sz="1600" spc="240" dirty="0">
                <a:solidFill>
                  <a:srgbClr val="707070"/>
                </a:solidFill>
                <a:latin typeface="Arial"/>
                <a:cs typeface="Arial"/>
              </a:rPr>
              <a:t> </a:t>
            </a:r>
            <a:r>
              <a:rPr b="1" spc="-328" dirty="0">
                <a:solidFill>
                  <a:srgbClr val="707070"/>
                </a:solidFill>
                <a:latin typeface="Arial"/>
                <a:cs typeface="Arial"/>
              </a:rPr>
              <a:t>C</a:t>
            </a:r>
            <a:r>
              <a:rPr b="1" spc="-126" dirty="0">
                <a:solidFill>
                  <a:srgbClr val="707070"/>
                </a:solidFill>
                <a:latin typeface="Arial"/>
                <a:cs typeface="Arial"/>
              </a:rPr>
              <a:t> </a:t>
            </a:r>
            <a:r>
              <a:rPr b="1" spc="224" dirty="0">
                <a:solidFill>
                  <a:srgbClr val="707070"/>
                </a:solidFill>
                <a:latin typeface="Arial"/>
                <a:cs typeface="Arial"/>
              </a:rPr>
              <a:t> </a:t>
            </a:r>
            <a:r>
              <a:rPr sz="2200" b="1" dirty="0">
                <a:solidFill>
                  <a:srgbClr val="707070"/>
                </a:solidFill>
                <a:latin typeface="Arial"/>
                <a:cs typeface="Arial"/>
              </a:rPr>
              <a:t>ti </a:t>
            </a:r>
            <a:r>
              <a:rPr sz="2200" b="1" spc="510" dirty="0">
                <a:solidFill>
                  <a:srgbClr val="707070"/>
                </a:solidFill>
                <a:latin typeface="Arial"/>
                <a:cs typeface="Arial"/>
              </a:rPr>
              <a:t> </a:t>
            </a:r>
            <a:r>
              <a:rPr sz="1800" spc="890" dirty="0">
                <a:solidFill>
                  <a:srgbClr val="B8B8B8"/>
                </a:solidFill>
                <a:latin typeface="Times New Roman"/>
                <a:cs typeface="Times New Roman"/>
              </a:rPr>
              <a:t>[</a:t>
            </a:r>
            <a:r>
              <a:rPr sz="1800" spc="110" dirty="0">
                <a:solidFill>
                  <a:srgbClr val="707070"/>
                </a:solidFill>
                <a:latin typeface="Times New Roman"/>
                <a:cs typeface="Times New Roman"/>
              </a:rPr>
              <a:t>a</a:t>
            </a:r>
            <a:r>
              <a:rPr sz="1800" spc="24" dirty="0">
                <a:solidFill>
                  <a:srgbClr val="979795"/>
                </a:solidFill>
                <a:latin typeface="Times New Roman"/>
                <a:cs typeface="Times New Roman"/>
              </a:rPr>
              <a:t>r</a:t>
            </a:r>
            <a:r>
              <a:rPr sz="1800" spc="-364" dirty="0">
                <a:solidFill>
                  <a:srgbClr val="979795"/>
                </a:solidFill>
                <a:latin typeface="Times New Roman"/>
                <a:cs typeface="Times New Roman"/>
              </a:rPr>
              <a:t>r</a:t>
            </a:r>
            <a:r>
              <a:rPr sz="1800" spc="-546" dirty="0">
                <a:solidFill>
                  <a:srgbClr val="979795"/>
                </a:solidFill>
                <a:latin typeface="Times New Roman"/>
                <a:cs typeface="Times New Roman"/>
              </a:rPr>
              <a:t>a</a:t>
            </a:r>
            <a:r>
              <a:rPr sz="1800" spc="584" dirty="0">
                <a:solidFill>
                  <a:srgbClr val="707070"/>
                </a:solidFill>
                <a:latin typeface="Times New Roman"/>
                <a:cs typeface="Times New Roman"/>
              </a:rPr>
              <a:t>u</a:t>
            </a:r>
            <a:r>
              <a:rPr sz="1800" spc="-82" dirty="0">
                <a:solidFill>
                  <a:srgbClr val="87837B"/>
                </a:solidFill>
                <a:latin typeface="Times New Roman"/>
                <a:cs typeface="Times New Roman"/>
              </a:rPr>
              <a:t>d</a:t>
            </a:r>
            <a:r>
              <a:rPr sz="1800" spc="-128" dirty="0">
                <a:solidFill>
                  <a:srgbClr val="87837B"/>
                </a:solidFill>
                <a:latin typeface="Times New Roman"/>
                <a:cs typeface="Times New Roman"/>
              </a:rPr>
              <a:t>h</a:t>
            </a:r>
            <a:r>
              <a:rPr sz="1800" spc="-70" dirty="0">
                <a:solidFill>
                  <a:srgbClr val="707070"/>
                </a:solidFill>
                <a:latin typeface="Times New Roman"/>
                <a:cs typeface="Times New Roman"/>
              </a:rPr>
              <a:t>a</a:t>
            </a:r>
            <a:r>
              <a:rPr sz="1800" spc="-140" dirty="0">
                <a:solidFill>
                  <a:srgbClr val="707070"/>
                </a:solidFill>
                <a:latin typeface="Times New Roman"/>
                <a:cs typeface="Times New Roman"/>
              </a:rPr>
              <a:t>h</a:t>
            </a:r>
            <a:r>
              <a:rPr sz="1800" spc="-18" dirty="0">
                <a:solidFill>
                  <a:srgbClr val="464646"/>
                </a:solidFill>
                <a:latin typeface="Times New Roman"/>
                <a:cs typeface="Times New Roman"/>
              </a:rPr>
              <a:t>-</a:t>
            </a:r>
            <a:r>
              <a:rPr sz="1800" spc="22" dirty="0">
                <a:solidFill>
                  <a:srgbClr val="87837B"/>
                </a:solidFill>
                <a:latin typeface="Times New Roman"/>
                <a:cs typeface="Times New Roman"/>
              </a:rPr>
              <a:t>t</a:t>
            </a:r>
            <a:r>
              <a:rPr sz="1800" spc="-110" dirty="0">
                <a:solidFill>
                  <a:srgbClr val="87837B"/>
                </a:solidFill>
                <a:latin typeface="Times New Roman"/>
                <a:cs typeface="Times New Roman"/>
              </a:rPr>
              <a:t>r</a:t>
            </a:r>
            <a:r>
              <a:rPr sz="1800" spc="-124" dirty="0">
                <a:solidFill>
                  <a:srgbClr val="707070"/>
                </a:solidFill>
                <a:latin typeface="Times New Roman"/>
                <a:cs typeface="Times New Roman"/>
              </a:rPr>
              <a:t>a</a:t>
            </a:r>
            <a:r>
              <a:rPr sz="1800" spc="-182" dirty="0">
                <a:solidFill>
                  <a:srgbClr val="87837B"/>
                </a:solidFill>
                <a:latin typeface="Times New Roman"/>
                <a:cs typeface="Times New Roman"/>
              </a:rPr>
              <a:t>v</a:t>
            </a:r>
            <a:r>
              <a:rPr sz="1800" spc="-78" dirty="0">
                <a:solidFill>
                  <a:srgbClr val="707070"/>
                </a:solidFill>
                <a:latin typeface="Times New Roman"/>
                <a:cs typeface="Times New Roman"/>
              </a:rPr>
              <a:t>e</a:t>
            </a:r>
            <a:r>
              <a:rPr sz="1800" spc="-108" dirty="0">
                <a:solidFill>
                  <a:srgbClr val="979795"/>
                </a:solidFill>
                <a:latin typeface="Times New Roman"/>
                <a:cs typeface="Times New Roman"/>
              </a:rPr>
              <a:t>l.</a:t>
            </a:r>
            <a:r>
              <a:rPr sz="1800" spc="-124" dirty="0">
                <a:solidFill>
                  <a:srgbClr val="87837B"/>
                </a:solidFill>
                <a:latin typeface="Times New Roman"/>
                <a:cs typeface="Times New Roman"/>
              </a:rPr>
              <a:t>c</a:t>
            </a:r>
            <a:r>
              <a:rPr sz="1800" spc="-82" dirty="0">
                <a:solidFill>
                  <a:srgbClr val="87837B"/>
                </a:solidFill>
                <a:latin typeface="Times New Roman"/>
                <a:cs typeface="Times New Roman"/>
              </a:rPr>
              <a:t>o</a:t>
            </a:r>
            <a:r>
              <a:rPr sz="1800" spc="-50" dirty="0">
                <a:solidFill>
                  <a:srgbClr val="979795"/>
                </a:solidFill>
                <a:latin typeface="Times New Roman"/>
                <a:cs typeface="Times New Roman"/>
              </a:rPr>
              <a:t>m</a:t>
            </a:r>
            <a:r>
              <a:rPr sz="1800" spc="-358" dirty="0">
                <a:solidFill>
                  <a:srgbClr val="B8B8B8"/>
                </a:solidFill>
                <a:latin typeface="Times New Roman"/>
                <a:cs typeface="Times New Roman"/>
              </a:rPr>
              <a:t>/</a:t>
            </a:r>
            <a:r>
              <a:rPr sz="1800" spc="274" dirty="0">
                <a:solidFill>
                  <a:srgbClr val="B8B8B8"/>
                </a:solidFill>
                <a:latin typeface="Times New Roman"/>
                <a:cs typeface="Times New Roman"/>
              </a:rPr>
              <a:t>i</a:t>
            </a:r>
            <a:r>
              <a:rPr sz="1800" spc="-182" dirty="0">
                <a:solidFill>
                  <a:srgbClr val="B8B8B8"/>
                </a:solidFill>
                <a:latin typeface="Times New Roman"/>
                <a:cs typeface="Times New Roman"/>
              </a:rPr>
              <a:t>n</a:t>
            </a:r>
            <a:r>
              <a:rPr sz="1800" spc="-82" dirty="0">
                <a:solidFill>
                  <a:srgbClr val="B8B8B8"/>
                </a:solidFill>
                <a:latin typeface="Times New Roman"/>
                <a:cs typeface="Times New Roman"/>
              </a:rPr>
              <a:t>d</a:t>
            </a:r>
            <a:r>
              <a:rPr sz="1800" spc="14" dirty="0">
                <a:solidFill>
                  <a:srgbClr val="AAA7A3"/>
                </a:solidFill>
                <a:latin typeface="Times New Roman"/>
                <a:cs typeface="Times New Roman"/>
              </a:rPr>
              <a:t>e</a:t>
            </a:r>
            <a:r>
              <a:rPr sz="1800" spc="-38" dirty="0">
                <a:solidFill>
                  <a:srgbClr val="B8B8B8"/>
                </a:solidFill>
                <a:latin typeface="Times New Roman"/>
                <a:cs typeface="Times New Roman"/>
              </a:rPr>
              <a:t>xph</a:t>
            </a:r>
            <a:r>
              <a:rPr sz="1800" spc="14" dirty="0">
                <a:solidFill>
                  <a:srgbClr val="B8B8B8"/>
                </a:solidFill>
                <a:latin typeface="Times New Roman"/>
                <a:cs typeface="Times New Roman"/>
              </a:rPr>
              <a:t>p</a:t>
            </a:r>
            <a:r>
              <a:rPr sz="1800" spc="-68" dirty="0">
                <a:solidFill>
                  <a:srgbClr val="B8B8B8"/>
                </a:solidFill>
                <a:latin typeface="Times New Roman"/>
                <a:cs typeface="Times New Roman"/>
              </a:rPr>
              <a:t>/</a:t>
            </a:r>
            <a:r>
              <a:rPr sz="1800" spc="-124" dirty="0">
                <a:solidFill>
                  <a:srgbClr val="B8B8B8"/>
                </a:solidFill>
                <a:latin typeface="Times New Roman"/>
                <a:cs typeface="Times New Roman"/>
              </a:rPr>
              <a:t>c</a:t>
            </a:r>
            <a:r>
              <a:rPr sz="1800" spc="14" dirty="0">
                <a:solidFill>
                  <a:srgbClr val="B8B8B8"/>
                </a:solidFill>
                <a:latin typeface="Times New Roman"/>
                <a:cs typeface="Times New Roman"/>
              </a:rPr>
              <a:t>p</a:t>
            </a:r>
            <a:r>
              <a:rPr sz="1800" spc="-244" dirty="0">
                <a:solidFill>
                  <a:srgbClr val="B8B8B8"/>
                </a:solidFill>
                <a:latin typeface="Times New Roman"/>
                <a:cs typeface="Times New Roman"/>
              </a:rPr>
              <a:t>m</a:t>
            </a:r>
            <a:r>
              <a:rPr sz="1800" spc="126" dirty="0">
                <a:solidFill>
                  <a:srgbClr val="B8B8B8"/>
                </a:solidFill>
                <a:latin typeface="Times New Roman"/>
                <a:cs typeface="Times New Roman"/>
              </a:rPr>
              <a:t>/</a:t>
            </a:r>
            <a:r>
              <a:rPr sz="1800" spc="-128" dirty="0">
                <a:solidFill>
                  <a:srgbClr val="B8B8B8"/>
                </a:solidFill>
                <a:latin typeface="Times New Roman"/>
                <a:cs typeface="Times New Roman"/>
              </a:rPr>
              <a:t>p</a:t>
            </a:r>
            <a:r>
              <a:rPr sz="1800" spc="-82" dirty="0">
                <a:solidFill>
                  <a:srgbClr val="B8B8B8"/>
                </a:solidFill>
                <a:latin typeface="Times New Roman"/>
                <a:cs typeface="Times New Roman"/>
              </a:rPr>
              <a:t>o</a:t>
            </a:r>
            <a:r>
              <a:rPr sz="1800" spc="-52" dirty="0">
                <a:solidFill>
                  <a:srgbClr val="B8B8B8"/>
                </a:solidFill>
                <a:latin typeface="Times New Roman"/>
                <a:cs typeface="Times New Roman"/>
              </a:rPr>
              <a:t>st</a:t>
            </a:r>
            <a:r>
              <a:rPr sz="1800" spc="-104" dirty="0">
                <a:solidFill>
                  <a:srgbClr val="B8B8B8"/>
                </a:solidFill>
                <a:latin typeface="Times New Roman"/>
                <a:cs typeface="Times New Roman"/>
              </a:rPr>
              <a:t>i</a:t>
            </a:r>
            <a:r>
              <a:rPr sz="1800" spc="-128" dirty="0">
                <a:solidFill>
                  <a:srgbClr val="B8B8B8"/>
                </a:solidFill>
                <a:latin typeface="Times New Roman"/>
                <a:cs typeface="Times New Roman"/>
              </a:rPr>
              <a:t>n</a:t>
            </a:r>
            <a:r>
              <a:rPr sz="1800" spc="74" dirty="0">
                <a:solidFill>
                  <a:srgbClr val="B8B8B8"/>
                </a:solidFill>
                <a:latin typeface="Times New Roman"/>
                <a:cs typeface="Times New Roman"/>
              </a:rPr>
              <a:t>g/</a:t>
            </a:r>
            <a:endParaRPr sz="1800">
              <a:latin typeface="Times New Roman"/>
              <a:cs typeface="Times New Roman"/>
            </a:endParaRPr>
          </a:p>
        </p:txBody>
      </p:sp>
      <p:sp>
        <p:nvSpPr>
          <p:cNvPr id="55" name="object 55"/>
          <p:cNvSpPr txBox="1"/>
          <p:nvPr/>
        </p:nvSpPr>
        <p:spPr>
          <a:xfrm>
            <a:off x="12306808" y="1320774"/>
            <a:ext cx="4290148" cy="939800"/>
          </a:xfrm>
          <a:prstGeom prst="rect">
            <a:avLst/>
          </a:prstGeom>
        </p:spPr>
        <p:txBody>
          <a:bodyPr wrap="square" lIns="0" tIns="46736" rIns="0" bIns="0" rtlCol="0">
            <a:noAutofit/>
          </a:bodyPr>
          <a:lstStyle/>
          <a:p>
            <a:pPr marL="25400">
              <a:lnSpc>
                <a:spcPts val="7358"/>
              </a:lnSpc>
            </a:pPr>
            <a:r>
              <a:rPr sz="7000" b="1" spc="398" dirty="0">
                <a:solidFill>
                  <a:srgbClr val="F6F6F2"/>
                </a:solidFill>
                <a:latin typeface="Arial"/>
                <a:cs typeface="Arial"/>
              </a:rPr>
              <a:t>DINAMIS</a:t>
            </a:r>
            <a:endParaRPr sz="7000">
              <a:latin typeface="Arial"/>
              <a:cs typeface="Arial"/>
            </a:endParaRPr>
          </a:p>
        </p:txBody>
      </p:sp>
      <p:sp>
        <p:nvSpPr>
          <p:cNvPr id="54" name="object 54"/>
          <p:cNvSpPr txBox="1"/>
          <p:nvPr/>
        </p:nvSpPr>
        <p:spPr>
          <a:xfrm>
            <a:off x="19061176" y="3294435"/>
            <a:ext cx="1375740" cy="1080950"/>
          </a:xfrm>
          <a:prstGeom prst="rect">
            <a:avLst/>
          </a:prstGeom>
        </p:spPr>
        <p:txBody>
          <a:bodyPr wrap="square" lIns="0" tIns="33718" rIns="0" bIns="0" rtlCol="0">
            <a:noAutofit/>
          </a:bodyPr>
          <a:lstStyle/>
          <a:p>
            <a:pPr marL="665480">
              <a:lnSpc>
                <a:spcPts val="5310"/>
              </a:lnSpc>
            </a:pPr>
            <a:r>
              <a:rPr sz="3000" spc="-400" dirty="0">
                <a:solidFill>
                  <a:srgbClr val="AF5D5D"/>
                </a:solidFill>
                <a:latin typeface="Arial"/>
                <a:cs typeface="Arial"/>
              </a:rPr>
              <a:t>0  </a:t>
            </a:r>
            <a:r>
              <a:rPr sz="5000" spc="-400" dirty="0">
                <a:solidFill>
                  <a:srgbClr val="CAA16B"/>
                </a:solidFill>
                <a:latin typeface="Arial"/>
                <a:cs typeface="Arial"/>
              </a:rPr>
              <a:t>=</a:t>
            </a:r>
            <a:endParaRPr sz="5000">
              <a:latin typeface="Arial"/>
              <a:cs typeface="Arial"/>
            </a:endParaRPr>
          </a:p>
          <a:p>
            <a:pPr marL="25400" marR="95250">
              <a:lnSpc>
                <a:spcPct val="95825"/>
              </a:lnSpc>
            </a:pPr>
            <a:r>
              <a:rPr sz="2600" spc="-170" dirty="0">
                <a:solidFill>
                  <a:srgbClr val="AAA7A3"/>
                </a:solidFill>
                <a:latin typeface="Times New Roman"/>
                <a:cs typeface="Times New Roman"/>
              </a:rPr>
              <a:t>'</a:t>
            </a:r>
            <a:r>
              <a:rPr sz="2600" spc="-170" dirty="0">
                <a:solidFill>
                  <a:srgbClr val="707070"/>
                </a:solidFill>
                <a:latin typeface="Times New Roman"/>
                <a:cs typeface="Times New Roman"/>
              </a:rPr>
              <a:t>o</a:t>
            </a:r>
            <a:r>
              <a:rPr sz="2600" spc="-170" dirty="0">
                <a:solidFill>
                  <a:srgbClr val="87837B"/>
                </a:solidFill>
                <a:latin typeface="Times New Roman"/>
                <a:cs typeface="Times New Roman"/>
              </a:rPr>
              <a:t>ptions</a:t>
            </a:r>
            <a:r>
              <a:rPr sz="2600" spc="-170" dirty="0">
                <a:solidFill>
                  <a:srgbClr val="343434"/>
                </a:solidFill>
                <a:latin typeface="Times New Roman"/>
                <a:cs typeface="Times New Roman"/>
              </a:rPr>
              <a:t>-</a:t>
            </a:r>
            <a:r>
              <a:rPr sz="2600" spc="-170" dirty="0">
                <a:solidFill>
                  <a:srgbClr val="AAA7A3"/>
                </a:solidFill>
                <a:latin typeface="Times New Roman"/>
                <a:cs typeface="Times New Roman"/>
              </a:rPr>
              <a:t>]</a:t>
            </a:r>
            <a:r>
              <a:rPr sz="2600" spc="-170" dirty="0">
                <a:solidFill>
                  <a:srgbClr val="979795"/>
                </a:solidFill>
                <a:latin typeface="Times New Roman"/>
                <a:cs typeface="Times New Roman"/>
              </a:rPr>
              <a:t>»</a:t>
            </a:r>
            <a:endParaRPr sz="2600">
              <a:latin typeface="Times New Roman"/>
              <a:cs typeface="Times New Roman"/>
            </a:endParaRPr>
          </a:p>
        </p:txBody>
      </p:sp>
      <p:sp>
        <p:nvSpPr>
          <p:cNvPr id="53" name="object 53"/>
          <p:cNvSpPr txBox="1"/>
          <p:nvPr/>
        </p:nvSpPr>
        <p:spPr>
          <a:xfrm>
            <a:off x="4046729" y="4037412"/>
            <a:ext cx="5279262" cy="304800"/>
          </a:xfrm>
          <a:prstGeom prst="rect">
            <a:avLst/>
          </a:prstGeom>
        </p:spPr>
        <p:txBody>
          <a:bodyPr wrap="square" lIns="0" tIns="14222" rIns="0" bIns="0" rtlCol="0">
            <a:noAutofit/>
          </a:bodyPr>
          <a:lstStyle/>
          <a:p>
            <a:pPr marL="25400">
              <a:lnSpc>
                <a:spcPts val="2240"/>
              </a:lnSpc>
            </a:pPr>
            <a:r>
              <a:rPr sz="2000" spc="-114" dirty="0">
                <a:solidFill>
                  <a:srgbClr val="979795"/>
                </a:solidFill>
                <a:latin typeface="Times New Roman"/>
                <a:cs typeface="Times New Roman"/>
              </a:rPr>
              <a:t>[, </a:t>
            </a:r>
            <a:r>
              <a:rPr sz="2000" spc="-114" dirty="0">
                <a:solidFill>
                  <a:srgbClr val="707070"/>
                </a:solidFill>
                <a:latin typeface="Times New Roman"/>
                <a:cs typeface="Times New Roman"/>
              </a:rPr>
              <a:t>This page </a:t>
            </a:r>
            <a:r>
              <a:rPr sz="2000" spc="-114" dirty="0">
                <a:solidFill>
                  <a:srgbClr val="979795"/>
                </a:solidFill>
                <a:latin typeface="Times New Roman"/>
                <a:cs typeface="Times New Roman"/>
              </a:rPr>
              <a:t>i</a:t>
            </a:r>
            <a:r>
              <a:rPr sz="2000" spc="-114" dirty="0">
                <a:solidFill>
                  <a:srgbClr val="707070"/>
                </a:solidFill>
                <a:latin typeface="Times New Roman"/>
                <a:cs typeface="Times New Roman"/>
              </a:rPr>
              <a:t>s </a:t>
            </a:r>
            <a:r>
              <a:rPr sz="1800" spc="-82" dirty="0">
                <a:solidFill>
                  <a:srgbClr val="87837B"/>
                </a:solidFill>
                <a:latin typeface="Arial"/>
                <a:cs typeface="Arial"/>
              </a:rPr>
              <a:t>in </a:t>
            </a:r>
            <a:r>
              <a:rPr sz="2000" spc="-114" dirty="0">
                <a:solidFill>
                  <a:srgbClr val="87837B"/>
                </a:solidFill>
                <a:latin typeface="Times New Roman"/>
                <a:cs typeface="Times New Roman"/>
              </a:rPr>
              <a:t>Indon</a:t>
            </a:r>
            <a:r>
              <a:rPr sz="2000" spc="-114" dirty="0">
                <a:solidFill>
                  <a:srgbClr val="707070"/>
                </a:solidFill>
                <a:latin typeface="Times New Roman"/>
                <a:cs typeface="Times New Roman"/>
              </a:rPr>
              <a:t>e</a:t>
            </a:r>
            <a:r>
              <a:rPr sz="2000" spc="-114" dirty="0">
                <a:solidFill>
                  <a:srgbClr val="979795"/>
                </a:solidFill>
                <a:latin typeface="Times New Roman"/>
                <a:cs typeface="Times New Roman"/>
              </a:rPr>
              <a:t>si</a:t>
            </a:r>
            <a:r>
              <a:rPr sz="2000" spc="-114" dirty="0">
                <a:solidFill>
                  <a:srgbClr val="707070"/>
                </a:solidFill>
                <a:latin typeface="Times New Roman"/>
                <a:cs typeface="Times New Roman"/>
              </a:rPr>
              <a:t>a</a:t>
            </a:r>
            <a:r>
              <a:rPr sz="2000" spc="-114" dirty="0">
                <a:solidFill>
                  <a:srgbClr val="87837B"/>
                </a:solidFill>
                <a:latin typeface="Times New Roman"/>
                <a:cs typeface="Times New Roman"/>
              </a:rPr>
              <a:t>n</a:t>
            </a:r>
            <a:r>
              <a:rPr sz="2000" spc="-114" dirty="0">
                <a:solidFill>
                  <a:srgbClr val="212121"/>
                </a:solidFill>
                <a:latin typeface="Times New Roman"/>
                <a:cs typeface="Times New Roman"/>
              </a:rPr>
              <a:t>-</a:t>
            </a:r>
            <a:r>
              <a:rPr sz="2000" spc="-114" dirty="0">
                <a:solidFill>
                  <a:srgbClr val="AAA7A3"/>
                </a:solidFill>
                <a:latin typeface="Times New Roman"/>
                <a:cs typeface="Times New Roman"/>
              </a:rPr>
              <a:t>] </a:t>
            </a:r>
            <a:r>
              <a:rPr sz="2000" spc="-114" dirty="0">
                <a:solidFill>
                  <a:srgbClr val="707070"/>
                </a:solidFill>
                <a:latin typeface="Times New Roman"/>
                <a:cs typeface="Times New Roman"/>
              </a:rPr>
              <a:t>Would </a:t>
            </a:r>
            <a:r>
              <a:rPr sz="2000" spc="-114" dirty="0">
                <a:solidFill>
                  <a:srgbClr val="87837B"/>
                </a:solidFill>
                <a:latin typeface="Times New Roman"/>
                <a:cs typeface="Times New Roman"/>
              </a:rPr>
              <a:t>y</a:t>
            </a:r>
            <a:r>
              <a:rPr sz="2000" spc="-114" dirty="0">
                <a:solidFill>
                  <a:srgbClr val="707070"/>
                </a:solidFill>
                <a:latin typeface="Times New Roman"/>
                <a:cs typeface="Times New Roman"/>
              </a:rPr>
              <a:t>ou </a:t>
            </a:r>
            <a:r>
              <a:rPr sz="1600" spc="-82" dirty="0">
                <a:solidFill>
                  <a:srgbClr val="979795"/>
                </a:solidFill>
                <a:latin typeface="Arial"/>
                <a:cs typeface="Arial"/>
              </a:rPr>
              <a:t>li</a:t>
            </a:r>
            <a:r>
              <a:rPr sz="1600" spc="-82" dirty="0">
                <a:solidFill>
                  <a:srgbClr val="87837B"/>
                </a:solidFill>
                <a:latin typeface="Arial"/>
                <a:cs typeface="Arial"/>
              </a:rPr>
              <a:t>ke </a:t>
            </a:r>
            <a:r>
              <a:rPr sz="2000" spc="-114" dirty="0">
                <a:solidFill>
                  <a:srgbClr val="707070"/>
                </a:solidFill>
                <a:latin typeface="Times New Roman"/>
                <a:cs typeface="Times New Roman"/>
              </a:rPr>
              <a:t>t</a:t>
            </a:r>
            <a:r>
              <a:rPr sz="2000" spc="-114" dirty="0">
                <a:solidFill>
                  <a:srgbClr val="87837B"/>
                </a:solidFill>
                <a:latin typeface="Times New Roman"/>
                <a:cs typeface="Times New Roman"/>
              </a:rPr>
              <a:t>o </a:t>
            </a:r>
            <a:r>
              <a:rPr sz="2000" spc="-114" dirty="0">
                <a:solidFill>
                  <a:srgbClr val="707070"/>
                </a:solidFill>
                <a:latin typeface="Times New Roman"/>
                <a:cs typeface="Times New Roman"/>
              </a:rPr>
              <a:t>t</a:t>
            </a:r>
            <a:r>
              <a:rPr sz="2000" spc="-114" dirty="0">
                <a:solidFill>
                  <a:srgbClr val="87837B"/>
                </a:solidFill>
                <a:latin typeface="Times New Roman"/>
                <a:cs typeface="Times New Roman"/>
              </a:rPr>
              <a:t>r</a:t>
            </a:r>
            <a:r>
              <a:rPr sz="2000" spc="-114" dirty="0">
                <a:solidFill>
                  <a:srgbClr val="5D5B5D"/>
                </a:solidFill>
                <a:latin typeface="Times New Roman"/>
                <a:cs typeface="Times New Roman"/>
              </a:rPr>
              <a:t>a</a:t>
            </a:r>
            <a:r>
              <a:rPr sz="2000" spc="-114" dirty="0">
                <a:solidFill>
                  <a:srgbClr val="87837B"/>
                </a:solidFill>
                <a:latin typeface="Times New Roman"/>
                <a:cs typeface="Times New Roman"/>
              </a:rPr>
              <a:t>n</a:t>
            </a:r>
            <a:r>
              <a:rPr sz="2000" spc="-114" dirty="0">
                <a:solidFill>
                  <a:srgbClr val="707070"/>
                </a:solidFill>
                <a:latin typeface="Times New Roman"/>
                <a:cs typeface="Times New Roman"/>
              </a:rPr>
              <a:t>s</a:t>
            </a:r>
            <a:r>
              <a:rPr sz="2000" spc="-114" dirty="0">
                <a:solidFill>
                  <a:srgbClr val="87837B"/>
                </a:solidFill>
                <a:latin typeface="Times New Roman"/>
                <a:cs typeface="Times New Roman"/>
              </a:rPr>
              <a:t>l</a:t>
            </a:r>
            <a:r>
              <a:rPr sz="2000" spc="-114" dirty="0">
                <a:solidFill>
                  <a:srgbClr val="707070"/>
                </a:solidFill>
                <a:latin typeface="Times New Roman"/>
                <a:cs typeface="Times New Roman"/>
              </a:rPr>
              <a:t>a</a:t>
            </a:r>
            <a:r>
              <a:rPr sz="2000" spc="-114" dirty="0">
                <a:solidFill>
                  <a:srgbClr val="87837B"/>
                </a:solidFill>
                <a:latin typeface="Times New Roman"/>
                <a:cs typeface="Times New Roman"/>
              </a:rPr>
              <a:t>t</a:t>
            </a:r>
            <a:r>
              <a:rPr sz="2000" spc="-114" dirty="0">
                <a:solidFill>
                  <a:srgbClr val="5D5B5D"/>
                </a:solidFill>
                <a:latin typeface="Times New Roman"/>
                <a:cs typeface="Times New Roman"/>
              </a:rPr>
              <a:t>e </a:t>
            </a:r>
            <a:r>
              <a:rPr sz="1800" i="1" spc="-114" dirty="0">
                <a:solidFill>
                  <a:srgbClr val="979795"/>
                </a:solidFill>
                <a:latin typeface="Times New Roman"/>
                <a:cs typeface="Times New Roman"/>
              </a:rPr>
              <a:t>i</a:t>
            </a:r>
            <a:r>
              <a:rPr sz="1800" i="1" spc="-114" dirty="0">
                <a:solidFill>
                  <a:srgbClr val="707070"/>
                </a:solidFill>
                <a:latin typeface="Times New Roman"/>
                <a:cs typeface="Times New Roman"/>
              </a:rPr>
              <a:t>t?</a:t>
            </a:r>
            <a:endParaRPr sz="1800">
              <a:latin typeface="Times New Roman"/>
              <a:cs typeface="Times New Roman"/>
            </a:endParaRPr>
          </a:p>
        </p:txBody>
      </p:sp>
      <p:sp>
        <p:nvSpPr>
          <p:cNvPr id="52" name="object 52"/>
          <p:cNvSpPr txBox="1"/>
          <p:nvPr/>
        </p:nvSpPr>
        <p:spPr>
          <a:xfrm>
            <a:off x="9435592" y="4037412"/>
            <a:ext cx="3980940" cy="304800"/>
          </a:xfrm>
          <a:prstGeom prst="rect">
            <a:avLst/>
          </a:prstGeom>
        </p:spPr>
        <p:txBody>
          <a:bodyPr wrap="square" lIns="0" tIns="14222" rIns="0" bIns="0" rtlCol="0">
            <a:noAutofit/>
          </a:bodyPr>
          <a:lstStyle/>
          <a:p>
            <a:pPr marL="25400">
              <a:lnSpc>
                <a:spcPts val="2240"/>
              </a:lnSpc>
            </a:pPr>
            <a:r>
              <a:rPr sz="2000" spc="-146" dirty="0">
                <a:solidFill>
                  <a:srgbClr val="B8B8B8"/>
                </a:solidFill>
                <a:latin typeface="Times New Roman"/>
                <a:cs typeface="Times New Roman"/>
              </a:rPr>
              <a:t>/</a:t>
            </a:r>
            <a:r>
              <a:rPr sz="2000" spc="-146" dirty="0">
                <a:solidFill>
                  <a:srgbClr val="707070"/>
                </a:solidFill>
                <a:latin typeface="Times New Roman"/>
                <a:cs typeface="Times New Roman"/>
              </a:rPr>
              <a:t>T</a:t>
            </a:r>
            <a:r>
              <a:rPr sz="2000" spc="-146" dirty="0">
                <a:solidFill>
                  <a:srgbClr val="979795"/>
                </a:solidFill>
                <a:latin typeface="Times New Roman"/>
                <a:cs typeface="Times New Roman"/>
              </a:rPr>
              <a:t>r</a:t>
            </a:r>
            <a:r>
              <a:rPr sz="2000" spc="-146" dirty="0">
                <a:solidFill>
                  <a:srgbClr val="707070"/>
                </a:solidFill>
                <a:latin typeface="Times New Roman"/>
                <a:cs typeface="Times New Roman"/>
              </a:rPr>
              <a:t>a</a:t>
            </a:r>
            <a:r>
              <a:rPr sz="2000" spc="-146" dirty="0">
                <a:solidFill>
                  <a:srgbClr val="979795"/>
                </a:solidFill>
                <a:latin typeface="Times New Roman"/>
                <a:cs typeface="Times New Roman"/>
              </a:rPr>
              <a:t>nsl</a:t>
            </a:r>
            <a:r>
              <a:rPr sz="2000" spc="-146" dirty="0">
                <a:solidFill>
                  <a:srgbClr val="707070"/>
                </a:solidFill>
                <a:latin typeface="Times New Roman"/>
                <a:cs typeface="Times New Roman"/>
              </a:rPr>
              <a:t>ate</a:t>
            </a:r>
            <a:r>
              <a:rPr sz="2000" spc="-146" dirty="0">
                <a:solidFill>
                  <a:srgbClr val="AAA7A3"/>
                </a:solidFill>
                <a:latin typeface="Times New Roman"/>
                <a:cs typeface="Times New Roman"/>
              </a:rPr>
              <a:t>]  </a:t>
            </a:r>
            <a:r>
              <a:rPr sz="2000" spc="-146" dirty="0">
                <a:solidFill>
                  <a:srgbClr val="B8B8B8"/>
                </a:solidFill>
                <a:latin typeface="Times New Roman"/>
                <a:cs typeface="Times New Roman"/>
              </a:rPr>
              <a:t>[</a:t>
            </a:r>
            <a:r>
              <a:rPr sz="2000" spc="-146" dirty="0">
                <a:solidFill>
                  <a:srgbClr val="979795"/>
                </a:solidFill>
                <a:latin typeface="Times New Roman"/>
                <a:cs typeface="Times New Roman"/>
              </a:rPr>
              <a:t>N</a:t>
            </a:r>
            <a:r>
              <a:rPr sz="2000" spc="-146" dirty="0">
                <a:solidFill>
                  <a:srgbClr val="707070"/>
                </a:solidFill>
                <a:latin typeface="Times New Roman"/>
                <a:cs typeface="Times New Roman"/>
              </a:rPr>
              <a:t>ope</a:t>
            </a:r>
            <a:r>
              <a:rPr sz="2000" spc="-146" dirty="0">
                <a:solidFill>
                  <a:srgbClr val="AAA7A3"/>
                </a:solidFill>
                <a:latin typeface="Times New Roman"/>
                <a:cs typeface="Times New Roman"/>
              </a:rPr>
              <a:t>][</a:t>
            </a:r>
            <a:r>
              <a:rPr sz="2000" spc="-146" dirty="0">
                <a:solidFill>
                  <a:srgbClr val="979795"/>
                </a:solidFill>
                <a:latin typeface="Times New Roman"/>
                <a:cs typeface="Times New Roman"/>
              </a:rPr>
              <a:t>N</a:t>
            </a:r>
            <a:r>
              <a:rPr sz="2000" spc="-146" dirty="0">
                <a:solidFill>
                  <a:srgbClr val="707070"/>
                </a:solidFill>
                <a:latin typeface="Times New Roman"/>
                <a:cs typeface="Times New Roman"/>
              </a:rPr>
              <a:t>e</a:t>
            </a:r>
            <a:r>
              <a:rPr sz="2000" spc="-146" dirty="0">
                <a:solidFill>
                  <a:srgbClr val="87837B"/>
                </a:solidFill>
                <a:latin typeface="Times New Roman"/>
                <a:cs typeface="Times New Roman"/>
              </a:rPr>
              <a:t>ver tra</a:t>
            </a:r>
            <a:r>
              <a:rPr sz="2000" spc="-146" dirty="0">
                <a:solidFill>
                  <a:srgbClr val="979795"/>
                </a:solidFill>
                <a:latin typeface="Times New Roman"/>
                <a:cs typeface="Times New Roman"/>
              </a:rPr>
              <a:t>ns</a:t>
            </a:r>
            <a:r>
              <a:rPr sz="2000" spc="-146" dirty="0">
                <a:solidFill>
                  <a:srgbClr val="87837B"/>
                </a:solidFill>
                <a:latin typeface="Times New Roman"/>
                <a:cs typeface="Times New Roman"/>
              </a:rPr>
              <a:t>l</a:t>
            </a:r>
            <a:r>
              <a:rPr sz="2000" spc="-146" dirty="0">
                <a:solidFill>
                  <a:srgbClr val="707070"/>
                </a:solidFill>
                <a:latin typeface="Times New Roman"/>
                <a:cs typeface="Times New Roman"/>
              </a:rPr>
              <a:t>ate </a:t>
            </a:r>
            <a:r>
              <a:rPr sz="2000" spc="-146" dirty="0">
                <a:solidFill>
                  <a:srgbClr val="87837B"/>
                </a:solidFill>
                <a:latin typeface="Times New Roman"/>
                <a:cs typeface="Times New Roman"/>
              </a:rPr>
              <a:t>Indon</a:t>
            </a:r>
            <a:r>
              <a:rPr sz="2000" spc="-146" dirty="0">
                <a:solidFill>
                  <a:srgbClr val="707070"/>
                </a:solidFill>
                <a:latin typeface="Times New Roman"/>
                <a:cs typeface="Times New Roman"/>
              </a:rPr>
              <a:t>e</a:t>
            </a:r>
            <a:r>
              <a:rPr sz="2000" spc="-146" dirty="0">
                <a:solidFill>
                  <a:srgbClr val="87837B"/>
                </a:solidFill>
                <a:latin typeface="Times New Roman"/>
                <a:cs typeface="Times New Roman"/>
              </a:rPr>
              <a:t>s</a:t>
            </a:r>
            <a:r>
              <a:rPr sz="2000" spc="-146" dirty="0">
                <a:solidFill>
                  <a:srgbClr val="AAA7A3"/>
                </a:solidFill>
                <a:latin typeface="Times New Roman"/>
                <a:cs typeface="Times New Roman"/>
              </a:rPr>
              <a:t>i</a:t>
            </a:r>
            <a:r>
              <a:rPr sz="2000" spc="-146" dirty="0">
                <a:solidFill>
                  <a:srgbClr val="707070"/>
                </a:solidFill>
                <a:latin typeface="Times New Roman"/>
                <a:cs typeface="Times New Roman"/>
              </a:rPr>
              <a:t>a</a:t>
            </a:r>
            <a:r>
              <a:rPr sz="2000" spc="-146" dirty="0">
                <a:solidFill>
                  <a:srgbClr val="979795"/>
                </a:solidFill>
                <a:latin typeface="Times New Roman"/>
                <a:cs typeface="Times New Roman"/>
              </a:rPr>
              <a:t>n</a:t>
            </a:r>
            <a:endParaRPr sz="2000">
              <a:latin typeface="Times New Roman"/>
              <a:cs typeface="Times New Roman"/>
            </a:endParaRPr>
          </a:p>
        </p:txBody>
      </p:sp>
      <p:sp>
        <p:nvSpPr>
          <p:cNvPr id="51" name="object 51"/>
          <p:cNvSpPr txBox="1"/>
          <p:nvPr/>
        </p:nvSpPr>
        <p:spPr>
          <a:xfrm>
            <a:off x="4845305" y="4614315"/>
            <a:ext cx="2487966" cy="1230918"/>
          </a:xfrm>
          <a:prstGeom prst="rect">
            <a:avLst/>
          </a:prstGeom>
        </p:spPr>
        <p:txBody>
          <a:bodyPr wrap="square" lIns="0" tIns="16826" rIns="0" bIns="0" rtlCol="0">
            <a:noAutofit/>
          </a:bodyPr>
          <a:lstStyle/>
          <a:p>
            <a:pPr marL="110744">
              <a:lnSpc>
                <a:spcPts val="2650"/>
              </a:lnSpc>
            </a:pPr>
            <a:r>
              <a:rPr sz="2600" b="1" spc="34" dirty="0">
                <a:solidFill>
                  <a:srgbClr val="597E42"/>
                </a:solidFill>
                <a:latin typeface="Arial"/>
                <a:cs typeface="Arial"/>
              </a:rPr>
              <a:t>AR-RAUDHAH</a:t>
            </a:r>
            <a:endParaRPr sz="2600">
              <a:latin typeface="Arial"/>
              <a:cs typeface="Arial"/>
            </a:endParaRPr>
          </a:p>
          <a:p>
            <a:pPr marL="110744" marR="49528">
              <a:lnSpc>
                <a:spcPts val="1430"/>
              </a:lnSpc>
            </a:pPr>
            <a:r>
              <a:rPr sz="1400" i="1" spc="-60" dirty="0">
                <a:solidFill>
                  <a:srgbClr val="343434"/>
                </a:solidFill>
                <a:latin typeface="Arial"/>
                <a:cs typeface="Arial"/>
              </a:rPr>
              <a:t>May </a:t>
            </a:r>
            <a:r>
              <a:rPr sz="1600" spc="-60" dirty="0">
                <a:solidFill>
                  <a:srgbClr val="343434"/>
                </a:solidFill>
                <a:latin typeface="Arial"/>
                <a:cs typeface="Arial"/>
              </a:rPr>
              <a:t>4 </a:t>
            </a:r>
            <a:r>
              <a:rPr sz="1600" b="1" spc="-60" dirty="0">
                <a:solidFill>
                  <a:srgbClr val="343434"/>
                </a:solidFill>
                <a:latin typeface="Arial"/>
                <a:cs typeface="Arial"/>
              </a:rPr>
              <a:t>Umra</a:t>
            </a:r>
            <a:r>
              <a:rPr sz="1600" b="1" spc="-60" dirty="0">
                <a:solidFill>
                  <a:srgbClr val="464646"/>
                </a:solidFill>
                <a:latin typeface="Arial"/>
                <a:cs typeface="Arial"/>
              </a:rPr>
              <a:t>h </a:t>
            </a:r>
            <a:r>
              <a:rPr sz="1400" b="1" i="1" spc="-60" dirty="0">
                <a:solidFill>
                  <a:srgbClr val="343434"/>
                </a:solidFill>
                <a:latin typeface="Arial"/>
                <a:cs typeface="Arial"/>
              </a:rPr>
              <a:t>Serv</a:t>
            </a:r>
            <a:r>
              <a:rPr sz="1400" b="1" i="1" spc="-60" dirty="0">
                <a:solidFill>
                  <a:srgbClr val="464646"/>
                </a:solidFill>
                <a:latin typeface="Arial"/>
                <a:cs typeface="Arial"/>
              </a:rPr>
              <a:t>ic</a:t>
            </a:r>
            <a:r>
              <a:rPr sz="1400" b="1" i="1" spc="-60" dirty="0">
                <a:solidFill>
                  <a:srgbClr val="343434"/>
                </a:solidFill>
                <a:latin typeface="Arial"/>
                <a:cs typeface="Arial"/>
              </a:rPr>
              <a:t>e</a:t>
            </a:r>
            <a:endParaRPr sz="1400">
              <a:latin typeface="Arial"/>
              <a:cs typeface="Arial"/>
            </a:endParaRPr>
          </a:p>
          <a:p>
            <a:pPr marL="1128776" marR="14328">
              <a:lnSpc>
                <a:spcPts val="2050"/>
              </a:lnSpc>
              <a:spcBef>
                <a:spcPts val="30"/>
              </a:spcBef>
            </a:pPr>
            <a:r>
              <a:rPr sz="2000" b="1" spc="344" dirty="0">
                <a:solidFill>
                  <a:srgbClr val="212121"/>
                </a:solidFill>
                <a:latin typeface="Arial"/>
                <a:cs typeface="Arial"/>
              </a:rPr>
              <a:t>IJI</a:t>
            </a:r>
            <a:r>
              <a:rPr sz="2000" b="1" spc="344" dirty="0">
                <a:solidFill>
                  <a:srgbClr val="343434"/>
                </a:solidFill>
                <a:latin typeface="Arial"/>
                <a:cs typeface="Arial"/>
              </a:rPr>
              <a:t>E</a:t>
            </a:r>
            <a:r>
              <a:rPr sz="2000" b="1" spc="344" dirty="0">
                <a:solidFill>
                  <a:srgbClr val="212121"/>
                </a:solidFill>
                <a:latin typeface="Arial"/>
                <a:cs typeface="Arial"/>
              </a:rPr>
              <a:t>EIE</a:t>
            </a:r>
            <a:r>
              <a:rPr sz="2000" b="1" spc="344" dirty="0">
                <a:solidFill>
                  <a:srgbClr val="343434"/>
                </a:solidFill>
                <a:latin typeface="Arial"/>
                <a:cs typeface="Arial"/>
              </a:rPr>
              <a:t>.</a:t>
            </a:r>
            <a:endParaRPr sz="2000">
              <a:latin typeface="Arial"/>
              <a:cs typeface="Arial"/>
            </a:endParaRPr>
          </a:p>
          <a:p>
            <a:pPr marL="25400" marR="49528">
              <a:lnSpc>
                <a:spcPct val="95825"/>
              </a:lnSpc>
              <a:spcBef>
                <a:spcPts val="1670"/>
              </a:spcBef>
            </a:pPr>
            <a:r>
              <a:rPr sz="1200" spc="-290" dirty="0">
                <a:solidFill>
                  <a:srgbClr val="D3F0F2"/>
                </a:solidFill>
                <a:latin typeface="Arial"/>
                <a:cs typeface="Arial"/>
              </a:rPr>
              <a:t>H</a:t>
            </a:r>
            <a:r>
              <a:rPr sz="1200" spc="50" dirty="0">
                <a:solidFill>
                  <a:srgbClr val="C8DDE4"/>
                </a:solidFill>
                <a:latin typeface="Arial"/>
                <a:cs typeface="Arial"/>
              </a:rPr>
              <a:t>o</a:t>
            </a:r>
            <a:r>
              <a:rPr sz="1200" spc="-110" dirty="0">
                <a:solidFill>
                  <a:srgbClr val="C8DDE4"/>
                </a:solidFill>
                <a:latin typeface="Arial"/>
                <a:cs typeface="Arial"/>
              </a:rPr>
              <a:t>r</a:t>
            </a:r>
            <a:r>
              <a:rPr sz="1200" spc="-236" dirty="0">
                <a:solidFill>
                  <a:srgbClr val="C8DDE4"/>
                </a:solidFill>
                <a:latin typeface="Arial"/>
                <a:cs typeface="Arial"/>
              </a:rPr>
              <a:t>n</a:t>
            </a:r>
            <a:r>
              <a:rPr sz="1200" spc="358" dirty="0">
                <a:solidFill>
                  <a:srgbClr val="C8DDE4"/>
                </a:solidFill>
                <a:latin typeface="Arial"/>
                <a:cs typeface="Arial"/>
              </a:rPr>
              <a:t>e</a:t>
            </a:r>
            <a:r>
              <a:rPr sz="1200" dirty="0">
                <a:solidFill>
                  <a:srgbClr val="C8DDE4"/>
                </a:solidFill>
                <a:latin typeface="Arial"/>
                <a:cs typeface="Arial"/>
              </a:rPr>
              <a:t>   </a:t>
            </a:r>
            <a:r>
              <a:rPr sz="1200" spc="-8" dirty="0">
                <a:solidFill>
                  <a:srgbClr val="C8DDE4"/>
                </a:solidFill>
                <a:latin typeface="Arial"/>
                <a:cs typeface="Arial"/>
              </a:rPr>
              <a:t> </a:t>
            </a:r>
            <a:r>
              <a:rPr sz="1400" spc="16" dirty="0">
                <a:solidFill>
                  <a:srgbClr val="C8DDE4"/>
                </a:solidFill>
                <a:latin typeface="Times New Roman"/>
                <a:cs typeface="Times New Roman"/>
              </a:rPr>
              <a:t>t</a:t>
            </a:r>
            <a:endParaRPr sz="1400">
              <a:latin typeface="Times New Roman"/>
              <a:cs typeface="Times New Roman"/>
            </a:endParaRPr>
          </a:p>
        </p:txBody>
      </p:sp>
      <p:sp>
        <p:nvSpPr>
          <p:cNvPr id="50" name="object 50"/>
          <p:cNvSpPr txBox="1"/>
          <p:nvPr/>
        </p:nvSpPr>
        <p:spPr>
          <a:xfrm>
            <a:off x="5613400" y="5636212"/>
            <a:ext cx="971532" cy="203200"/>
          </a:xfrm>
          <a:prstGeom prst="rect">
            <a:avLst/>
          </a:prstGeom>
        </p:spPr>
        <p:txBody>
          <a:bodyPr wrap="square" lIns="0" tIns="5080" rIns="0" bIns="0" rtlCol="0">
            <a:noAutofit/>
          </a:bodyPr>
          <a:lstStyle/>
          <a:p>
            <a:pPr marL="25400">
              <a:lnSpc>
                <a:spcPct val="95825"/>
              </a:lnSpc>
            </a:pPr>
            <a:r>
              <a:rPr sz="1200" spc="18" dirty="0">
                <a:solidFill>
                  <a:srgbClr val="C8DDE4"/>
                </a:solidFill>
                <a:latin typeface="Arial"/>
                <a:cs typeface="Arial"/>
              </a:rPr>
              <a:t>L</a:t>
            </a:r>
            <a:r>
              <a:rPr sz="1200" spc="18" dirty="0">
                <a:solidFill>
                  <a:srgbClr val="D3F0F2"/>
                </a:solidFill>
                <a:latin typeface="Arial"/>
                <a:cs typeface="Arial"/>
              </a:rPr>
              <a:t>ih</a:t>
            </a:r>
            <a:r>
              <a:rPr sz="1200" spc="18" dirty="0">
                <a:solidFill>
                  <a:srgbClr val="C8DDE4"/>
                </a:solidFill>
                <a:latin typeface="Arial"/>
                <a:cs typeface="Arial"/>
              </a:rPr>
              <a:t>at Webit e</a:t>
            </a:r>
            <a:endParaRPr sz="1200">
              <a:latin typeface="Arial"/>
              <a:cs typeface="Arial"/>
            </a:endParaRPr>
          </a:p>
        </p:txBody>
      </p:sp>
      <p:sp>
        <p:nvSpPr>
          <p:cNvPr id="49" name="object 49"/>
          <p:cNvSpPr txBox="1"/>
          <p:nvPr/>
        </p:nvSpPr>
        <p:spPr>
          <a:xfrm>
            <a:off x="6905752" y="5636212"/>
            <a:ext cx="511156" cy="203200"/>
          </a:xfrm>
          <a:prstGeom prst="rect">
            <a:avLst/>
          </a:prstGeom>
        </p:spPr>
        <p:txBody>
          <a:bodyPr wrap="square" lIns="0" tIns="5080" rIns="0" bIns="0" rtlCol="0">
            <a:noAutofit/>
          </a:bodyPr>
          <a:lstStyle/>
          <a:p>
            <a:pPr marL="25400">
              <a:lnSpc>
                <a:spcPct val="95825"/>
              </a:lnSpc>
            </a:pPr>
            <a:r>
              <a:rPr sz="1200" spc="-6" dirty="0">
                <a:solidFill>
                  <a:srgbClr val="C8DDE4"/>
                </a:solidFill>
                <a:latin typeface="Arial"/>
                <a:cs typeface="Arial"/>
              </a:rPr>
              <a:t>Logout</a:t>
            </a:r>
            <a:endParaRPr sz="1200">
              <a:latin typeface="Arial"/>
              <a:cs typeface="Arial"/>
            </a:endParaRPr>
          </a:p>
        </p:txBody>
      </p:sp>
      <p:sp>
        <p:nvSpPr>
          <p:cNvPr id="48" name="object 48"/>
          <p:cNvSpPr txBox="1"/>
          <p:nvPr/>
        </p:nvSpPr>
        <p:spPr>
          <a:xfrm>
            <a:off x="6320537" y="6142682"/>
            <a:ext cx="1588130" cy="279400"/>
          </a:xfrm>
          <a:prstGeom prst="rect">
            <a:avLst/>
          </a:prstGeom>
        </p:spPr>
        <p:txBody>
          <a:bodyPr wrap="square" lIns="0" tIns="12954" rIns="0" bIns="0" rtlCol="0">
            <a:noAutofit/>
          </a:bodyPr>
          <a:lstStyle/>
          <a:p>
            <a:pPr marL="25400">
              <a:lnSpc>
                <a:spcPts val="2038"/>
              </a:lnSpc>
            </a:pPr>
            <a:r>
              <a:rPr sz="1400" spc="-84" dirty="0">
                <a:solidFill>
                  <a:srgbClr val="979795"/>
                </a:solidFill>
                <a:latin typeface="Arial"/>
                <a:cs typeface="Arial"/>
              </a:rPr>
              <a:t>Hme </a:t>
            </a:r>
            <a:r>
              <a:rPr sz="1200" spc="-106" dirty="0">
                <a:solidFill>
                  <a:srgbClr val="AAA7A3"/>
                </a:solidFill>
                <a:latin typeface="Times New Roman"/>
                <a:cs typeface="Times New Roman"/>
              </a:rPr>
              <a:t>&gt; </a:t>
            </a:r>
            <a:r>
              <a:rPr sz="1400" spc="-84" dirty="0">
                <a:solidFill>
                  <a:srgbClr val="979795"/>
                </a:solidFill>
                <a:latin typeface="Arial"/>
                <a:cs typeface="Arial"/>
              </a:rPr>
              <a:t>Pp3</a:t>
            </a:r>
            <a:r>
              <a:rPr sz="1400" spc="-84" dirty="0">
                <a:solidFill>
                  <a:srgbClr val="87837B"/>
                </a:solidFill>
                <a:latin typeface="Arial"/>
                <a:cs typeface="Arial"/>
              </a:rPr>
              <a:t>ti</a:t>
            </a:r>
            <a:r>
              <a:rPr sz="1400" spc="-84" dirty="0">
                <a:solidFill>
                  <a:srgbClr val="979795"/>
                </a:solidFill>
                <a:latin typeface="Arial"/>
                <a:cs typeface="Arial"/>
              </a:rPr>
              <a:t>ng </a:t>
            </a:r>
            <a:r>
              <a:rPr sz="1200" spc="-84" dirty="0">
                <a:solidFill>
                  <a:srgbClr val="AAA7A3"/>
                </a:solidFill>
                <a:latin typeface="Arial"/>
                <a:cs typeface="Arial"/>
              </a:rPr>
              <a:t>&gt;  </a:t>
            </a:r>
            <a:r>
              <a:rPr sz="1800" spc="-106" dirty="0">
                <a:solidFill>
                  <a:srgbClr val="AAA7A3"/>
                </a:solidFill>
                <a:latin typeface="Times New Roman"/>
                <a:cs typeface="Times New Roman"/>
              </a:rPr>
              <a:t>r</a:t>
            </a:r>
            <a:r>
              <a:rPr sz="1800" spc="-106" dirty="0">
                <a:solidFill>
                  <a:srgbClr val="979795"/>
                </a:solidFill>
                <a:latin typeface="Times New Roman"/>
                <a:cs typeface="Times New Roman"/>
              </a:rPr>
              <a:t>em</a:t>
            </a:r>
            <a:endParaRPr sz="1800">
              <a:latin typeface="Times New Roman"/>
              <a:cs typeface="Times New Roman"/>
            </a:endParaRPr>
          </a:p>
        </p:txBody>
      </p:sp>
      <p:sp>
        <p:nvSpPr>
          <p:cNvPr id="47" name="object 47"/>
          <p:cNvSpPr txBox="1"/>
          <p:nvPr/>
        </p:nvSpPr>
        <p:spPr>
          <a:xfrm>
            <a:off x="4199129" y="6177971"/>
            <a:ext cx="1084658" cy="873266"/>
          </a:xfrm>
          <a:prstGeom prst="rect">
            <a:avLst/>
          </a:prstGeom>
        </p:spPr>
        <p:txBody>
          <a:bodyPr wrap="square" lIns="0" tIns="12954" rIns="0" bIns="0" rtlCol="0">
            <a:noAutofit/>
          </a:bodyPr>
          <a:lstStyle/>
          <a:p>
            <a:pPr marL="25400" marR="30650">
              <a:lnSpc>
                <a:spcPts val="2038"/>
              </a:lnSpc>
            </a:pPr>
            <a:r>
              <a:rPr sz="1800" b="1" spc="-254" dirty="0">
                <a:solidFill>
                  <a:srgbClr val="87837B"/>
                </a:solidFill>
                <a:latin typeface="Arial"/>
                <a:cs typeface="Arial"/>
              </a:rPr>
              <a:t>Menu</a:t>
            </a:r>
            <a:endParaRPr sz="1800">
              <a:latin typeface="Arial"/>
              <a:cs typeface="Arial"/>
            </a:endParaRPr>
          </a:p>
          <a:p>
            <a:pPr marL="244856">
              <a:lnSpc>
                <a:spcPct val="95825"/>
              </a:lnSpc>
              <a:spcBef>
                <a:spcPts val="128"/>
              </a:spcBef>
            </a:pPr>
            <a:r>
              <a:rPr sz="1600" spc="-164" dirty="0">
                <a:solidFill>
                  <a:srgbClr val="AAA7A3"/>
                </a:solidFill>
                <a:latin typeface="Times New Roman"/>
                <a:cs typeface="Times New Roman"/>
              </a:rPr>
              <a:t>Group </a:t>
            </a:r>
            <a:r>
              <a:rPr sz="1600" spc="-334" dirty="0">
                <a:solidFill>
                  <a:srgbClr val="979795"/>
                </a:solidFill>
                <a:latin typeface="Arial"/>
                <a:cs typeface="Arial"/>
              </a:rPr>
              <a:t>Men</a:t>
            </a:r>
            <a:r>
              <a:rPr sz="1600" spc="-334" dirty="0">
                <a:solidFill>
                  <a:srgbClr val="AAA7A3"/>
                </a:solidFill>
                <a:latin typeface="Arial"/>
                <a:cs typeface="Arial"/>
              </a:rPr>
              <a:t>u</a:t>
            </a:r>
            <a:endParaRPr sz="1600">
              <a:latin typeface="Arial"/>
              <a:cs typeface="Arial"/>
            </a:endParaRPr>
          </a:p>
          <a:p>
            <a:pPr marL="244856" marR="30650">
              <a:lnSpc>
                <a:spcPct val="95825"/>
              </a:lnSpc>
              <a:spcBef>
                <a:spcPts val="980"/>
              </a:spcBef>
            </a:pPr>
            <a:r>
              <a:rPr sz="1400" spc="-112" dirty="0">
                <a:solidFill>
                  <a:srgbClr val="979795"/>
                </a:solidFill>
                <a:latin typeface="Arial"/>
                <a:cs typeface="Arial"/>
              </a:rPr>
              <a:t>t</a:t>
            </a:r>
            <a:r>
              <a:rPr sz="1400" spc="-112" dirty="0">
                <a:solidFill>
                  <a:srgbClr val="AAA7A3"/>
                </a:solidFill>
                <a:latin typeface="Arial"/>
                <a:cs typeface="Arial"/>
              </a:rPr>
              <a:t>ern Me</a:t>
            </a:r>
            <a:r>
              <a:rPr sz="1400" spc="-112" dirty="0">
                <a:solidFill>
                  <a:srgbClr val="979795"/>
                </a:solidFill>
                <a:latin typeface="Arial"/>
                <a:cs typeface="Arial"/>
              </a:rPr>
              <a:t>n</a:t>
            </a:r>
            <a:r>
              <a:rPr sz="1400" spc="-112" dirty="0">
                <a:solidFill>
                  <a:srgbClr val="AAA7A3"/>
                </a:solidFill>
                <a:latin typeface="Arial"/>
                <a:cs typeface="Arial"/>
              </a:rPr>
              <a:t>u</a:t>
            </a:r>
            <a:endParaRPr sz="1400">
              <a:latin typeface="Arial"/>
              <a:cs typeface="Arial"/>
            </a:endParaRPr>
          </a:p>
        </p:txBody>
      </p:sp>
      <p:sp>
        <p:nvSpPr>
          <p:cNvPr id="46" name="object 46"/>
          <p:cNvSpPr txBox="1"/>
          <p:nvPr/>
        </p:nvSpPr>
        <p:spPr>
          <a:xfrm>
            <a:off x="6326633" y="6649656"/>
            <a:ext cx="709654" cy="254000"/>
          </a:xfrm>
          <a:prstGeom prst="rect">
            <a:avLst/>
          </a:prstGeom>
        </p:spPr>
        <p:txBody>
          <a:bodyPr wrap="square" lIns="0" tIns="11684" rIns="0" bIns="0" rtlCol="0">
            <a:noAutofit/>
          </a:bodyPr>
          <a:lstStyle/>
          <a:p>
            <a:pPr marL="25400">
              <a:lnSpc>
                <a:spcPts val="1838"/>
              </a:lnSpc>
            </a:pPr>
            <a:r>
              <a:rPr sz="1600" b="1" spc="-130" dirty="0">
                <a:solidFill>
                  <a:srgbClr val="495D6B"/>
                </a:solidFill>
                <a:latin typeface="Arial"/>
                <a:cs typeface="Arial"/>
              </a:rPr>
              <a:t>P</a:t>
            </a:r>
            <a:r>
              <a:rPr sz="1600" b="1" spc="-130" dirty="0">
                <a:solidFill>
                  <a:srgbClr val="5B7280"/>
                </a:solidFill>
                <a:latin typeface="Arial"/>
                <a:cs typeface="Arial"/>
              </a:rPr>
              <a:t>osting</a:t>
            </a:r>
            <a:endParaRPr sz="1600">
              <a:latin typeface="Arial"/>
              <a:cs typeface="Arial"/>
            </a:endParaRPr>
          </a:p>
        </p:txBody>
      </p:sp>
      <p:sp>
        <p:nvSpPr>
          <p:cNvPr id="45" name="object 45"/>
          <p:cNvSpPr txBox="1"/>
          <p:nvPr/>
        </p:nvSpPr>
        <p:spPr>
          <a:xfrm>
            <a:off x="4199128" y="7238675"/>
            <a:ext cx="1387856" cy="873266"/>
          </a:xfrm>
          <a:prstGeom prst="rect">
            <a:avLst/>
          </a:prstGeom>
        </p:spPr>
        <p:txBody>
          <a:bodyPr wrap="square" lIns="0" tIns="12954" rIns="0" bIns="0" rtlCol="0">
            <a:noAutofit/>
          </a:bodyPr>
          <a:lstStyle/>
          <a:p>
            <a:pPr marL="25400" marR="30480">
              <a:lnSpc>
                <a:spcPts val="2038"/>
              </a:lnSpc>
            </a:pPr>
            <a:r>
              <a:rPr sz="1800" spc="-146" dirty="0">
                <a:solidFill>
                  <a:srgbClr val="87837B"/>
                </a:solidFill>
                <a:latin typeface="Arial"/>
                <a:cs typeface="Arial"/>
              </a:rPr>
              <a:t>Posting</a:t>
            </a:r>
            <a:endParaRPr sz="1800">
              <a:latin typeface="Arial"/>
              <a:cs typeface="Arial"/>
            </a:endParaRPr>
          </a:p>
          <a:p>
            <a:pPr marL="244856">
              <a:lnSpc>
                <a:spcPct val="95825"/>
              </a:lnSpc>
              <a:spcBef>
                <a:spcPts val="126"/>
              </a:spcBef>
            </a:pPr>
            <a:r>
              <a:rPr sz="1600" spc="-150" dirty="0">
                <a:solidFill>
                  <a:srgbClr val="979795"/>
                </a:solidFill>
                <a:latin typeface="Times New Roman"/>
                <a:cs typeface="Times New Roman"/>
              </a:rPr>
              <a:t>Kate</a:t>
            </a:r>
            <a:r>
              <a:rPr sz="1600" spc="-150" dirty="0">
                <a:solidFill>
                  <a:srgbClr val="AAA7A3"/>
                </a:solidFill>
                <a:latin typeface="Times New Roman"/>
                <a:cs typeface="Times New Roman"/>
              </a:rPr>
              <a:t>gont </a:t>
            </a:r>
            <a:r>
              <a:rPr sz="1600" spc="-150" dirty="0">
                <a:solidFill>
                  <a:srgbClr val="979795"/>
                </a:solidFill>
                <a:latin typeface="Times New Roman"/>
                <a:cs typeface="Times New Roman"/>
              </a:rPr>
              <a:t>P</a:t>
            </a:r>
            <a:r>
              <a:rPr sz="1600" spc="-150" dirty="0">
                <a:solidFill>
                  <a:srgbClr val="AAA7A3"/>
                </a:solidFill>
                <a:latin typeface="Times New Roman"/>
                <a:cs typeface="Times New Roman"/>
              </a:rPr>
              <a:t>a</a:t>
            </a:r>
            <a:r>
              <a:rPr sz="1600" spc="-150" dirty="0">
                <a:solidFill>
                  <a:srgbClr val="979795"/>
                </a:solidFill>
                <a:latin typeface="Times New Roman"/>
                <a:cs typeface="Times New Roman"/>
              </a:rPr>
              <a:t>stin</a:t>
            </a:r>
            <a:r>
              <a:rPr sz="1600" spc="-150" dirty="0">
                <a:solidFill>
                  <a:srgbClr val="AAA7A3"/>
                </a:solidFill>
                <a:latin typeface="Times New Roman"/>
                <a:cs typeface="Times New Roman"/>
              </a:rPr>
              <a:t>g</a:t>
            </a:r>
            <a:endParaRPr sz="1600">
              <a:latin typeface="Times New Roman"/>
              <a:cs typeface="Times New Roman"/>
            </a:endParaRPr>
          </a:p>
          <a:p>
            <a:pPr marL="244856" marR="30480">
              <a:lnSpc>
                <a:spcPct val="95825"/>
              </a:lnSpc>
              <a:spcBef>
                <a:spcPts val="980"/>
              </a:spcBef>
            </a:pPr>
            <a:r>
              <a:rPr sz="1400" spc="-116" dirty="0">
                <a:solidFill>
                  <a:srgbClr val="AAA7A3"/>
                </a:solidFill>
                <a:latin typeface="Arial"/>
                <a:cs typeface="Arial"/>
              </a:rPr>
              <a:t>Po</a:t>
            </a:r>
            <a:r>
              <a:rPr sz="1400" spc="-116" dirty="0">
                <a:solidFill>
                  <a:srgbClr val="979795"/>
                </a:solidFill>
                <a:latin typeface="Arial"/>
                <a:cs typeface="Arial"/>
              </a:rPr>
              <a:t>stin</a:t>
            </a:r>
            <a:r>
              <a:rPr sz="1400" spc="-116" dirty="0">
                <a:solidFill>
                  <a:srgbClr val="AAA7A3"/>
                </a:solidFill>
                <a:latin typeface="Arial"/>
                <a:cs typeface="Arial"/>
              </a:rPr>
              <a:t>g</a:t>
            </a:r>
            <a:endParaRPr sz="1400">
              <a:latin typeface="Arial"/>
              <a:cs typeface="Arial"/>
            </a:endParaRPr>
          </a:p>
        </p:txBody>
      </p:sp>
      <p:sp>
        <p:nvSpPr>
          <p:cNvPr id="44" name="object 44"/>
          <p:cNvSpPr txBox="1"/>
          <p:nvPr/>
        </p:nvSpPr>
        <p:spPr>
          <a:xfrm>
            <a:off x="6381497" y="7334702"/>
            <a:ext cx="810546" cy="228600"/>
          </a:xfrm>
          <a:prstGeom prst="rect">
            <a:avLst/>
          </a:prstGeom>
        </p:spPr>
        <p:txBody>
          <a:bodyPr wrap="square" lIns="0" tIns="2540" rIns="0" bIns="0" rtlCol="0">
            <a:noAutofit/>
          </a:bodyPr>
          <a:lstStyle/>
          <a:p>
            <a:pPr marL="25400">
              <a:lnSpc>
                <a:spcPct val="95825"/>
              </a:lnSpc>
            </a:pPr>
            <a:r>
              <a:rPr sz="1400" spc="-76" dirty="0">
                <a:solidFill>
                  <a:srgbClr val="979795"/>
                </a:solidFill>
                <a:latin typeface="Arial"/>
                <a:cs typeface="Arial"/>
              </a:rPr>
              <a:t>Kata Kunc</a:t>
            </a:r>
            <a:endParaRPr sz="1400">
              <a:latin typeface="Arial"/>
              <a:cs typeface="Arial"/>
            </a:endParaRPr>
          </a:p>
        </p:txBody>
      </p:sp>
      <p:sp>
        <p:nvSpPr>
          <p:cNvPr id="43" name="object 43"/>
          <p:cNvSpPr txBox="1"/>
          <p:nvPr/>
        </p:nvSpPr>
        <p:spPr>
          <a:xfrm>
            <a:off x="6399785" y="8170856"/>
            <a:ext cx="1277222" cy="228600"/>
          </a:xfrm>
          <a:prstGeom prst="rect">
            <a:avLst/>
          </a:prstGeom>
        </p:spPr>
        <p:txBody>
          <a:bodyPr wrap="square" lIns="0" tIns="2540" rIns="0" bIns="0" rtlCol="0">
            <a:noAutofit/>
          </a:bodyPr>
          <a:lstStyle/>
          <a:p>
            <a:pPr marL="25400">
              <a:lnSpc>
                <a:spcPct val="95825"/>
              </a:lnSpc>
            </a:pPr>
            <a:r>
              <a:rPr sz="1200" spc="84" dirty="0">
                <a:solidFill>
                  <a:srgbClr val="B19C72"/>
                </a:solidFill>
                <a:latin typeface="Arial"/>
                <a:cs typeface="Arial"/>
              </a:rPr>
              <a:t>Tabah </a:t>
            </a:r>
            <a:r>
              <a:rPr sz="1400" spc="-88" dirty="0">
                <a:solidFill>
                  <a:srgbClr val="B19C72"/>
                </a:solidFill>
                <a:latin typeface="Times New Roman"/>
                <a:cs typeface="Times New Roman"/>
              </a:rPr>
              <a:t>Fostng </a:t>
            </a:r>
            <a:r>
              <a:rPr sz="1200" spc="84" dirty="0">
                <a:solidFill>
                  <a:srgbClr val="B19C72"/>
                </a:solidFill>
                <a:latin typeface="Arial"/>
                <a:cs typeface="Arial"/>
              </a:rPr>
              <a:t>far</a:t>
            </a:r>
            <a:endParaRPr sz="1200">
              <a:latin typeface="Arial"/>
              <a:cs typeface="Arial"/>
            </a:endParaRPr>
          </a:p>
        </p:txBody>
      </p:sp>
      <p:sp>
        <p:nvSpPr>
          <p:cNvPr id="42" name="object 42"/>
          <p:cNvSpPr txBox="1"/>
          <p:nvPr/>
        </p:nvSpPr>
        <p:spPr>
          <a:xfrm>
            <a:off x="4199129" y="8306763"/>
            <a:ext cx="1142122" cy="1201162"/>
          </a:xfrm>
          <a:prstGeom prst="rect">
            <a:avLst/>
          </a:prstGeom>
        </p:spPr>
        <p:txBody>
          <a:bodyPr wrap="square" lIns="0" tIns="12954" rIns="0" bIns="0" rtlCol="0">
            <a:noAutofit/>
          </a:bodyPr>
          <a:lstStyle/>
          <a:p>
            <a:pPr marL="25400" marR="30666">
              <a:lnSpc>
                <a:spcPts val="2038"/>
              </a:lnSpc>
            </a:pPr>
            <a:r>
              <a:rPr sz="1800" b="1" spc="-204" dirty="0">
                <a:solidFill>
                  <a:srgbClr val="87837B"/>
                </a:solidFill>
                <a:latin typeface="Times New Roman"/>
                <a:cs typeface="Times New Roman"/>
              </a:rPr>
              <a:t>Modul</a:t>
            </a:r>
            <a:endParaRPr sz="1800">
              <a:latin typeface="Times New Roman"/>
              <a:cs typeface="Times New Roman"/>
            </a:endParaRPr>
          </a:p>
          <a:p>
            <a:pPr marL="238758">
              <a:lnSpc>
                <a:spcPct val="95825"/>
              </a:lnSpc>
              <a:spcBef>
                <a:spcPts val="118"/>
              </a:spcBef>
            </a:pPr>
            <a:r>
              <a:rPr sz="1600" spc="206" dirty="0">
                <a:solidFill>
                  <a:srgbClr val="AAA7A3"/>
                </a:solidFill>
                <a:latin typeface="Times New Roman"/>
                <a:cs typeface="Times New Roman"/>
              </a:rPr>
              <a:t>Pot </a:t>
            </a:r>
            <a:r>
              <a:rPr sz="1600" spc="-232" dirty="0">
                <a:solidFill>
                  <a:srgbClr val="AAA7A3"/>
                </a:solidFill>
                <a:latin typeface="Arial"/>
                <a:cs typeface="Arial"/>
              </a:rPr>
              <a:t>Galu</a:t>
            </a:r>
            <a:r>
              <a:rPr sz="1600" spc="-232" dirty="0">
                <a:solidFill>
                  <a:srgbClr val="B8B8B8"/>
                </a:solidFill>
                <a:latin typeface="Arial"/>
                <a:cs typeface="Arial"/>
              </a:rPr>
              <a:t>ry</a:t>
            </a:r>
            <a:endParaRPr sz="1600">
              <a:latin typeface="Arial"/>
              <a:cs typeface="Arial"/>
            </a:endParaRPr>
          </a:p>
          <a:p>
            <a:pPr marL="244854" marR="30666">
              <a:lnSpc>
                <a:spcPct val="95825"/>
              </a:lnSpc>
              <a:spcBef>
                <a:spcPts val="1028"/>
              </a:spcBef>
            </a:pPr>
            <a:r>
              <a:rPr sz="1400" spc="-80" dirty="0">
                <a:solidFill>
                  <a:srgbClr val="AAA7A3"/>
                </a:solidFill>
                <a:latin typeface="Arial"/>
                <a:cs typeface="Arial"/>
              </a:rPr>
              <a:t>Gu</a:t>
            </a:r>
            <a:r>
              <a:rPr sz="1400" spc="-80" dirty="0">
                <a:solidFill>
                  <a:srgbClr val="979795"/>
                </a:solidFill>
                <a:latin typeface="Arial"/>
                <a:cs typeface="Arial"/>
              </a:rPr>
              <a:t>es</a:t>
            </a:r>
            <a:r>
              <a:rPr sz="1400" spc="-80" dirty="0">
                <a:solidFill>
                  <a:srgbClr val="AAA7A3"/>
                </a:solidFill>
                <a:latin typeface="Arial"/>
                <a:cs typeface="Arial"/>
              </a:rPr>
              <a:t>t Boo</a:t>
            </a:r>
            <a:endParaRPr sz="1400">
              <a:latin typeface="Arial"/>
              <a:cs typeface="Arial"/>
            </a:endParaRPr>
          </a:p>
          <a:p>
            <a:pPr marL="244854" marR="30666">
              <a:lnSpc>
                <a:spcPct val="95825"/>
              </a:lnSpc>
              <a:spcBef>
                <a:spcPts val="930"/>
              </a:spcBef>
            </a:pPr>
            <a:r>
              <a:rPr sz="1400" spc="-86" dirty="0">
                <a:solidFill>
                  <a:srgbClr val="AAA7A3"/>
                </a:solidFill>
                <a:latin typeface="Arial"/>
                <a:cs typeface="Arial"/>
              </a:rPr>
              <a:t>Fo</a:t>
            </a:r>
            <a:r>
              <a:rPr sz="1400" spc="-86" dirty="0">
                <a:solidFill>
                  <a:srgbClr val="979795"/>
                </a:solidFill>
                <a:latin typeface="Arial"/>
                <a:cs typeface="Arial"/>
              </a:rPr>
              <a:t>ilin</a:t>
            </a:r>
            <a:r>
              <a:rPr sz="1400" spc="-86" dirty="0">
                <a:solidFill>
                  <a:srgbClr val="AAA7A3"/>
                </a:solidFill>
                <a:latin typeface="Arial"/>
                <a:cs typeface="Arial"/>
              </a:rPr>
              <a:t>g</a:t>
            </a:r>
            <a:endParaRPr sz="1400">
              <a:latin typeface="Arial"/>
              <a:cs typeface="Arial"/>
            </a:endParaRPr>
          </a:p>
        </p:txBody>
      </p:sp>
      <p:sp>
        <p:nvSpPr>
          <p:cNvPr id="41" name="object 41"/>
          <p:cNvSpPr txBox="1"/>
          <p:nvPr/>
        </p:nvSpPr>
        <p:spPr>
          <a:xfrm>
            <a:off x="6418073" y="8613714"/>
            <a:ext cx="398398" cy="254000"/>
          </a:xfrm>
          <a:prstGeom prst="rect">
            <a:avLst/>
          </a:prstGeom>
        </p:spPr>
        <p:txBody>
          <a:bodyPr wrap="square" lIns="0" tIns="11620" rIns="0" bIns="0" rtlCol="0">
            <a:noAutofit/>
          </a:bodyPr>
          <a:lstStyle/>
          <a:p>
            <a:pPr marL="25400">
              <a:lnSpc>
                <a:spcPts val="1830"/>
              </a:lnSpc>
            </a:pPr>
            <a:r>
              <a:rPr sz="1600" dirty="0">
                <a:solidFill>
                  <a:srgbClr val="979795"/>
                </a:solidFill>
                <a:latin typeface="Times New Roman"/>
                <a:cs typeface="Times New Roman"/>
              </a:rPr>
              <a:t>t   </a:t>
            </a:r>
            <a:r>
              <a:rPr sz="1600" spc="68" dirty="0">
                <a:solidFill>
                  <a:srgbClr val="979795"/>
                </a:solidFill>
                <a:latin typeface="Times New Roman"/>
                <a:cs typeface="Times New Roman"/>
              </a:rPr>
              <a:t> </a:t>
            </a:r>
            <a:r>
              <a:rPr sz="1400" spc="-314" dirty="0">
                <a:solidFill>
                  <a:srgbClr val="707070"/>
                </a:solidFill>
                <a:latin typeface="Times New Roman"/>
                <a:cs typeface="Times New Roman"/>
              </a:rPr>
              <a:t>2</a:t>
            </a:r>
            <a:endParaRPr sz="1400">
              <a:latin typeface="Times New Roman"/>
              <a:cs typeface="Times New Roman"/>
            </a:endParaRPr>
          </a:p>
        </p:txBody>
      </p:sp>
      <p:sp>
        <p:nvSpPr>
          <p:cNvPr id="40" name="object 40"/>
          <p:cNvSpPr txBox="1"/>
          <p:nvPr/>
        </p:nvSpPr>
        <p:spPr>
          <a:xfrm>
            <a:off x="7094729" y="8633150"/>
            <a:ext cx="902578" cy="228600"/>
          </a:xfrm>
          <a:prstGeom prst="rect">
            <a:avLst/>
          </a:prstGeom>
        </p:spPr>
        <p:txBody>
          <a:bodyPr wrap="square" lIns="0" tIns="2540" rIns="0" bIns="0" rtlCol="0">
            <a:noAutofit/>
          </a:bodyPr>
          <a:lstStyle/>
          <a:p>
            <a:pPr marL="25400">
              <a:lnSpc>
                <a:spcPct val="95825"/>
              </a:lnSpc>
            </a:pPr>
            <a:r>
              <a:rPr sz="1200" b="1" spc="-132" dirty="0">
                <a:solidFill>
                  <a:srgbClr val="87837B"/>
                </a:solidFill>
                <a:latin typeface="Arial"/>
                <a:cs typeface="Arial"/>
              </a:rPr>
              <a:t>3</a:t>
            </a:r>
            <a:r>
              <a:rPr sz="1200" b="1" spc="-66" dirty="0">
                <a:solidFill>
                  <a:srgbClr val="87837B"/>
                </a:solidFill>
                <a:latin typeface="Arial"/>
                <a:cs typeface="Arial"/>
              </a:rPr>
              <a:t>         </a:t>
            </a:r>
            <a:r>
              <a:rPr sz="1200" b="1" spc="94" dirty="0">
                <a:solidFill>
                  <a:srgbClr val="87837B"/>
                </a:solidFill>
                <a:latin typeface="Arial"/>
                <a:cs typeface="Arial"/>
              </a:rPr>
              <a:t> </a:t>
            </a:r>
            <a:r>
              <a:rPr sz="1400" spc="-342" dirty="0">
                <a:solidFill>
                  <a:srgbClr val="707070"/>
                </a:solidFill>
                <a:latin typeface="Arial"/>
                <a:cs typeface="Arial"/>
              </a:rPr>
              <a:t>N</a:t>
            </a:r>
            <a:r>
              <a:rPr sz="1400" spc="274" dirty="0">
                <a:solidFill>
                  <a:srgbClr val="707070"/>
                </a:solidFill>
                <a:latin typeface="Arial"/>
                <a:cs typeface="Arial"/>
              </a:rPr>
              <a:t>ert</a:t>
            </a:r>
            <a:endParaRPr sz="1400" dirty="0">
              <a:latin typeface="Arial"/>
              <a:cs typeface="Arial"/>
            </a:endParaRPr>
          </a:p>
        </p:txBody>
      </p:sp>
      <p:sp>
        <p:nvSpPr>
          <p:cNvPr id="39" name="object 39"/>
          <p:cNvSpPr txBox="1"/>
          <p:nvPr/>
        </p:nvSpPr>
        <p:spPr>
          <a:xfrm>
            <a:off x="8307832" y="8653732"/>
            <a:ext cx="410676" cy="203200"/>
          </a:xfrm>
          <a:prstGeom prst="rect">
            <a:avLst/>
          </a:prstGeom>
        </p:spPr>
        <p:txBody>
          <a:bodyPr wrap="square" lIns="0" tIns="5080" rIns="0" bIns="0" rtlCol="0">
            <a:noAutofit/>
          </a:bodyPr>
          <a:lstStyle/>
          <a:p>
            <a:pPr marL="25400">
              <a:lnSpc>
                <a:spcPct val="95825"/>
              </a:lnSpc>
            </a:pPr>
            <a:r>
              <a:rPr sz="1200" spc="-18" dirty="0">
                <a:solidFill>
                  <a:srgbClr val="707070"/>
                </a:solidFill>
                <a:latin typeface="Arial"/>
                <a:cs typeface="Arial"/>
              </a:rPr>
              <a:t>Last</a:t>
            </a:r>
            <a:r>
              <a:rPr sz="1200" spc="-18" dirty="0">
                <a:solidFill>
                  <a:srgbClr val="87837B"/>
                </a:solidFill>
                <a:latin typeface="Arial"/>
                <a:cs typeface="Arial"/>
              </a:rPr>
              <a:t>»</a:t>
            </a:r>
            <a:endParaRPr sz="1200">
              <a:latin typeface="Arial"/>
              <a:cs typeface="Arial"/>
            </a:endParaRPr>
          </a:p>
        </p:txBody>
      </p:sp>
      <p:sp>
        <p:nvSpPr>
          <p:cNvPr id="38" name="object 38"/>
          <p:cNvSpPr txBox="1"/>
          <p:nvPr/>
        </p:nvSpPr>
        <p:spPr>
          <a:xfrm>
            <a:off x="6418073" y="9133022"/>
            <a:ext cx="1175690" cy="228600"/>
          </a:xfrm>
          <a:prstGeom prst="rect">
            <a:avLst/>
          </a:prstGeom>
        </p:spPr>
        <p:txBody>
          <a:bodyPr wrap="square" lIns="0" tIns="2540" rIns="0" bIns="0" rtlCol="0">
            <a:noAutofit/>
          </a:bodyPr>
          <a:lstStyle/>
          <a:p>
            <a:pPr marL="25400">
              <a:lnSpc>
                <a:spcPct val="95825"/>
              </a:lnSpc>
            </a:pPr>
            <a:r>
              <a:rPr sz="1400" spc="-542" dirty="0">
                <a:solidFill>
                  <a:srgbClr val="87837B"/>
                </a:solidFill>
                <a:latin typeface="Arial"/>
                <a:cs typeface="Arial"/>
              </a:rPr>
              <a:t>n</a:t>
            </a:r>
            <a:r>
              <a:rPr sz="1400" spc="472" dirty="0">
                <a:solidFill>
                  <a:srgbClr val="979795"/>
                </a:solidFill>
                <a:latin typeface="Arial"/>
                <a:cs typeface="Arial"/>
              </a:rPr>
              <a:t>o</a:t>
            </a:r>
            <a:r>
              <a:rPr sz="1400" dirty="0">
                <a:solidFill>
                  <a:srgbClr val="979795"/>
                </a:solidFill>
                <a:latin typeface="Arial"/>
                <a:cs typeface="Arial"/>
              </a:rPr>
              <a:t>           </a:t>
            </a:r>
            <a:r>
              <a:rPr sz="1400" spc="-100" dirty="0">
                <a:solidFill>
                  <a:srgbClr val="979795"/>
                </a:solidFill>
                <a:latin typeface="Arial"/>
                <a:cs typeface="Arial"/>
              </a:rPr>
              <a:t> </a:t>
            </a:r>
            <a:r>
              <a:rPr sz="1200" b="1" spc="1284" dirty="0">
                <a:solidFill>
                  <a:srgbClr val="87837B"/>
                </a:solidFill>
                <a:latin typeface="Arial"/>
                <a:cs typeface="Arial"/>
              </a:rPr>
              <a:t>u</a:t>
            </a:r>
            <a:r>
              <a:rPr sz="1200" b="1" spc="-214" dirty="0">
                <a:solidFill>
                  <a:srgbClr val="87837B"/>
                </a:solidFill>
                <a:latin typeface="Arial"/>
                <a:cs typeface="Arial"/>
              </a:rPr>
              <a:t>E</a:t>
            </a:r>
            <a:endParaRPr sz="1200">
              <a:latin typeface="Arial"/>
              <a:cs typeface="Arial"/>
            </a:endParaRPr>
          </a:p>
        </p:txBody>
      </p:sp>
      <p:sp>
        <p:nvSpPr>
          <p:cNvPr id="37" name="object 37"/>
          <p:cNvSpPr txBox="1"/>
          <p:nvPr/>
        </p:nvSpPr>
        <p:spPr>
          <a:xfrm>
            <a:off x="8057896" y="9154463"/>
            <a:ext cx="1247748" cy="481346"/>
          </a:xfrm>
          <a:prstGeom prst="rect">
            <a:avLst/>
          </a:prstGeom>
        </p:spPr>
        <p:txBody>
          <a:bodyPr wrap="square" lIns="0" tIns="5080" rIns="0" bIns="0" rtlCol="0">
            <a:noAutofit/>
          </a:bodyPr>
          <a:lstStyle/>
          <a:p>
            <a:pPr marL="702054">
              <a:lnSpc>
                <a:spcPct val="95825"/>
              </a:lnSpc>
            </a:pPr>
            <a:r>
              <a:rPr sz="1200" spc="-48" dirty="0">
                <a:solidFill>
                  <a:srgbClr val="87837B"/>
                </a:solidFill>
                <a:latin typeface="Times New Roman"/>
                <a:cs typeface="Times New Roman"/>
              </a:rPr>
              <a:t>T</a:t>
            </a:r>
            <a:r>
              <a:rPr sz="1200" spc="-48" dirty="0">
                <a:solidFill>
                  <a:srgbClr val="979795"/>
                </a:solidFill>
                <a:latin typeface="Times New Roman"/>
                <a:cs typeface="Times New Roman"/>
              </a:rPr>
              <a:t>u»GAL</a:t>
            </a:r>
            <a:endParaRPr sz="1200">
              <a:latin typeface="Times New Roman"/>
              <a:cs typeface="Times New Roman"/>
            </a:endParaRPr>
          </a:p>
          <a:p>
            <a:pPr marL="25400">
              <a:lnSpc>
                <a:spcPct val="95825"/>
              </a:lnSpc>
              <a:spcBef>
                <a:spcPts val="360"/>
              </a:spcBef>
            </a:pPr>
            <a:r>
              <a:rPr sz="1600" spc="-152" dirty="0">
                <a:solidFill>
                  <a:srgbClr val="AAA7A3"/>
                </a:solidFill>
                <a:latin typeface="Times New Roman"/>
                <a:cs typeface="Times New Roman"/>
              </a:rPr>
              <a:t>2</a:t>
            </a:r>
            <a:r>
              <a:rPr sz="1600" spc="-152" dirty="0">
                <a:solidFill>
                  <a:srgbClr val="979795"/>
                </a:solidFill>
                <a:latin typeface="Times New Roman"/>
                <a:cs typeface="Times New Roman"/>
              </a:rPr>
              <a:t>6 </a:t>
            </a:r>
            <a:r>
              <a:rPr sz="1400" spc="-122" dirty="0">
                <a:solidFill>
                  <a:srgbClr val="979795"/>
                </a:solidFill>
                <a:latin typeface="Arial"/>
                <a:cs typeface="Arial"/>
              </a:rPr>
              <a:t>Jum </a:t>
            </a:r>
            <a:r>
              <a:rPr sz="1600" spc="-152" dirty="0">
                <a:solidFill>
                  <a:srgbClr val="979795"/>
                </a:solidFill>
                <a:latin typeface="Times New Roman"/>
                <a:cs typeface="Times New Roman"/>
              </a:rPr>
              <a:t>201</a:t>
            </a:r>
            <a:r>
              <a:rPr sz="1600" spc="-152" dirty="0">
                <a:solidFill>
                  <a:srgbClr val="AAA7A3"/>
                </a:solidFill>
                <a:latin typeface="Times New Roman"/>
                <a:cs typeface="Times New Roman"/>
              </a:rPr>
              <a:t>3</a:t>
            </a:r>
            <a:endParaRPr sz="1600">
              <a:latin typeface="Times New Roman"/>
              <a:cs typeface="Times New Roman"/>
            </a:endParaRPr>
          </a:p>
        </p:txBody>
      </p:sp>
      <p:sp>
        <p:nvSpPr>
          <p:cNvPr id="36" name="object 36"/>
          <p:cNvSpPr txBox="1"/>
          <p:nvPr/>
        </p:nvSpPr>
        <p:spPr>
          <a:xfrm>
            <a:off x="10325609" y="9154462"/>
            <a:ext cx="2007486" cy="203200"/>
          </a:xfrm>
          <a:prstGeom prst="rect">
            <a:avLst/>
          </a:prstGeom>
        </p:spPr>
        <p:txBody>
          <a:bodyPr wrap="square" lIns="0" tIns="5080" rIns="0" bIns="0" rtlCol="0">
            <a:noAutofit/>
          </a:bodyPr>
          <a:lstStyle/>
          <a:p>
            <a:pPr marL="25400">
              <a:lnSpc>
                <a:spcPct val="95825"/>
              </a:lnSpc>
            </a:pPr>
            <a:r>
              <a:rPr sz="1000" dirty="0">
                <a:solidFill>
                  <a:srgbClr val="87837B"/>
                </a:solidFill>
                <a:latin typeface="Arial"/>
                <a:cs typeface="Arial"/>
              </a:rPr>
              <a:t>J</a:t>
            </a:r>
            <a:r>
              <a:rPr sz="1000" spc="68" dirty="0">
                <a:solidFill>
                  <a:srgbClr val="87837B"/>
                </a:solidFill>
                <a:latin typeface="Arial"/>
                <a:cs typeface="Arial"/>
              </a:rPr>
              <a:t>u</a:t>
            </a:r>
            <a:r>
              <a:rPr sz="1000" dirty="0">
                <a:solidFill>
                  <a:srgbClr val="979795"/>
                </a:solidFill>
                <a:latin typeface="Arial"/>
                <a:cs typeface="Arial"/>
              </a:rPr>
              <a:t>DuL</a:t>
            </a:r>
            <a:r>
              <a:rPr sz="1000" spc="166" dirty="0">
                <a:solidFill>
                  <a:srgbClr val="979795"/>
                </a:solidFill>
                <a:latin typeface="Arial"/>
                <a:cs typeface="Arial"/>
              </a:rPr>
              <a:t> </a:t>
            </a:r>
            <a:r>
              <a:rPr sz="1200" spc="-52" dirty="0">
                <a:solidFill>
                  <a:srgbClr val="979795"/>
                </a:solidFill>
                <a:latin typeface="Times New Roman"/>
                <a:cs typeface="Times New Roman"/>
              </a:rPr>
              <a:t>P</a:t>
            </a:r>
            <a:r>
              <a:rPr sz="1200" spc="-138" dirty="0">
                <a:solidFill>
                  <a:srgbClr val="979795"/>
                </a:solidFill>
                <a:latin typeface="Times New Roman"/>
                <a:cs typeface="Times New Roman"/>
              </a:rPr>
              <a:t>O</a:t>
            </a:r>
            <a:r>
              <a:rPr sz="1200" spc="-182" dirty="0">
                <a:solidFill>
                  <a:srgbClr val="87837B"/>
                </a:solidFill>
                <a:latin typeface="Times New Roman"/>
                <a:cs typeface="Times New Roman"/>
              </a:rPr>
              <a:t>S</a:t>
            </a:r>
            <a:r>
              <a:rPr sz="1200" spc="-50" dirty="0">
                <a:solidFill>
                  <a:srgbClr val="979795"/>
                </a:solidFill>
                <a:latin typeface="Times New Roman"/>
                <a:cs typeface="Times New Roman"/>
              </a:rPr>
              <a:t>T</a:t>
            </a:r>
            <a:r>
              <a:rPr sz="1200" spc="-66" dirty="0">
                <a:solidFill>
                  <a:srgbClr val="979795"/>
                </a:solidFill>
                <a:latin typeface="Times New Roman"/>
                <a:cs typeface="Times New Roman"/>
              </a:rPr>
              <a:t>I</a:t>
            </a:r>
            <a:r>
              <a:rPr sz="1200" spc="-676" dirty="0">
                <a:solidFill>
                  <a:srgbClr val="87837B"/>
                </a:solidFill>
                <a:latin typeface="Times New Roman"/>
                <a:cs typeface="Times New Roman"/>
              </a:rPr>
              <a:t>N</a:t>
            </a:r>
            <a:r>
              <a:rPr sz="1200" spc="84" dirty="0">
                <a:solidFill>
                  <a:srgbClr val="979795"/>
                </a:solidFill>
                <a:latin typeface="Times New Roman"/>
                <a:cs typeface="Times New Roman"/>
              </a:rPr>
              <a:t>G</a:t>
            </a:r>
            <a:r>
              <a:rPr sz="1200" dirty="0">
                <a:solidFill>
                  <a:srgbClr val="979795"/>
                </a:solidFill>
                <a:latin typeface="Times New Roman"/>
                <a:cs typeface="Times New Roman"/>
              </a:rPr>
              <a:t>           </a:t>
            </a:r>
            <a:r>
              <a:rPr sz="1200" spc="-138" dirty="0">
                <a:solidFill>
                  <a:srgbClr val="979795"/>
                </a:solidFill>
                <a:latin typeface="Times New Roman"/>
                <a:cs typeface="Times New Roman"/>
              </a:rPr>
              <a:t> </a:t>
            </a:r>
            <a:r>
              <a:rPr sz="1200" spc="80" dirty="0">
                <a:solidFill>
                  <a:srgbClr val="979795"/>
                </a:solidFill>
                <a:latin typeface="Times New Roman"/>
                <a:cs typeface="Times New Roman"/>
              </a:rPr>
              <a:t>KI</a:t>
            </a:r>
            <a:r>
              <a:rPr sz="1200" spc="-4" dirty="0">
                <a:solidFill>
                  <a:srgbClr val="979795"/>
                </a:solidFill>
                <a:latin typeface="Times New Roman"/>
                <a:cs typeface="Times New Roman"/>
              </a:rPr>
              <a:t>L</a:t>
            </a:r>
            <a:r>
              <a:rPr sz="1200" spc="-138" dirty="0">
                <a:solidFill>
                  <a:srgbClr val="87837B"/>
                </a:solidFill>
                <a:latin typeface="Times New Roman"/>
                <a:cs typeface="Times New Roman"/>
              </a:rPr>
              <a:t>G</a:t>
            </a:r>
            <a:r>
              <a:rPr sz="1200" spc="-198" dirty="0">
                <a:solidFill>
                  <a:srgbClr val="87837B"/>
                </a:solidFill>
                <a:latin typeface="Times New Roman"/>
                <a:cs typeface="Times New Roman"/>
              </a:rPr>
              <a:t>O</a:t>
            </a:r>
            <a:r>
              <a:rPr sz="1200" spc="204" dirty="0">
                <a:solidFill>
                  <a:srgbClr val="979795"/>
                </a:solidFill>
                <a:latin typeface="Times New Roman"/>
                <a:cs typeface="Times New Roman"/>
              </a:rPr>
              <a:t>R</a:t>
            </a:r>
            <a:endParaRPr sz="1200">
              <a:latin typeface="Times New Roman"/>
              <a:cs typeface="Times New Roman"/>
            </a:endParaRPr>
          </a:p>
        </p:txBody>
      </p:sp>
      <p:sp>
        <p:nvSpPr>
          <p:cNvPr id="35" name="object 35"/>
          <p:cNvSpPr txBox="1"/>
          <p:nvPr/>
        </p:nvSpPr>
        <p:spPr>
          <a:xfrm>
            <a:off x="13812521" y="9154462"/>
            <a:ext cx="602486" cy="203200"/>
          </a:xfrm>
          <a:prstGeom prst="rect">
            <a:avLst/>
          </a:prstGeom>
        </p:spPr>
        <p:txBody>
          <a:bodyPr wrap="square" lIns="0" tIns="5080" rIns="0" bIns="0" rtlCol="0">
            <a:noAutofit/>
          </a:bodyPr>
          <a:lstStyle/>
          <a:p>
            <a:pPr marL="25400">
              <a:lnSpc>
                <a:spcPct val="95825"/>
              </a:lnSpc>
            </a:pPr>
            <a:r>
              <a:rPr sz="1200" dirty="0">
                <a:solidFill>
                  <a:srgbClr val="979795"/>
                </a:solidFill>
                <a:latin typeface="Times New Roman"/>
                <a:cs typeface="Times New Roman"/>
              </a:rPr>
              <a:t>COTEu1</a:t>
            </a:r>
            <a:endParaRPr sz="1200">
              <a:latin typeface="Times New Roman"/>
              <a:cs typeface="Times New Roman"/>
            </a:endParaRPr>
          </a:p>
        </p:txBody>
      </p:sp>
      <p:sp>
        <p:nvSpPr>
          <p:cNvPr id="34" name="object 34"/>
          <p:cNvSpPr txBox="1"/>
          <p:nvPr/>
        </p:nvSpPr>
        <p:spPr>
          <a:xfrm>
            <a:off x="16951960" y="9180283"/>
            <a:ext cx="386464" cy="558446"/>
          </a:xfrm>
          <a:prstGeom prst="rect">
            <a:avLst/>
          </a:prstGeom>
        </p:spPr>
        <p:txBody>
          <a:bodyPr wrap="square" lIns="0" tIns="8890" rIns="0" bIns="0" rtlCol="0">
            <a:noAutofit/>
          </a:bodyPr>
          <a:lstStyle/>
          <a:p>
            <a:pPr marL="25400" marR="27332">
              <a:lnSpc>
                <a:spcPct val="95825"/>
              </a:lnSpc>
            </a:pPr>
            <a:r>
              <a:rPr sz="1000" spc="-176" dirty="0">
                <a:solidFill>
                  <a:srgbClr val="87837B"/>
                </a:solidFill>
                <a:latin typeface="Arial"/>
                <a:cs typeface="Arial"/>
              </a:rPr>
              <a:t>uK. </a:t>
            </a:r>
            <a:r>
              <a:rPr sz="1000" spc="-176" dirty="0">
                <a:solidFill>
                  <a:srgbClr val="979795"/>
                </a:solidFill>
                <a:latin typeface="Arial"/>
                <a:cs typeface="Arial"/>
              </a:rPr>
              <a:t>SL</a:t>
            </a:r>
            <a:endParaRPr sz="1000">
              <a:latin typeface="Arial"/>
              <a:cs typeface="Arial"/>
            </a:endParaRPr>
          </a:p>
          <a:p>
            <a:pPr marL="61976">
              <a:lnSpc>
                <a:spcPts val="3030"/>
              </a:lnSpc>
              <a:spcBef>
                <a:spcPts val="150"/>
              </a:spcBef>
            </a:pPr>
            <a:r>
              <a:rPr sz="2800" spc="-272" dirty="0">
                <a:solidFill>
                  <a:srgbClr val="979795"/>
                </a:solidFill>
                <a:latin typeface="Times New Roman"/>
                <a:cs typeface="Times New Roman"/>
              </a:rPr>
              <a:t>ea</a:t>
            </a:r>
            <a:endParaRPr sz="2800">
              <a:latin typeface="Times New Roman"/>
              <a:cs typeface="Times New Roman"/>
            </a:endParaRPr>
          </a:p>
        </p:txBody>
      </p:sp>
      <p:sp>
        <p:nvSpPr>
          <p:cNvPr id="33" name="object 33"/>
          <p:cNvSpPr txBox="1"/>
          <p:nvPr/>
        </p:nvSpPr>
        <p:spPr>
          <a:xfrm>
            <a:off x="6716777" y="9265964"/>
            <a:ext cx="1486682" cy="2369668"/>
          </a:xfrm>
          <a:prstGeom prst="rect">
            <a:avLst/>
          </a:prstGeom>
        </p:spPr>
        <p:txBody>
          <a:bodyPr wrap="square" lIns="0" tIns="68326" rIns="0" bIns="0" rtlCol="0">
            <a:noAutofit/>
          </a:bodyPr>
          <a:lstStyle/>
          <a:p>
            <a:pPr marL="25400">
              <a:lnSpc>
                <a:spcPts val="10760"/>
              </a:lnSpc>
            </a:pPr>
            <a:r>
              <a:rPr sz="11600" dirty="0">
                <a:solidFill>
                  <a:srgbClr val="464646"/>
                </a:solidFill>
                <a:latin typeface="Arial"/>
                <a:cs typeface="Arial"/>
              </a:rPr>
              <a:t>2:</a:t>
            </a:r>
            <a:endParaRPr sz="11600">
              <a:latin typeface="Arial"/>
              <a:cs typeface="Arial"/>
            </a:endParaRPr>
          </a:p>
          <a:p>
            <a:pPr marL="43686" marR="47366">
              <a:lnSpc>
                <a:spcPts val="7900"/>
              </a:lnSpc>
            </a:pPr>
            <a:r>
              <a:rPr sz="9000" dirty="0">
                <a:solidFill>
                  <a:srgbClr val="707070"/>
                </a:solidFill>
                <a:latin typeface="Arial"/>
                <a:cs typeface="Arial"/>
              </a:rPr>
              <a:t>±4</a:t>
            </a:r>
            <a:endParaRPr sz="9000">
              <a:latin typeface="Arial"/>
              <a:cs typeface="Arial"/>
            </a:endParaRPr>
          </a:p>
        </p:txBody>
      </p:sp>
      <p:sp>
        <p:nvSpPr>
          <p:cNvPr id="32" name="object 32"/>
          <p:cNvSpPr txBox="1"/>
          <p:nvPr/>
        </p:nvSpPr>
        <p:spPr>
          <a:xfrm>
            <a:off x="10020808" y="9375715"/>
            <a:ext cx="5298204" cy="254130"/>
          </a:xfrm>
          <a:prstGeom prst="rect">
            <a:avLst/>
          </a:prstGeom>
        </p:spPr>
        <p:txBody>
          <a:bodyPr wrap="square" lIns="0" tIns="5080" rIns="0" bIns="0" rtlCol="0">
            <a:noAutofit/>
          </a:bodyPr>
          <a:lstStyle/>
          <a:p>
            <a:pPr marL="25400">
              <a:lnSpc>
                <a:spcPct val="95825"/>
              </a:lnSpc>
            </a:pPr>
            <a:r>
              <a:rPr sz="1400" spc="-502" dirty="0">
                <a:solidFill>
                  <a:srgbClr val="979795"/>
                </a:solidFill>
                <a:latin typeface="Arial"/>
                <a:cs typeface="Arial"/>
              </a:rPr>
              <a:t>A</a:t>
            </a:r>
            <a:r>
              <a:rPr sz="1400" spc="-36" dirty="0">
                <a:solidFill>
                  <a:srgbClr val="979795"/>
                </a:solidFill>
                <a:latin typeface="Arial"/>
                <a:cs typeface="Arial"/>
              </a:rPr>
              <a:t>r</a:t>
            </a:r>
            <a:r>
              <a:rPr sz="1400" spc="-12" dirty="0">
                <a:solidFill>
                  <a:srgbClr val="979795"/>
                </a:solidFill>
                <a:latin typeface="Arial"/>
                <a:cs typeface="Arial"/>
              </a:rPr>
              <a:t>a</a:t>
            </a:r>
            <a:r>
              <a:rPr sz="1400" spc="-186" dirty="0">
                <a:solidFill>
                  <a:srgbClr val="AAA7A3"/>
                </a:solidFill>
                <a:latin typeface="Arial"/>
                <a:cs typeface="Arial"/>
              </a:rPr>
              <a:t>b</a:t>
            </a:r>
            <a:r>
              <a:rPr sz="1400" spc="-68" dirty="0">
                <a:solidFill>
                  <a:srgbClr val="AAA7A3"/>
                </a:solidFill>
                <a:latin typeface="Arial"/>
                <a:cs typeface="Arial"/>
              </a:rPr>
              <a:t> </a:t>
            </a:r>
            <a:r>
              <a:rPr sz="1400" spc="-164" dirty="0">
                <a:solidFill>
                  <a:srgbClr val="AAA7A3"/>
                </a:solidFill>
                <a:latin typeface="Arial"/>
                <a:cs typeface="Arial"/>
              </a:rPr>
              <a:t>S</a:t>
            </a:r>
            <a:r>
              <a:rPr sz="1400" spc="-140" dirty="0">
                <a:solidFill>
                  <a:srgbClr val="979795"/>
                </a:solidFill>
                <a:latin typeface="Arial"/>
                <a:cs typeface="Arial"/>
              </a:rPr>
              <a:t>a</a:t>
            </a:r>
            <a:r>
              <a:rPr sz="1400" spc="-140" dirty="0">
                <a:solidFill>
                  <a:srgbClr val="AAA7A3"/>
                </a:solidFill>
                <a:latin typeface="Arial"/>
                <a:cs typeface="Arial"/>
              </a:rPr>
              <a:t>u</a:t>
            </a:r>
            <a:r>
              <a:rPr sz="1400" spc="-140" dirty="0">
                <a:solidFill>
                  <a:srgbClr val="979795"/>
                </a:solidFill>
                <a:latin typeface="Arial"/>
                <a:cs typeface="Arial"/>
              </a:rPr>
              <a:t>d</a:t>
            </a:r>
            <a:r>
              <a:rPr sz="1400" spc="-64" dirty="0">
                <a:solidFill>
                  <a:srgbClr val="979795"/>
                </a:solidFill>
                <a:latin typeface="Arial"/>
                <a:cs typeface="Arial"/>
              </a:rPr>
              <a:t>i</a:t>
            </a:r>
            <a:r>
              <a:rPr sz="1400" spc="34" dirty="0">
                <a:solidFill>
                  <a:srgbClr val="979795"/>
                </a:solidFill>
                <a:latin typeface="Arial"/>
                <a:cs typeface="Arial"/>
              </a:rPr>
              <a:t> </a:t>
            </a:r>
            <a:r>
              <a:rPr sz="1400" spc="-166" dirty="0">
                <a:solidFill>
                  <a:srgbClr val="AAA7A3"/>
                </a:solidFill>
                <a:latin typeface="Arial"/>
                <a:cs typeface="Arial"/>
              </a:rPr>
              <a:t>S</a:t>
            </a:r>
            <a:r>
              <a:rPr sz="1400" spc="-204" dirty="0">
                <a:solidFill>
                  <a:srgbClr val="979795"/>
                </a:solidFill>
                <a:latin typeface="Arial"/>
                <a:cs typeface="Arial"/>
              </a:rPr>
              <a:t>e</a:t>
            </a:r>
            <a:r>
              <a:rPr sz="1400" spc="60" dirty="0">
                <a:solidFill>
                  <a:srgbClr val="979795"/>
                </a:solidFill>
                <a:latin typeface="Arial"/>
                <a:cs typeface="Arial"/>
              </a:rPr>
              <a:t>ti</a:t>
            </a:r>
            <a:r>
              <a:rPr sz="1400" spc="112" dirty="0">
                <a:solidFill>
                  <a:srgbClr val="979795"/>
                </a:solidFill>
                <a:latin typeface="Arial"/>
                <a:cs typeface="Arial"/>
              </a:rPr>
              <a:t>j</a:t>
            </a:r>
            <a:r>
              <a:rPr sz="1400" spc="-168" dirty="0">
                <a:solidFill>
                  <a:srgbClr val="979795"/>
                </a:solidFill>
                <a:latin typeface="Arial"/>
                <a:cs typeface="Arial"/>
              </a:rPr>
              <a:t>ur</a:t>
            </a:r>
            <a:r>
              <a:rPr sz="1400" dirty="0">
                <a:solidFill>
                  <a:srgbClr val="979795"/>
                </a:solidFill>
                <a:latin typeface="Arial"/>
                <a:cs typeface="Arial"/>
              </a:rPr>
              <a:t>         </a:t>
            </a:r>
            <a:r>
              <a:rPr sz="1400" spc="-178" dirty="0">
                <a:solidFill>
                  <a:srgbClr val="979795"/>
                </a:solidFill>
                <a:latin typeface="Arial"/>
                <a:cs typeface="Arial"/>
              </a:rPr>
              <a:t> </a:t>
            </a:r>
            <a:r>
              <a:rPr sz="1400" spc="-174" dirty="0">
                <a:solidFill>
                  <a:srgbClr val="AAA7A3"/>
                </a:solidFill>
                <a:latin typeface="Arial"/>
                <a:cs typeface="Arial"/>
              </a:rPr>
              <a:t>N</a:t>
            </a:r>
            <a:r>
              <a:rPr sz="1400" spc="-132" dirty="0">
                <a:solidFill>
                  <a:srgbClr val="87837B"/>
                </a:solidFill>
                <a:latin typeface="Arial"/>
                <a:cs typeface="Arial"/>
              </a:rPr>
              <a:t>e</a:t>
            </a:r>
            <a:r>
              <a:rPr sz="1400" spc="-174" dirty="0">
                <a:solidFill>
                  <a:srgbClr val="979795"/>
                </a:solidFill>
                <a:latin typeface="Arial"/>
                <a:cs typeface="Arial"/>
              </a:rPr>
              <a:t>w</a:t>
            </a:r>
            <a:r>
              <a:rPr sz="1400" spc="-146" dirty="0">
                <a:solidFill>
                  <a:srgbClr val="979795"/>
                </a:solidFill>
                <a:latin typeface="Arial"/>
                <a:cs typeface="Arial"/>
              </a:rPr>
              <a:t>s</a:t>
            </a:r>
            <a:r>
              <a:rPr sz="1400" spc="-80" dirty="0">
                <a:solidFill>
                  <a:srgbClr val="979795"/>
                </a:solidFill>
                <a:latin typeface="Arial"/>
                <a:cs typeface="Arial"/>
              </a:rPr>
              <a:t>       </a:t>
            </a:r>
            <a:r>
              <a:rPr sz="1400" spc="216" dirty="0">
                <a:solidFill>
                  <a:srgbClr val="979795"/>
                </a:solidFill>
                <a:latin typeface="Arial"/>
                <a:cs typeface="Arial"/>
              </a:rPr>
              <a:t> </a:t>
            </a:r>
            <a:r>
              <a:rPr sz="1600" spc="-388" dirty="0">
                <a:solidFill>
                  <a:srgbClr val="979795"/>
                </a:solidFill>
                <a:latin typeface="Times New Roman"/>
                <a:cs typeface="Times New Roman"/>
              </a:rPr>
              <a:t>A</a:t>
            </a:r>
            <a:r>
              <a:rPr sz="1600" spc="-628" dirty="0">
                <a:solidFill>
                  <a:srgbClr val="979795"/>
                </a:solidFill>
                <a:latin typeface="Times New Roman"/>
                <a:cs typeface="Times New Roman"/>
              </a:rPr>
              <a:t>A</a:t>
            </a:r>
            <a:r>
              <a:rPr sz="1600" spc="482" dirty="0">
                <a:solidFill>
                  <a:srgbClr val="AAA7A3"/>
                </a:solidFill>
                <a:latin typeface="Times New Roman"/>
                <a:cs typeface="Times New Roman"/>
              </a:rPr>
              <a:t>K</a:t>
            </a:r>
            <a:r>
              <a:rPr sz="1600" spc="562" dirty="0">
                <a:solidFill>
                  <a:srgbClr val="AAA7A3"/>
                </a:solidFill>
                <a:latin typeface="Times New Roman"/>
                <a:cs typeface="Times New Roman"/>
              </a:rPr>
              <a:t>H</a:t>
            </a:r>
            <a:r>
              <a:rPr sz="1600" spc="104" dirty="0">
                <a:solidFill>
                  <a:srgbClr val="87837B"/>
                </a:solidFill>
                <a:latin typeface="Times New Roman"/>
                <a:cs typeface="Times New Roman"/>
              </a:rPr>
              <a:t>--</a:t>
            </a:r>
            <a:r>
              <a:rPr sz="1600" spc="-50" dirty="0">
                <a:solidFill>
                  <a:srgbClr val="87837B"/>
                </a:solidFill>
                <a:latin typeface="Times New Roman"/>
                <a:cs typeface="Times New Roman"/>
              </a:rPr>
              <a:t> </a:t>
            </a:r>
            <a:r>
              <a:rPr sz="1600" spc="-214" dirty="0">
                <a:solidFill>
                  <a:srgbClr val="979795"/>
                </a:solidFill>
                <a:latin typeface="Times New Roman"/>
                <a:cs typeface="Times New Roman"/>
              </a:rPr>
              <a:t>P</a:t>
            </a:r>
            <a:r>
              <a:rPr sz="1600" spc="-40" dirty="0">
                <a:solidFill>
                  <a:srgbClr val="979795"/>
                </a:solidFill>
                <a:latin typeface="Times New Roman"/>
                <a:cs typeface="Times New Roman"/>
              </a:rPr>
              <a:t>e</a:t>
            </a:r>
            <a:r>
              <a:rPr sz="1600" spc="-230" dirty="0">
                <a:solidFill>
                  <a:srgbClr val="979795"/>
                </a:solidFill>
                <a:latin typeface="Times New Roman"/>
                <a:cs typeface="Times New Roman"/>
              </a:rPr>
              <a:t>m</a:t>
            </a:r>
            <a:r>
              <a:rPr sz="1600" spc="-40" dirty="0">
                <a:solidFill>
                  <a:srgbClr val="979795"/>
                </a:solidFill>
                <a:latin typeface="Times New Roman"/>
                <a:cs typeface="Times New Roman"/>
              </a:rPr>
              <a:t>e</a:t>
            </a:r>
            <a:r>
              <a:rPr sz="1600" spc="-434" dirty="0">
                <a:solidFill>
                  <a:srgbClr val="979795"/>
                </a:solidFill>
                <a:latin typeface="Times New Roman"/>
                <a:cs typeface="Times New Roman"/>
              </a:rPr>
              <a:t>m</a:t>
            </a:r>
            <a:r>
              <a:rPr sz="1600" spc="-308" dirty="0">
                <a:solidFill>
                  <a:srgbClr val="979795"/>
                </a:solidFill>
                <a:latin typeface="Times New Roman"/>
                <a:cs typeface="Times New Roman"/>
              </a:rPr>
              <a:t>n</a:t>
            </a:r>
            <a:r>
              <a:rPr sz="1600" spc="-66" dirty="0">
                <a:solidFill>
                  <a:srgbClr val="979795"/>
                </a:solidFill>
                <a:latin typeface="Times New Roman"/>
                <a:cs typeface="Times New Roman"/>
              </a:rPr>
              <a:t>t</a:t>
            </a:r>
            <a:r>
              <a:rPr sz="1600" spc="-126" dirty="0">
                <a:solidFill>
                  <a:srgbClr val="979795"/>
                </a:solidFill>
                <a:latin typeface="Times New Roman"/>
                <a:cs typeface="Times New Roman"/>
              </a:rPr>
              <a:t>a</a:t>
            </a:r>
            <a:r>
              <a:rPr sz="1600" spc="-112" dirty="0">
                <a:solidFill>
                  <a:srgbClr val="979795"/>
                </a:solidFill>
                <a:latin typeface="Times New Roman"/>
                <a:cs typeface="Times New Roman"/>
              </a:rPr>
              <a:t>h</a:t>
            </a:r>
            <a:r>
              <a:rPr sz="1600" spc="18" dirty="0">
                <a:solidFill>
                  <a:srgbClr val="979795"/>
                </a:solidFill>
                <a:latin typeface="Times New Roman"/>
                <a:cs typeface="Times New Roman"/>
              </a:rPr>
              <a:t> </a:t>
            </a:r>
            <a:r>
              <a:rPr sz="1600" spc="-244" dirty="0">
                <a:solidFill>
                  <a:srgbClr val="979795"/>
                </a:solidFill>
                <a:latin typeface="Times New Roman"/>
                <a:cs typeface="Times New Roman"/>
              </a:rPr>
              <a:t>Ar</a:t>
            </a:r>
            <a:r>
              <a:rPr sz="1600" spc="-218" dirty="0">
                <a:solidFill>
                  <a:srgbClr val="979795"/>
                </a:solidFill>
                <a:latin typeface="Times New Roman"/>
                <a:cs typeface="Times New Roman"/>
              </a:rPr>
              <a:t>a</a:t>
            </a:r>
            <a:r>
              <a:rPr sz="1600" spc="-230" dirty="0">
                <a:solidFill>
                  <a:srgbClr val="AAA7A3"/>
                </a:solidFill>
                <a:latin typeface="Times New Roman"/>
                <a:cs typeface="Times New Roman"/>
              </a:rPr>
              <a:t>b</a:t>
            </a:r>
            <a:r>
              <a:rPr sz="1600" spc="-10" dirty="0">
                <a:solidFill>
                  <a:srgbClr val="AAA7A3"/>
                </a:solidFill>
                <a:latin typeface="Times New Roman"/>
                <a:cs typeface="Times New Roman"/>
              </a:rPr>
              <a:t> </a:t>
            </a:r>
            <a:r>
              <a:rPr sz="1400" spc="-306" dirty="0">
                <a:solidFill>
                  <a:srgbClr val="979795"/>
                </a:solidFill>
                <a:latin typeface="Arial"/>
                <a:cs typeface="Arial"/>
              </a:rPr>
              <a:t>S</a:t>
            </a:r>
            <a:r>
              <a:rPr sz="1400" spc="-54" dirty="0">
                <a:solidFill>
                  <a:srgbClr val="979795"/>
                </a:solidFill>
                <a:latin typeface="Arial"/>
                <a:cs typeface="Arial"/>
              </a:rPr>
              <a:t>a</a:t>
            </a:r>
            <a:r>
              <a:rPr sz="1400" spc="-104" dirty="0">
                <a:solidFill>
                  <a:srgbClr val="979795"/>
                </a:solidFill>
                <a:latin typeface="Arial"/>
                <a:cs typeface="Arial"/>
              </a:rPr>
              <a:t>udi</a:t>
            </a:r>
            <a:r>
              <a:rPr sz="1400" spc="-18" dirty="0">
                <a:solidFill>
                  <a:srgbClr val="979795"/>
                </a:solidFill>
                <a:latin typeface="Arial"/>
                <a:cs typeface="Arial"/>
              </a:rPr>
              <a:t> </a:t>
            </a:r>
            <a:r>
              <a:rPr sz="1400" spc="236" dirty="0">
                <a:solidFill>
                  <a:srgbClr val="979795"/>
                </a:solidFill>
                <a:latin typeface="Arial"/>
                <a:cs typeface="Arial"/>
              </a:rPr>
              <a:t>t</a:t>
            </a:r>
            <a:r>
              <a:rPr sz="1400" spc="-54" dirty="0">
                <a:solidFill>
                  <a:srgbClr val="979795"/>
                </a:solidFill>
                <a:latin typeface="Arial"/>
                <a:cs typeface="Arial"/>
              </a:rPr>
              <a:t>e</a:t>
            </a:r>
            <a:r>
              <a:rPr sz="1400" spc="-138" dirty="0">
                <a:solidFill>
                  <a:srgbClr val="979795"/>
                </a:solidFill>
                <a:latin typeface="Arial"/>
                <a:cs typeface="Arial"/>
              </a:rPr>
              <a:t>r</a:t>
            </a:r>
            <a:r>
              <a:rPr sz="1400" spc="-376" dirty="0">
                <a:solidFill>
                  <a:srgbClr val="979795"/>
                </a:solidFill>
                <a:latin typeface="Arial"/>
                <a:cs typeface="Arial"/>
              </a:rPr>
              <a:t>,</a:t>
            </a:r>
            <a:r>
              <a:rPr sz="1400" spc="130" dirty="0">
                <a:solidFill>
                  <a:srgbClr val="979795"/>
                </a:solidFill>
                <a:latin typeface="Arial"/>
                <a:cs typeface="Arial"/>
              </a:rPr>
              <a:t>a</a:t>
            </a:r>
            <a:r>
              <a:rPr sz="1400" spc="-124" dirty="0">
                <a:solidFill>
                  <a:srgbClr val="979795"/>
                </a:solidFill>
                <a:latin typeface="Arial"/>
                <a:cs typeface="Arial"/>
              </a:rPr>
              <a:t>n</a:t>
            </a:r>
            <a:r>
              <a:rPr sz="1400" dirty="0">
                <a:solidFill>
                  <a:srgbClr val="979795"/>
                </a:solidFill>
                <a:latin typeface="Arial"/>
                <a:cs typeface="Arial"/>
              </a:rPr>
              <a:t>j</a:t>
            </a:r>
            <a:r>
              <a:rPr sz="1400" spc="-80" dirty="0">
                <a:solidFill>
                  <a:srgbClr val="979795"/>
                </a:solidFill>
                <a:latin typeface="Arial"/>
                <a:cs typeface="Arial"/>
              </a:rPr>
              <a:t>i</a:t>
            </a:r>
            <a:endParaRPr sz="1400">
              <a:latin typeface="Arial"/>
              <a:cs typeface="Arial"/>
            </a:endParaRPr>
          </a:p>
        </p:txBody>
      </p:sp>
      <p:sp>
        <p:nvSpPr>
          <p:cNvPr id="31" name="object 31"/>
          <p:cNvSpPr txBox="1"/>
          <p:nvPr/>
        </p:nvSpPr>
        <p:spPr>
          <a:xfrm>
            <a:off x="15970504" y="9373061"/>
            <a:ext cx="888256" cy="204058"/>
          </a:xfrm>
          <a:prstGeom prst="rect">
            <a:avLst/>
          </a:prstGeom>
        </p:spPr>
        <p:txBody>
          <a:bodyPr wrap="square" lIns="0" tIns="5080" rIns="0" bIns="0" rtlCol="0">
            <a:noAutofit/>
          </a:bodyPr>
          <a:lstStyle/>
          <a:p>
            <a:pPr marL="25400">
              <a:lnSpc>
                <a:spcPct val="95825"/>
              </a:lnSpc>
            </a:pPr>
            <a:r>
              <a:rPr sz="1200" spc="430" dirty="0">
                <a:solidFill>
                  <a:srgbClr val="AAA7A3"/>
                </a:solidFill>
                <a:latin typeface="Arial"/>
                <a:cs typeface="Arial"/>
              </a:rPr>
              <a:t>_</a:t>
            </a:r>
            <a:r>
              <a:rPr sz="1200" spc="8" dirty="0">
                <a:solidFill>
                  <a:srgbClr val="AAA7A3"/>
                </a:solidFill>
                <a:latin typeface="Arial"/>
                <a:cs typeface="Arial"/>
              </a:rPr>
              <a:t> </a:t>
            </a:r>
            <a:r>
              <a:rPr sz="1200" spc="430" dirty="0">
                <a:solidFill>
                  <a:srgbClr val="AAA7A3"/>
                </a:solidFill>
                <a:latin typeface="Arial"/>
                <a:cs typeface="Arial"/>
              </a:rPr>
              <a:t>0</a:t>
            </a:r>
            <a:r>
              <a:rPr sz="1200" spc="118" dirty="0">
                <a:solidFill>
                  <a:srgbClr val="AAA7A3"/>
                </a:solidFill>
                <a:latin typeface="Arial"/>
                <a:cs typeface="Arial"/>
              </a:rPr>
              <a:t>o</a:t>
            </a:r>
            <a:r>
              <a:rPr sz="1200" spc="88" dirty="0">
                <a:solidFill>
                  <a:srgbClr val="AAA7A3"/>
                </a:solidFill>
                <a:latin typeface="Arial"/>
                <a:cs typeface="Arial"/>
              </a:rPr>
              <a:t>m</a:t>
            </a:r>
            <a:r>
              <a:rPr sz="1200" spc="24" dirty="0">
                <a:solidFill>
                  <a:srgbClr val="979795"/>
                </a:solidFill>
                <a:latin typeface="Arial"/>
                <a:cs typeface="Arial"/>
              </a:rPr>
              <a:t>e</a:t>
            </a:r>
            <a:r>
              <a:rPr sz="1200" spc="-62" dirty="0">
                <a:solidFill>
                  <a:srgbClr val="979795"/>
                </a:solidFill>
                <a:latin typeface="Arial"/>
                <a:cs typeface="Arial"/>
              </a:rPr>
              <a:t>n</a:t>
            </a:r>
            <a:r>
              <a:rPr sz="1200" spc="14" dirty="0">
                <a:solidFill>
                  <a:srgbClr val="AAA7A3"/>
                </a:solidFill>
                <a:latin typeface="Times New Roman"/>
                <a:cs typeface="Times New Roman"/>
              </a:rPr>
              <a:t>tar</a:t>
            </a:r>
            <a:endParaRPr sz="1200">
              <a:latin typeface="Times New Roman"/>
              <a:cs typeface="Times New Roman"/>
            </a:endParaRPr>
          </a:p>
        </p:txBody>
      </p:sp>
      <p:sp>
        <p:nvSpPr>
          <p:cNvPr id="30" name="object 30"/>
          <p:cNvSpPr txBox="1"/>
          <p:nvPr/>
        </p:nvSpPr>
        <p:spPr>
          <a:xfrm>
            <a:off x="6466840" y="9396152"/>
            <a:ext cx="151256" cy="228600"/>
          </a:xfrm>
          <a:prstGeom prst="rect">
            <a:avLst/>
          </a:prstGeom>
        </p:spPr>
        <p:txBody>
          <a:bodyPr wrap="square" lIns="0" tIns="2540" rIns="0" bIns="0" rtlCol="0">
            <a:noAutofit/>
          </a:bodyPr>
          <a:lstStyle/>
          <a:p>
            <a:pPr marL="25400">
              <a:lnSpc>
                <a:spcPct val="95825"/>
              </a:lnSpc>
            </a:pPr>
            <a:r>
              <a:rPr sz="1400" spc="-118" dirty="0">
                <a:solidFill>
                  <a:srgbClr val="AAA7A3"/>
                </a:solidFill>
                <a:latin typeface="Times New Roman"/>
                <a:cs typeface="Times New Roman"/>
              </a:rPr>
              <a:t>1</a:t>
            </a:r>
            <a:endParaRPr sz="1400">
              <a:latin typeface="Times New Roman"/>
              <a:cs typeface="Times New Roman"/>
            </a:endParaRPr>
          </a:p>
        </p:txBody>
      </p:sp>
      <p:sp>
        <p:nvSpPr>
          <p:cNvPr id="29" name="object 29"/>
          <p:cNvSpPr txBox="1"/>
          <p:nvPr/>
        </p:nvSpPr>
        <p:spPr>
          <a:xfrm>
            <a:off x="17415256" y="9434522"/>
            <a:ext cx="313460" cy="279400"/>
          </a:xfrm>
          <a:prstGeom prst="rect">
            <a:avLst/>
          </a:prstGeom>
        </p:spPr>
        <p:txBody>
          <a:bodyPr wrap="square" lIns="0" tIns="12954" rIns="0" bIns="0" rtlCol="0">
            <a:noAutofit/>
          </a:bodyPr>
          <a:lstStyle/>
          <a:p>
            <a:pPr marL="25400">
              <a:lnSpc>
                <a:spcPts val="2038"/>
              </a:lnSpc>
            </a:pPr>
            <a:r>
              <a:rPr sz="1800" b="1" spc="596" dirty="0">
                <a:solidFill>
                  <a:srgbClr val="CA5B3D"/>
                </a:solidFill>
                <a:latin typeface="Times New Roman"/>
                <a:cs typeface="Times New Roman"/>
              </a:rPr>
              <a:t>E</a:t>
            </a:r>
            <a:endParaRPr sz="1800">
              <a:latin typeface="Times New Roman"/>
              <a:cs typeface="Times New Roman"/>
            </a:endParaRPr>
          </a:p>
        </p:txBody>
      </p:sp>
      <p:sp>
        <p:nvSpPr>
          <p:cNvPr id="28" name="object 28"/>
          <p:cNvSpPr txBox="1"/>
          <p:nvPr/>
        </p:nvSpPr>
        <p:spPr>
          <a:xfrm>
            <a:off x="12398249" y="9574730"/>
            <a:ext cx="3365750" cy="498856"/>
          </a:xfrm>
          <a:prstGeom prst="rect">
            <a:avLst/>
          </a:prstGeom>
        </p:spPr>
        <p:txBody>
          <a:bodyPr wrap="square" lIns="0" tIns="45212" rIns="0" bIns="0" rtlCol="0">
            <a:noAutofit/>
          </a:bodyPr>
          <a:lstStyle/>
          <a:p>
            <a:pPr marL="25400">
              <a:lnSpc>
                <a:spcPts val="1720"/>
              </a:lnSpc>
            </a:pPr>
            <a:r>
              <a:rPr sz="1400" spc="-256" dirty="0">
                <a:solidFill>
                  <a:srgbClr val="979795"/>
                </a:solidFill>
                <a:latin typeface="Arial"/>
                <a:cs typeface="Arial"/>
              </a:rPr>
              <a:t>m</a:t>
            </a:r>
            <a:r>
              <a:rPr sz="1400" spc="-124" dirty="0">
                <a:solidFill>
                  <a:srgbClr val="979795"/>
                </a:solidFill>
                <a:latin typeface="Arial"/>
                <a:cs typeface="Arial"/>
              </a:rPr>
              <a:t>ena</a:t>
            </a:r>
            <a:r>
              <a:rPr sz="1400" spc="-186" dirty="0">
                <a:solidFill>
                  <a:srgbClr val="979795"/>
                </a:solidFill>
                <a:latin typeface="Arial"/>
                <a:cs typeface="Arial"/>
              </a:rPr>
              <a:t>m</a:t>
            </a:r>
            <a:r>
              <a:rPr sz="1400" spc="-124" dirty="0">
                <a:solidFill>
                  <a:srgbClr val="979795"/>
                </a:solidFill>
                <a:latin typeface="Arial"/>
                <a:cs typeface="Arial"/>
              </a:rPr>
              <a:t>b</a:t>
            </a:r>
            <a:r>
              <a:rPr sz="1400" spc="-154" dirty="0">
                <a:solidFill>
                  <a:srgbClr val="979795"/>
                </a:solidFill>
                <a:latin typeface="Arial"/>
                <a:cs typeface="Arial"/>
              </a:rPr>
              <a:t>ah</a:t>
            </a:r>
            <a:r>
              <a:rPr sz="1400" spc="180" dirty="0">
                <a:solidFill>
                  <a:srgbClr val="979795"/>
                </a:solidFill>
                <a:latin typeface="Arial"/>
                <a:cs typeface="Arial"/>
              </a:rPr>
              <a:t> </a:t>
            </a:r>
            <a:r>
              <a:rPr sz="1400" spc="834" dirty="0">
                <a:solidFill>
                  <a:srgbClr val="AAA7A3"/>
                </a:solidFill>
                <a:latin typeface="Arial"/>
                <a:cs typeface="Arial"/>
              </a:rPr>
              <a:t>i</a:t>
            </a:r>
            <a:r>
              <a:rPr sz="1400" spc="-146" dirty="0">
                <a:solidFill>
                  <a:srgbClr val="979795"/>
                </a:solidFill>
                <a:latin typeface="Arial"/>
                <a:cs typeface="Arial"/>
              </a:rPr>
              <a:t>o</a:t>
            </a:r>
            <a:r>
              <a:rPr sz="1400" spc="-12" dirty="0">
                <a:solidFill>
                  <a:srgbClr val="979795"/>
                </a:solidFill>
                <a:latin typeface="Arial"/>
                <a:cs typeface="Arial"/>
              </a:rPr>
              <a:t>t</a:t>
            </a:r>
            <a:r>
              <a:rPr sz="1400" spc="-146" dirty="0">
                <a:solidFill>
                  <a:srgbClr val="979795"/>
                </a:solidFill>
                <a:latin typeface="Arial"/>
                <a:cs typeface="Arial"/>
              </a:rPr>
              <a:t>a</a:t>
            </a:r>
            <a:r>
              <a:rPr sz="1400" spc="-108" dirty="0">
                <a:solidFill>
                  <a:srgbClr val="979795"/>
                </a:solidFill>
                <a:latin typeface="Arial"/>
                <a:cs typeface="Arial"/>
              </a:rPr>
              <a:t> </a:t>
            </a:r>
            <a:r>
              <a:rPr sz="1400" spc="-132" dirty="0">
                <a:solidFill>
                  <a:srgbClr val="979795"/>
                </a:solidFill>
                <a:latin typeface="Arial"/>
                <a:cs typeface="Arial"/>
              </a:rPr>
              <a:t>h</a:t>
            </a:r>
            <a:r>
              <a:rPr sz="1400" spc="-92" dirty="0">
                <a:solidFill>
                  <a:srgbClr val="979795"/>
                </a:solidFill>
                <a:latin typeface="Arial"/>
                <a:cs typeface="Arial"/>
              </a:rPr>
              <a:t>ajj</a:t>
            </a:r>
            <a:r>
              <a:rPr sz="1400" spc="102" dirty="0">
                <a:solidFill>
                  <a:srgbClr val="979795"/>
                </a:solidFill>
                <a:latin typeface="Arial"/>
                <a:cs typeface="Arial"/>
              </a:rPr>
              <a:t> </a:t>
            </a:r>
            <a:r>
              <a:rPr sz="1800" spc="-410" dirty="0">
                <a:solidFill>
                  <a:srgbClr val="979795"/>
                </a:solidFill>
                <a:latin typeface="Times New Roman"/>
                <a:cs typeface="Times New Roman"/>
              </a:rPr>
              <a:t>I</a:t>
            </a:r>
            <a:r>
              <a:rPr sz="1800" spc="-182" dirty="0">
                <a:solidFill>
                  <a:srgbClr val="979795"/>
                </a:solidFill>
                <a:latin typeface="Times New Roman"/>
                <a:cs typeface="Times New Roman"/>
              </a:rPr>
              <a:t>n</a:t>
            </a:r>
            <a:r>
              <a:rPr sz="1800" spc="-250" dirty="0">
                <a:solidFill>
                  <a:srgbClr val="979795"/>
                </a:solidFill>
                <a:latin typeface="Times New Roman"/>
                <a:cs typeface="Times New Roman"/>
              </a:rPr>
              <a:t>d</a:t>
            </a:r>
            <a:r>
              <a:rPr sz="1800" spc="-300" dirty="0">
                <a:solidFill>
                  <a:srgbClr val="979795"/>
                </a:solidFill>
                <a:latin typeface="Times New Roman"/>
                <a:cs typeface="Times New Roman"/>
              </a:rPr>
              <a:t>o</a:t>
            </a:r>
            <a:r>
              <a:rPr sz="1800" spc="-182" dirty="0">
                <a:solidFill>
                  <a:srgbClr val="979795"/>
                </a:solidFill>
                <a:latin typeface="Times New Roman"/>
                <a:cs typeface="Times New Roman"/>
              </a:rPr>
              <a:t>n</a:t>
            </a:r>
            <a:r>
              <a:rPr sz="1800" spc="-102" dirty="0">
                <a:solidFill>
                  <a:srgbClr val="979795"/>
                </a:solidFill>
                <a:latin typeface="Times New Roman"/>
                <a:cs typeface="Times New Roman"/>
              </a:rPr>
              <a:t>e</a:t>
            </a:r>
            <a:r>
              <a:rPr sz="1800" spc="-140" dirty="0">
                <a:solidFill>
                  <a:srgbClr val="979795"/>
                </a:solidFill>
                <a:latin typeface="Times New Roman"/>
                <a:cs typeface="Times New Roman"/>
              </a:rPr>
              <a:t>s</a:t>
            </a:r>
            <a:r>
              <a:rPr sz="1800" spc="-94" dirty="0">
                <a:solidFill>
                  <a:srgbClr val="979795"/>
                </a:solidFill>
                <a:latin typeface="Times New Roman"/>
                <a:cs typeface="Times New Roman"/>
              </a:rPr>
              <a:t>i</a:t>
            </a:r>
            <a:r>
              <a:rPr sz="1800" spc="-190" dirty="0">
                <a:solidFill>
                  <a:srgbClr val="979795"/>
                </a:solidFill>
                <a:latin typeface="Times New Roman"/>
                <a:cs typeface="Times New Roman"/>
              </a:rPr>
              <a:t>a</a:t>
            </a:r>
            <a:r>
              <a:rPr sz="1800" spc="-202" dirty="0">
                <a:solidFill>
                  <a:srgbClr val="B8B8B8"/>
                </a:solidFill>
                <a:latin typeface="Times New Roman"/>
                <a:cs typeface="Times New Roman"/>
              </a:rPr>
              <a:t>.</a:t>
            </a:r>
            <a:r>
              <a:rPr sz="1800" spc="-68" dirty="0">
                <a:solidFill>
                  <a:srgbClr val="B8B8B8"/>
                </a:solidFill>
                <a:latin typeface="Times New Roman"/>
                <a:cs typeface="Times New Roman"/>
              </a:rPr>
              <a:t> </a:t>
            </a:r>
            <a:r>
              <a:rPr sz="1400" spc="-148" dirty="0">
                <a:solidFill>
                  <a:srgbClr val="979795"/>
                </a:solidFill>
                <a:latin typeface="Arial"/>
                <a:cs typeface="Arial"/>
              </a:rPr>
              <a:t>P</a:t>
            </a:r>
            <a:r>
              <a:rPr sz="1400" spc="-124" dirty="0">
                <a:solidFill>
                  <a:srgbClr val="979795"/>
                </a:solidFill>
                <a:latin typeface="Arial"/>
                <a:cs typeface="Arial"/>
              </a:rPr>
              <a:t>ena</a:t>
            </a:r>
            <a:r>
              <a:rPr sz="1400" spc="-186" dirty="0">
                <a:solidFill>
                  <a:srgbClr val="979795"/>
                </a:solidFill>
                <a:latin typeface="Arial"/>
                <a:cs typeface="Arial"/>
              </a:rPr>
              <a:t>m</a:t>
            </a:r>
            <a:r>
              <a:rPr sz="1400" spc="-124" dirty="0">
                <a:solidFill>
                  <a:srgbClr val="AAA7A3"/>
                </a:solidFill>
                <a:latin typeface="Arial"/>
                <a:cs typeface="Arial"/>
              </a:rPr>
              <a:t>o</a:t>
            </a:r>
            <a:r>
              <a:rPr sz="1400" spc="-124" dirty="0">
                <a:solidFill>
                  <a:srgbClr val="979795"/>
                </a:solidFill>
                <a:latin typeface="Arial"/>
                <a:cs typeface="Arial"/>
              </a:rPr>
              <a:t>a</a:t>
            </a:r>
            <a:r>
              <a:rPr sz="1400" spc="-154" dirty="0">
                <a:solidFill>
                  <a:srgbClr val="979795"/>
                </a:solidFill>
                <a:latin typeface="Arial"/>
                <a:cs typeface="Arial"/>
              </a:rPr>
              <a:t>h</a:t>
            </a:r>
            <a:r>
              <a:rPr sz="1400" spc="-90" dirty="0">
                <a:solidFill>
                  <a:srgbClr val="979795"/>
                </a:solidFill>
                <a:latin typeface="Arial"/>
                <a:cs typeface="Arial"/>
              </a:rPr>
              <a:t>a</a:t>
            </a:r>
            <a:r>
              <a:rPr sz="1400" spc="-154" dirty="0">
                <a:solidFill>
                  <a:srgbClr val="979795"/>
                </a:solidFill>
                <a:latin typeface="Arial"/>
                <a:cs typeface="Arial"/>
              </a:rPr>
              <a:t>n</a:t>
            </a:r>
            <a:r>
              <a:rPr sz="1400" spc="118" dirty="0">
                <a:solidFill>
                  <a:srgbClr val="979795"/>
                </a:solidFill>
                <a:latin typeface="Arial"/>
                <a:cs typeface="Arial"/>
              </a:rPr>
              <a:t> </a:t>
            </a:r>
            <a:r>
              <a:rPr sz="1400" spc="-272" dirty="0">
                <a:solidFill>
                  <a:srgbClr val="979795"/>
                </a:solidFill>
                <a:latin typeface="Arial"/>
                <a:cs typeface="Arial"/>
              </a:rPr>
              <a:t>i</a:t>
            </a:r>
            <a:r>
              <a:rPr sz="1400" spc="-1016" dirty="0">
                <a:solidFill>
                  <a:srgbClr val="979795"/>
                </a:solidFill>
                <a:latin typeface="Arial"/>
                <a:cs typeface="Arial"/>
              </a:rPr>
              <a:t>m</a:t>
            </a:r>
            <a:r>
              <a:rPr sz="1400" spc="-78" dirty="0">
                <a:solidFill>
                  <a:srgbClr val="87837B"/>
                </a:solidFill>
                <a:latin typeface="Arial"/>
                <a:cs typeface="Arial"/>
              </a:rPr>
              <a:t>r</a:t>
            </a:r>
            <a:r>
              <a:rPr sz="1400" spc="190" dirty="0">
                <a:solidFill>
                  <a:srgbClr val="AAA7A3"/>
                </a:solidFill>
                <a:latin typeface="Arial"/>
                <a:cs typeface="Arial"/>
              </a:rPr>
              <a:t>i</a:t>
            </a:r>
            <a:r>
              <a:rPr sz="1400" spc="238" dirty="0">
                <a:solidFill>
                  <a:srgbClr val="AAA7A3"/>
                </a:solidFill>
                <a:latin typeface="Arial"/>
                <a:cs typeface="Arial"/>
              </a:rPr>
              <a:t> </a:t>
            </a:r>
            <a:r>
              <a:rPr sz="1400" spc="-74" dirty="0">
                <a:solidFill>
                  <a:srgbClr val="979795"/>
                </a:solidFill>
                <a:latin typeface="Arial"/>
                <a:cs typeface="Arial"/>
              </a:rPr>
              <a:t>s</a:t>
            </a:r>
            <a:r>
              <a:rPr sz="1400" spc="-62" dirty="0">
                <a:solidFill>
                  <a:srgbClr val="979795"/>
                </a:solidFill>
                <a:latin typeface="Arial"/>
                <a:cs typeface="Arial"/>
              </a:rPr>
              <a:t>e</a:t>
            </a:r>
            <a:r>
              <a:rPr sz="1400" spc="-174" dirty="0">
                <a:solidFill>
                  <a:srgbClr val="979795"/>
                </a:solidFill>
                <a:latin typeface="Arial"/>
                <a:cs typeface="Arial"/>
              </a:rPr>
              <a:t>c</a:t>
            </a:r>
            <a:r>
              <a:rPr sz="1400" spc="614" dirty="0">
                <a:solidFill>
                  <a:srgbClr val="979795"/>
                </a:solidFill>
                <a:latin typeface="Arial"/>
                <a:cs typeface="Arial"/>
              </a:rPr>
              <a:t>3</a:t>
            </a:r>
            <a:r>
              <a:rPr sz="1400" spc="-92" dirty="0">
                <a:solidFill>
                  <a:srgbClr val="979795"/>
                </a:solidFill>
                <a:latin typeface="Arial"/>
                <a:cs typeface="Arial"/>
              </a:rPr>
              <a:t>ai</a:t>
            </a:r>
            <a:r>
              <a:rPr sz="1400" spc="-38" dirty="0">
                <a:solidFill>
                  <a:srgbClr val="979795"/>
                </a:solidFill>
                <a:latin typeface="Arial"/>
                <a:cs typeface="Arial"/>
              </a:rPr>
              <a:t> </a:t>
            </a:r>
            <a:r>
              <a:rPr sz="1400" spc="-194" dirty="0">
                <a:solidFill>
                  <a:srgbClr val="979795"/>
                </a:solidFill>
                <a:latin typeface="Arial"/>
                <a:cs typeface="Arial"/>
              </a:rPr>
              <a:t>d</a:t>
            </a:r>
            <a:r>
              <a:rPr sz="1400" spc="-26" dirty="0">
                <a:solidFill>
                  <a:srgbClr val="979795"/>
                </a:solidFill>
                <a:latin typeface="Arial"/>
                <a:cs typeface="Arial"/>
              </a:rPr>
              <a:t>i</a:t>
            </a:r>
            <a:r>
              <a:rPr sz="1400" spc="16" dirty="0">
                <a:solidFill>
                  <a:srgbClr val="87837B"/>
                </a:solidFill>
                <a:latin typeface="Arial"/>
                <a:cs typeface="Arial"/>
              </a:rPr>
              <a:t>s</a:t>
            </a:r>
            <a:r>
              <a:rPr sz="1400" spc="-16" dirty="0">
                <a:solidFill>
                  <a:srgbClr val="979795"/>
                </a:solidFill>
                <a:latin typeface="Arial"/>
                <a:cs typeface="Arial"/>
              </a:rPr>
              <a:t>p</a:t>
            </a:r>
            <a:r>
              <a:rPr sz="1400" spc="-298" dirty="0">
                <a:solidFill>
                  <a:srgbClr val="979795"/>
                </a:solidFill>
                <a:latin typeface="Arial"/>
                <a:cs typeface="Arial"/>
              </a:rPr>
              <a:t>e</a:t>
            </a:r>
            <a:r>
              <a:rPr sz="1400" spc="-62" dirty="0">
                <a:solidFill>
                  <a:srgbClr val="979795"/>
                </a:solidFill>
                <a:latin typeface="Arial"/>
                <a:cs typeface="Arial"/>
              </a:rPr>
              <a:t>n</a:t>
            </a:r>
            <a:r>
              <a:rPr sz="1400" spc="16" dirty="0">
                <a:solidFill>
                  <a:srgbClr val="979795"/>
                </a:solidFill>
                <a:latin typeface="Arial"/>
                <a:cs typeface="Arial"/>
              </a:rPr>
              <a:t>s</a:t>
            </a:r>
            <a:r>
              <a:rPr sz="1400" spc="-162" dirty="0">
                <a:solidFill>
                  <a:srgbClr val="979795"/>
                </a:solidFill>
                <a:latin typeface="Arial"/>
                <a:cs typeface="Arial"/>
              </a:rPr>
              <a:t>a</a:t>
            </a:r>
            <a:r>
              <a:rPr sz="1400" spc="-66" dirty="0">
                <a:solidFill>
                  <a:srgbClr val="979795"/>
                </a:solidFill>
                <a:latin typeface="Arial"/>
                <a:cs typeface="Arial"/>
              </a:rPr>
              <a:t>s</a:t>
            </a:r>
            <a:r>
              <a:rPr sz="1400" spc="4" dirty="0">
                <a:solidFill>
                  <a:srgbClr val="979795"/>
                </a:solidFill>
                <a:latin typeface="Arial"/>
                <a:cs typeface="Arial"/>
              </a:rPr>
              <a:t>i</a:t>
            </a:r>
            <a:r>
              <a:rPr sz="1400" spc="-28" dirty="0">
                <a:solidFill>
                  <a:srgbClr val="979795"/>
                </a:solidFill>
                <a:latin typeface="Arial"/>
                <a:cs typeface="Arial"/>
              </a:rPr>
              <a:t> </a:t>
            </a:r>
            <a:r>
              <a:rPr sz="1400" spc="370" dirty="0">
                <a:solidFill>
                  <a:srgbClr val="979795"/>
                </a:solidFill>
                <a:latin typeface="Arial"/>
                <a:cs typeface="Arial"/>
              </a:rPr>
              <a:t>a</a:t>
            </a:r>
            <a:r>
              <a:rPr sz="1400" spc="-32" dirty="0">
                <a:solidFill>
                  <a:srgbClr val="87837B"/>
                </a:solidFill>
                <a:latin typeface="Arial"/>
                <a:cs typeface="Arial"/>
              </a:rPr>
              <a:t>r</a:t>
            </a:r>
            <a:r>
              <a:rPr sz="1400" spc="-202" dirty="0">
                <a:solidFill>
                  <a:srgbClr val="979795"/>
                </a:solidFill>
                <a:latin typeface="Arial"/>
                <a:cs typeface="Arial"/>
              </a:rPr>
              <a:t>e</a:t>
            </a:r>
            <a:r>
              <a:rPr sz="1400" spc="-108" dirty="0">
                <a:solidFill>
                  <a:srgbClr val="979795"/>
                </a:solidFill>
                <a:latin typeface="Arial"/>
                <a:cs typeface="Arial"/>
              </a:rPr>
              <a:t>n</a:t>
            </a:r>
            <a:r>
              <a:rPr sz="1400" spc="-146" dirty="0">
                <a:solidFill>
                  <a:srgbClr val="979795"/>
                </a:solidFill>
                <a:latin typeface="Arial"/>
                <a:cs typeface="Arial"/>
              </a:rPr>
              <a:t>a</a:t>
            </a:r>
            <a:r>
              <a:rPr sz="1400" spc="88" dirty="0">
                <a:solidFill>
                  <a:srgbClr val="979795"/>
                </a:solidFill>
                <a:latin typeface="Arial"/>
                <a:cs typeface="Arial"/>
              </a:rPr>
              <a:t> </a:t>
            </a:r>
            <a:r>
              <a:rPr sz="1400" spc="-212" dirty="0">
                <a:solidFill>
                  <a:srgbClr val="979795"/>
                </a:solidFill>
                <a:latin typeface="Arial"/>
                <a:cs typeface="Arial"/>
              </a:rPr>
              <a:t>S</a:t>
            </a:r>
            <a:r>
              <a:rPr sz="1400" spc="-140" dirty="0">
                <a:solidFill>
                  <a:srgbClr val="979795"/>
                </a:solidFill>
                <a:latin typeface="Arial"/>
                <a:cs typeface="Arial"/>
              </a:rPr>
              <a:t>au</a:t>
            </a:r>
            <a:r>
              <a:rPr sz="1400" spc="-118" dirty="0">
                <a:solidFill>
                  <a:srgbClr val="AAA7A3"/>
                </a:solidFill>
                <a:latin typeface="Arial"/>
                <a:cs typeface="Arial"/>
              </a:rPr>
              <a:t>di</a:t>
            </a:r>
            <a:r>
              <a:rPr sz="1400" spc="74" dirty="0">
                <a:solidFill>
                  <a:srgbClr val="AAA7A3"/>
                </a:solidFill>
                <a:latin typeface="Arial"/>
                <a:cs typeface="Arial"/>
              </a:rPr>
              <a:t> </a:t>
            </a:r>
            <a:r>
              <a:rPr sz="1800" spc="-442" dirty="0">
                <a:solidFill>
                  <a:srgbClr val="979795"/>
                </a:solidFill>
                <a:latin typeface="Times New Roman"/>
                <a:cs typeface="Times New Roman"/>
              </a:rPr>
              <a:t>m</a:t>
            </a:r>
            <a:r>
              <a:rPr sz="1800" spc="-128" dirty="0">
                <a:solidFill>
                  <a:srgbClr val="87837B"/>
                </a:solidFill>
                <a:latin typeface="Times New Roman"/>
                <a:cs typeface="Times New Roman"/>
              </a:rPr>
              <a:t>e</a:t>
            </a:r>
            <a:r>
              <a:rPr sz="1800" spc="408" dirty="0">
                <a:solidFill>
                  <a:srgbClr val="979795"/>
                </a:solidFill>
                <a:latin typeface="Times New Roman"/>
                <a:cs typeface="Times New Roman"/>
              </a:rPr>
              <a:t>r</a:t>
            </a:r>
            <a:r>
              <a:rPr sz="1800" spc="-224" dirty="0">
                <a:solidFill>
                  <a:srgbClr val="979795"/>
                </a:solidFill>
                <a:latin typeface="Times New Roman"/>
                <a:cs typeface="Times New Roman"/>
              </a:rPr>
              <a:t>3</a:t>
            </a:r>
            <a:r>
              <a:rPr sz="1800" spc="392" dirty="0">
                <a:solidFill>
                  <a:srgbClr val="979795"/>
                </a:solidFill>
                <a:latin typeface="Times New Roman"/>
                <a:cs typeface="Times New Roman"/>
              </a:rPr>
              <a:t>n</a:t>
            </a:r>
            <a:r>
              <a:rPr sz="1800" spc="450" dirty="0">
                <a:solidFill>
                  <a:srgbClr val="AAA7A3"/>
                </a:solidFill>
                <a:latin typeface="Times New Roman"/>
                <a:cs typeface="Times New Roman"/>
              </a:rPr>
              <a:t>a</a:t>
            </a:r>
            <a:r>
              <a:rPr sz="1800" spc="-20" dirty="0">
                <a:solidFill>
                  <a:srgbClr val="AAA7A3"/>
                </a:solidFill>
                <a:latin typeface="Times New Roman"/>
                <a:cs typeface="Times New Roman"/>
              </a:rPr>
              <a:t>s</a:t>
            </a:r>
            <a:endParaRPr sz="1800">
              <a:latin typeface="Times New Roman"/>
              <a:cs typeface="Times New Roman"/>
            </a:endParaRPr>
          </a:p>
        </p:txBody>
      </p:sp>
      <p:sp>
        <p:nvSpPr>
          <p:cNvPr id="27" name="object 27"/>
          <p:cNvSpPr txBox="1"/>
          <p:nvPr/>
        </p:nvSpPr>
        <p:spPr>
          <a:xfrm>
            <a:off x="10008616" y="9589074"/>
            <a:ext cx="1392736" cy="478404"/>
          </a:xfrm>
          <a:prstGeom prst="rect">
            <a:avLst/>
          </a:prstGeom>
        </p:spPr>
        <p:txBody>
          <a:bodyPr wrap="square" lIns="0" tIns="11620" rIns="0" bIns="0" rtlCol="0">
            <a:noAutofit/>
          </a:bodyPr>
          <a:lstStyle/>
          <a:p>
            <a:pPr marL="25400">
              <a:lnSpc>
                <a:spcPts val="1830"/>
              </a:lnSpc>
            </a:pPr>
            <a:r>
              <a:rPr sz="1600" spc="40" dirty="0">
                <a:solidFill>
                  <a:srgbClr val="979795"/>
                </a:solidFill>
                <a:latin typeface="Times New Roman"/>
                <a:cs typeface="Times New Roman"/>
              </a:rPr>
              <a:t>Penama</a:t>
            </a:r>
            <a:r>
              <a:rPr sz="1600" spc="40" dirty="0">
                <a:solidFill>
                  <a:srgbClr val="87837B"/>
                </a:solidFill>
                <a:latin typeface="Times New Roman"/>
                <a:cs typeface="Times New Roman"/>
              </a:rPr>
              <a:t>h</a:t>
            </a:r>
            <a:r>
              <a:rPr sz="1600" spc="40" dirty="0">
                <a:solidFill>
                  <a:srgbClr val="979795"/>
                </a:solidFill>
                <a:latin typeface="Times New Roman"/>
                <a:cs typeface="Times New Roman"/>
              </a:rPr>
              <a:t>n </a:t>
            </a:r>
            <a:r>
              <a:rPr sz="1400" spc="-160" dirty="0">
                <a:solidFill>
                  <a:srgbClr val="979795"/>
                </a:solidFill>
                <a:latin typeface="Arial"/>
                <a:cs typeface="Arial"/>
              </a:rPr>
              <a:t>Kuota</a:t>
            </a:r>
            <a:endParaRPr sz="1400">
              <a:latin typeface="Arial"/>
              <a:cs typeface="Arial"/>
            </a:endParaRPr>
          </a:p>
          <a:p>
            <a:pPr marL="25400" marR="35048">
              <a:lnSpc>
                <a:spcPts val="1770"/>
              </a:lnSpc>
            </a:pPr>
            <a:r>
              <a:rPr sz="1600" spc="-72" dirty="0">
                <a:solidFill>
                  <a:srgbClr val="979795"/>
                </a:solidFill>
                <a:latin typeface="Arial"/>
                <a:cs typeface="Arial"/>
              </a:rPr>
              <a:t>H</a:t>
            </a:r>
            <a:r>
              <a:rPr sz="1600" spc="-72" dirty="0">
                <a:solidFill>
                  <a:srgbClr val="AAA7A3"/>
                </a:solidFill>
                <a:latin typeface="Arial"/>
                <a:cs typeface="Arial"/>
              </a:rPr>
              <a:t>a </a:t>
            </a:r>
            <a:r>
              <a:rPr sz="1400" spc="-72" dirty="0">
                <a:solidFill>
                  <a:srgbClr val="AAA7A3"/>
                </a:solidFill>
                <a:latin typeface="Arial"/>
                <a:cs typeface="Arial"/>
              </a:rPr>
              <a:t>in</a:t>
            </a:r>
            <a:r>
              <a:rPr sz="1400" spc="-72" dirty="0">
                <a:solidFill>
                  <a:srgbClr val="979795"/>
                </a:solidFill>
                <a:latin typeface="Arial"/>
                <a:cs typeface="Arial"/>
              </a:rPr>
              <a:t>donesis</a:t>
            </a:r>
            <a:endParaRPr sz="1400">
              <a:latin typeface="Arial"/>
              <a:cs typeface="Arial"/>
            </a:endParaRPr>
          </a:p>
        </p:txBody>
      </p:sp>
      <p:sp>
        <p:nvSpPr>
          <p:cNvPr id="26" name="object 26"/>
          <p:cNvSpPr txBox="1"/>
          <p:nvPr/>
        </p:nvSpPr>
        <p:spPr>
          <a:xfrm>
            <a:off x="4150361" y="9757611"/>
            <a:ext cx="1616950" cy="877942"/>
          </a:xfrm>
          <a:prstGeom prst="rect">
            <a:avLst/>
          </a:prstGeom>
        </p:spPr>
        <p:txBody>
          <a:bodyPr wrap="square" lIns="0" tIns="12954" rIns="0" bIns="0" rtlCol="0">
            <a:noAutofit/>
          </a:bodyPr>
          <a:lstStyle/>
          <a:p>
            <a:pPr>
              <a:lnSpc>
                <a:spcPts val="2038"/>
              </a:lnSpc>
            </a:pPr>
            <a:r>
              <a:rPr sz="1800" b="1" spc="-80" dirty="0">
                <a:solidFill>
                  <a:srgbClr val="87837B"/>
                </a:solidFill>
                <a:latin typeface="Times New Roman"/>
                <a:cs typeface="Times New Roman"/>
              </a:rPr>
              <a:t>User </a:t>
            </a:r>
            <a:r>
              <a:rPr sz="1600" b="1" spc="-124" dirty="0">
                <a:solidFill>
                  <a:srgbClr val="87837B"/>
                </a:solidFill>
                <a:latin typeface="Arial"/>
                <a:cs typeface="Arial"/>
              </a:rPr>
              <a:t>Management</a:t>
            </a:r>
            <a:endParaRPr sz="1600">
              <a:latin typeface="Arial"/>
              <a:cs typeface="Arial"/>
            </a:endParaRPr>
          </a:p>
          <a:p>
            <a:pPr marL="198118" marR="105394">
              <a:lnSpc>
                <a:spcPct val="95825"/>
              </a:lnSpc>
              <a:spcBef>
                <a:spcPts val="168"/>
              </a:spcBef>
            </a:pPr>
            <a:r>
              <a:rPr sz="1400" spc="-84" dirty="0">
                <a:solidFill>
                  <a:srgbClr val="B8B8B8"/>
                </a:solidFill>
                <a:latin typeface="Arial"/>
                <a:cs typeface="Arial"/>
              </a:rPr>
              <a:t>Us</a:t>
            </a:r>
            <a:r>
              <a:rPr sz="1400" spc="-84" dirty="0">
                <a:solidFill>
                  <a:srgbClr val="AAA7A3"/>
                </a:solidFill>
                <a:latin typeface="Arial"/>
                <a:cs typeface="Arial"/>
              </a:rPr>
              <a:t>e</a:t>
            </a:r>
            <a:r>
              <a:rPr sz="1400" spc="-84" dirty="0">
                <a:solidFill>
                  <a:srgbClr val="979795"/>
                </a:solidFill>
                <a:latin typeface="Arial"/>
                <a:cs typeface="Arial"/>
              </a:rPr>
              <a:t>r </a:t>
            </a:r>
            <a:r>
              <a:rPr sz="1600" spc="-156" dirty="0">
                <a:solidFill>
                  <a:srgbClr val="AAA7A3"/>
                </a:solidFill>
                <a:latin typeface="Times New Roman"/>
                <a:cs typeface="Times New Roman"/>
              </a:rPr>
              <a:t>M</a:t>
            </a:r>
            <a:r>
              <a:rPr sz="1600" spc="-156" dirty="0">
                <a:solidFill>
                  <a:srgbClr val="979795"/>
                </a:solidFill>
                <a:latin typeface="Times New Roman"/>
                <a:cs typeface="Times New Roman"/>
              </a:rPr>
              <a:t>a</a:t>
            </a:r>
            <a:r>
              <a:rPr sz="1600" spc="-156" dirty="0">
                <a:solidFill>
                  <a:srgbClr val="AAA7A3"/>
                </a:solidFill>
                <a:latin typeface="Times New Roman"/>
                <a:cs typeface="Times New Roman"/>
              </a:rPr>
              <a:t>nagem</a:t>
            </a:r>
            <a:r>
              <a:rPr sz="1600" spc="-156" dirty="0">
                <a:solidFill>
                  <a:srgbClr val="979795"/>
                </a:solidFill>
                <a:latin typeface="Times New Roman"/>
                <a:cs typeface="Times New Roman"/>
              </a:rPr>
              <a:t>e</a:t>
            </a:r>
            <a:r>
              <a:rPr sz="1600" spc="-156" dirty="0">
                <a:solidFill>
                  <a:srgbClr val="AAA7A3"/>
                </a:solidFill>
                <a:latin typeface="Times New Roman"/>
                <a:cs typeface="Times New Roman"/>
              </a:rPr>
              <a:t>nt</a:t>
            </a:r>
            <a:endParaRPr sz="1600">
              <a:latin typeface="Times New Roman"/>
              <a:cs typeface="Times New Roman"/>
            </a:endParaRPr>
          </a:p>
          <a:p>
            <a:pPr marL="198120" marR="176554">
              <a:lnSpc>
                <a:spcPct val="95825"/>
              </a:lnSpc>
              <a:spcBef>
                <a:spcPts val="750"/>
              </a:spcBef>
            </a:pPr>
            <a:r>
              <a:rPr sz="1600" spc="46" dirty="0">
                <a:solidFill>
                  <a:srgbClr val="AAA7A3"/>
                </a:solidFill>
                <a:latin typeface="Times New Roman"/>
                <a:cs typeface="Times New Roman"/>
              </a:rPr>
              <a:t>Sen</a:t>
            </a:r>
            <a:r>
              <a:rPr sz="1600" spc="46" dirty="0">
                <a:solidFill>
                  <a:srgbClr val="979795"/>
                </a:solidFill>
                <a:latin typeface="Times New Roman"/>
                <a:cs typeface="Times New Roman"/>
              </a:rPr>
              <a:t>Fas</a:t>
            </a:r>
            <a:r>
              <a:rPr sz="1600" spc="46" dirty="0">
                <a:solidFill>
                  <a:srgbClr val="AAA7A3"/>
                </a:solidFill>
                <a:latin typeface="Times New Roman"/>
                <a:cs typeface="Times New Roman"/>
              </a:rPr>
              <a:t>$ward</a:t>
            </a:r>
            <a:endParaRPr sz="1600">
              <a:latin typeface="Times New Roman"/>
              <a:cs typeface="Times New Roman"/>
            </a:endParaRPr>
          </a:p>
        </p:txBody>
      </p:sp>
      <p:sp>
        <p:nvSpPr>
          <p:cNvPr id="25" name="object 25"/>
          <p:cNvSpPr txBox="1"/>
          <p:nvPr/>
        </p:nvSpPr>
        <p:spPr>
          <a:xfrm>
            <a:off x="11685017" y="9946231"/>
            <a:ext cx="2689014" cy="835626"/>
          </a:xfrm>
          <a:prstGeom prst="rect">
            <a:avLst/>
          </a:prstGeom>
        </p:spPr>
        <p:txBody>
          <a:bodyPr wrap="square" lIns="0" tIns="16826" rIns="0" bIns="0" rtlCol="0">
            <a:noAutofit/>
          </a:bodyPr>
          <a:lstStyle/>
          <a:p>
            <a:pPr marL="738630" marR="30650">
              <a:lnSpc>
                <a:spcPts val="2650"/>
              </a:lnSpc>
            </a:pPr>
            <a:r>
              <a:rPr spc="-146" dirty="0">
                <a:solidFill>
                  <a:srgbClr val="979795"/>
                </a:solidFill>
                <a:latin typeface="Times New Roman"/>
                <a:cs typeface="Times New Roman"/>
              </a:rPr>
              <a:t>uota </a:t>
            </a:r>
            <a:r>
              <a:rPr sz="1400" spc="-146" dirty="0">
                <a:solidFill>
                  <a:srgbClr val="979795"/>
                </a:solidFill>
                <a:latin typeface="Times New Roman"/>
                <a:cs typeface="Times New Roman"/>
              </a:rPr>
              <a:t>hapt </a:t>
            </a:r>
            <a:r>
              <a:rPr sz="1800" spc="-146" dirty="0">
                <a:solidFill>
                  <a:srgbClr val="979795"/>
                </a:solidFill>
                <a:latin typeface="Times New Roman"/>
                <a:cs typeface="Times New Roman"/>
              </a:rPr>
              <a:t>selurun ne,ara</a:t>
            </a:r>
            <a:endParaRPr sz="1800">
              <a:latin typeface="Times New Roman"/>
              <a:cs typeface="Times New Roman"/>
            </a:endParaRPr>
          </a:p>
          <a:p>
            <a:pPr marL="25400">
              <a:lnSpc>
                <a:spcPct val="95825"/>
              </a:lnSpc>
              <a:spcBef>
                <a:spcPts val="1782"/>
              </a:spcBef>
            </a:pPr>
            <a:r>
              <a:rPr sz="1600" spc="-170" dirty="0">
                <a:solidFill>
                  <a:srgbClr val="979795"/>
                </a:solidFill>
                <a:latin typeface="Arial"/>
                <a:cs typeface="Arial"/>
              </a:rPr>
              <a:t>Art</a:t>
            </a:r>
            <a:r>
              <a:rPr sz="1600" spc="-126" dirty="0">
                <a:solidFill>
                  <a:srgbClr val="979795"/>
                </a:solidFill>
                <a:latin typeface="Arial"/>
                <a:cs typeface="Arial"/>
              </a:rPr>
              <a:t>i</a:t>
            </a:r>
            <a:r>
              <a:rPr sz="1600" spc="-200" dirty="0">
                <a:solidFill>
                  <a:srgbClr val="979795"/>
                </a:solidFill>
                <a:latin typeface="Arial"/>
                <a:cs typeface="Arial"/>
              </a:rPr>
              <a:t>c</a:t>
            </a:r>
            <a:r>
              <a:rPr sz="1600" spc="-112" dirty="0">
                <a:solidFill>
                  <a:srgbClr val="979795"/>
                </a:solidFill>
                <a:latin typeface="Arial"/>
                <a:cs typeface="Arial"/>
              </a:rPr>
              <a:t>l</a:t>
            </a:r>
            <a:r>
              <a:rPr sz="1600" spc="-210" dirty="0">
                <a:solidFill>
                  <a:srgbClr val="979795"/>
                </a:solidFill>
                <a:latin typeface="Arial"/>
                <a:cs typeface="Arial"/>
              </a:rPr>
              <a:t>es</a:t>
            </a:r>
            <a:r>
              <a:rPr sz="1600" spc="-110" dirty="0">
                <a:solidFill>
                  <a:srgbClr val="979795"/>
                </a:solidFill>
                <a:latin typeface="Arial"/>
                <a:cs typeface="Arial"/>
              </a:rPr>
              <a:t>    </a:t>
            </a:r>
            <a:r>
              <a:rPr sz="1600" spc="-38" dirty="0">
                <a:solidFill>
                  <a:srgbClr val="979795"/>
                </a:solidFill>
                <a:latin typeface="Arial"/>
                <a:cs typeface="Arial"/>
              </a:rPr>
              <a:t> </a:t>
            </a:r>
            <a:r>
              <a:rPr sz="1600" spc="-274" dirty="0">
                <a:solidFill>
                  <a:srgbClr val="87837B"/>
                </a:solidFill>
                <a:latin typeface="Times New Roman"/>
                <a:cs typeface="Times New Roman"/>
              </a:rPr>
              <a:t>D</a:t>
            </a:r>
            <a:r>
              <a:rPr sz="1600" spc="-184" dirty="0">
                <a:solidFill>
                  <a:srgbClr val="979795"/>
                </a:solidFill>
                <a:latin typeface="Times New Roman"/>
                <a:cs typeface="Times New Roman"/>
              </a:rPr>
              <a:t>o</a:t>
            </a:r>
            <a:r>
              <a:rPr sz="1600" spc="-176" dirty="0">
                <a:solidFill>
                  <a:srgbClr val="979795"/>
                </a:solidFill>
                <a:latin typeface="Times New Roman"/>
                <a:cs typeface="Times New Roman"/>
              </a:rPr>
              <a:t>a</a:t>
            </a:r>
            <a:r>
              <a:rPr sz="1600" spc="-22" dirty="0">
                <a:solidFill>
                  <a:srgbClr val="979795"/>
                </a:solidFill>
                <a:latin typeface="Times New Roman"/>
                <a:cs typeface="Times New Roman"/>
              </a:rPr>
              <a:t> </a:t>
            </a:r>
            <a:r>
              <a:rPr sz="1600" spc="-124" dirty="0">
                <a:solidFill>
                  <a:srgbClr val="979795"/>
                </a:solidFill>
                <a:latin typeface="Times New Roman"/>
                <a:cs typeface="Times New Roman"/>
              </a:rPr>
              <a:t>S</a:t>
            </a:r>
            <a:r>
              <a:rPr sz="1600" spc="-126" dirty="0">
                <a:solidFill>
                  <a:srgbClr val="979795"/>
                </a:solidFill>
                <a:latin typeface="Times New Roman"/>
                <a:cs typeface="Times New Roman"/>
              </a:rPr>
              <a:t>e</a:t>
            </a:r>
            <a:r>
              <a:rPr sz="1600" spc="-58" dirty="0">
                <a:solidFill>
                  <a:srgbClr val="979795"/>
                </a:solidFill>
                <a:latin typeface="Times New Roman"/>
                <a:cs typeface="Times New Roman"/>
              </a:rPr>
              <a:t>l</a:t>
            </a:r>
            <a:r>
              <a:rPr sz="1600" spc="-182" dirty="0">
                <a:solidFill>
                  <a:srgbClr val="979795"/>
                </a:solidFill>
                <a:latin typeface="Times New Roman"/>
                <a:cs typeface="Times New Roman"/>
              </a:rPr>
              <a:t>e</a:t>
            </a:r>
            <a:r>
              <a:rPr sz="1600" spc="-350" dirty="0">
                <a:solidFill>
                  <a:srgbClr val="979795"/>
                </a:solidFill>
                <a:latin typeface="Times New Roman"/>
                <a:cs typeface="Times New Roman"/>
              </a:rPr>
              <a:t>+</a:t>
            </a:r>
            <a:r>
              <a:rPr sz="1600" spc="-248" dirty="0">
                <a:solidFill>
                  <a:srgbClr val="979795"/>
                </a:solidFill>
                <a:latin typeface="Times New Roman"/>
                <a:cs typeface="Times New Roman"/>
              </a:rPr>
              <a:t>a</a:t>
            </a:r>
            <a:r>
              <a:rPr sz="1600" spc="-142" dirty="0">
                <a:solidFill>
                  <a:srgbClr val="979795"/>
                </a:solidFill>
                <a:latin typeface="Times New Roman"/>
                <a:cs typeface="Times New Roman"/>
              </a:rPr>
              <a:t>n</a:t>
            </a:r>
            <a:r>
              <a:rPr sz="1600" spc="50" dirty="0">
                <a:solidFill>
                  <a:srgbClr val="979795"/>
                </a:solidFill>
                <a:latin typeface="Times New Roman"/>
                <a:cs typeface="Times New Roman"/>
              </a:rPr>
              <a:t> </a:t>
            </a:r>
            <a:r>
              <a:rPr sz="1600" spc="-432" dirty="0">
                <a:solidFill>
                  <a:srgbClr val="87837B"/>
                </a:solidFill>
                <a:latin typeface="Times New Roman"/>
                <a:cs typeface="Times New Roman"/>
              </a:rPr>
              <a:t>D</a:t>
            </a:r>
            <a:r>
              <a:rPr sz="1600" spc="734" dirty="0">
                <a:solidFill>
                  <a:srgbClr val="979795"/>
                </a:solidFill>
                <a:latin typeface="Times New Roman"/>
                <a:cs typeface="Times New Roman"/>
              </a:rPr>
              <a:t>u</a:t>
            </a:r>
            <a:r>
              <a:rPr sz="1600" spc="286" dirty="0">
                <a:solidFill>
                  <a:srgbClr val="AAA7A3"/>
                </a:solidFill>
                <a:latin typeface="Times New Roman"/>
                <a:cs typeface="Times New Roman"/>
              </a:rPr>
              <a:t>k</a:t>
            </a:r>
            <a:r>
              <a:rPr sz="1600" spc="-100" dirty="0">
                <a:solidFill>
                  <a:srgbClr val="AAA7A3"/>
                </a:solidFill>
                <a:latin typeface="Times New Roman"/>
                <a:cs typeface="Times New Roman"/>
              </a:rPr>
              <a:t> </a:t>
            </a:r>
            <a:r>
              <a:rPr sz="1600" spc="-278" dirty="0">
                <a:solidFill>
                  <a:srgbClr val="979795"/>
                </a:solidFill>
                <a:latin typeface="Arial"/>
                <a:cs typeface="Arial"/>
              </a:rPr>
              <a:t>Dr</a:t>
            </a:r>
            <a:r>
              <a:rPr sz="1600" spc="-178" dirty="0">
                <a:solidFill>
                  <a:srgbClr val="979795"/>
                </a:solidFill>
                <a:latin typeface="Arial"/>
                <a:cs typeface="Arial"/>
              </a:rPr>
              <a:t> </a:t>
            </a:r>
            <a:r>
              <a:rPr sz="1600" spc="-90" dirty="0">
                <a:solidFill>
                  <a:srgbClr val="979795"/>
                </a:solidFill>
                <a:latin typeface="Times New Roman"/>
                <a:cs typeface="Times New Roman"/>
              </a:rPr>
              <a:t>a</a:t>
            </a:r>
            <a:r>
              <a:rPr sz="1600" spc="-78" dirty="0">
                <a:solidFill>
                  <a:srgbClr val="979795"/>
                </a:solidFill>
                <a:latin typeface="Times New Roman"/>
                <a:cs typeface="Times New Roman"/>
              </a:rPr>
              <a:t>t</a:t>
            </a:r>
            <a:r>
              <a:rPr sz="1600" spc="-108" dirty="0">
                <a:solidFill>
                  <a:srgbClr val="979795"/>
                </a:solidFill>
                <a:latin typeface="Times New Roman"/>
                <a:cs typeface="Times New Roman"/>
              </a:rPr>
              <a:t>a</a:t>
            </a:r>
            <a:r>
              <a:rPr sz="1600" dirty="0">
                <a:solidFill>
                  <a:srgbClr val="979795"/>
                </a:solidFill>
                <a:latin typeface="Times New Roman"/>
                <a:cs typeface="Times New Roman"/>
              </a:rPr>
              <a:t>s</a:t>
            </a:r>
            <a:r>
              <a:rPr sz="1600" spc="500" dirty="0">
                <a:solidFill>
                  <a:srgbClr val="CACFCD"/>
                </a:solidFill>
                <a:latin typeface="Times New Roman"/>
                <a:cs typeface="Times New Roman"/>
              </a:rPr>
              <a:t>.</a:t>
            </a:r>
            <a:endParaRPr sz="1600">
              <a:latin typeface="Times New Roman"/>
              <a:cs typeface="Times New Roman"/>
            </a:endParaRPr>
          </a:p>
        </p:txBody>
      </p:sp>
      <p:sp>
        <p:nvSpPr>
          <p:cNvPr id="24" name="object 24"/>
          <p:cNvSpPr txBox="1"/>
          <p:nvPr/>
        </p:nvSpPr>
        <p:spPr>
          <a:xfrm>
            <a:off x="17415257" y="10517536"/>
            <a:ext cx="335470" cy="355600"/>
          </a:xfrm>
          <a:prstGeom prst="rect">
            <a:avLst/>
          </a:prstGeom>
        </p:spPr>
        <p:txBody>
          <a:bodyPr wrap="square" lIns="0" tIns="16826" rIns="0" bIns="0" rtlCol="0">
            <a:noAutofit/>
          </a:bodyPr>
          <a:lstStyle/>
          <a:p>
            <a:pPr marL="25400">
              <a:lnSpc>
                <a:spcPts val="2650"/>
              </a:lnSpc>
            </a:pPr>
            <a:r>
              <a:rPr b="1" spc="544" dirty="0">
                <a:solidFill>
                  <a:srgbClr val="CA5B3D"/>
                </a:solidFill>
                <a:latin typeface="Arial"/>
                <a:cs typeface="Arial"/>
              </a:rPr>
              <a:t>c</a:t>
            </a:r>
            <a:endParaRPr>
              <a:latin typeface="Arial"/>
              <a:cs typeface="Arial"/>
            </a:endParaRPr>
          </a:p>
        </p:txBody>
      </p:sp>
      <p:sp>
        <p:nvSpPr>
          <p:cNvPr id="23" name="object 23"/>
          <p:cNvSpPr txBox="1"/>
          <p:nvPr/>
        </p:nvSpPr>
        <p:spPr>
          <a:xfrm>
            <a:off x="6466841" y="10527858"/>
            <a:ext cx="164590" cy="254000"/>
          </a:xfrm>
          <a:prstGeom prst="rect">
            <a:avLst/>
          </a:prstGeom>
        </p:spPr>
        <p:txBody>
          <a:bodyPr wrap="square" lIns="0" tIns="11620" rIns="0" bIns="0" rtlCol="0">
            <a:noAutofit/>
          </a:bodyPr>
          <a:lstStyle/>
          <a:p>
            <a:pPr marL="25400">
              <a:lnSpc>
                <a:spcPts val="1830"/>
              </a:lnSpc>
            </a:pPr>
            <a:r>
              <a:rPr sz="1600" spc="-142" dirty="0">
                <a:solidFill>
                  <a:srgbClr val="979795"/>
                </a:solidFill>
                <a:latin typeface="Times New Roman"/>
                <a:cs typeface="Times New Roman"/>
              </a:rPr>
              <a:t>2</a:t>
            </a:r>
            <a:endParaRPr sz="1600">
              <a:latin typeface="Times New Roman"/>
              <a:cs typeface="Times New Roman"/>
            </a:endParaRPr>
          </a:p>
        </p:txBody>
      </p:sp>
      <p:sp>
        <p:nvSpPr>
          <p:cNvPr id="22" name="object 22"/>
          <p:cNvSpPr txBox="1"/>
          <p:nvPr/>
        </p:nvSpPr>
        <p:spPr>
          <a:xfrm>
            <a:off x="8057896" y="10526712"/>
            <a:ext cx="1211512" cy="254000"/>
          </a:xfrm>
          <a:prstGeom prst="rect">
            <a:avLst/>
          </a:prstGeom>
        </p:spPr>
        <p:txBody>
          <a:bodyPr wrap="square" lIns="0" tIns="11684" rIns="0" bIns="0" rtlCol="0">
            <a:noAutofit/>
          </a:bodyPr>
          <a:lstStyle/>
          <a:p>
            <a:pPr marL="25400">
              <a:lnSpc>
                <a:spcPts val="1838"/>
              </a:lnSpc>
            </a:pPr>
            <a:r>
              <a:rPr sz="1600" spc="-234" dirty="0">
                <a:solidFill>
                  <a:srgbClr val="979795"/>
                </a:solidFill>
                <a:latin typeface="Arial"/>
                <a:cs typeface="Arial"/>
              </a:rPr>
              <a:t>26 Fe</a:t>
            </a:r>
            <a:r>
              <a:rPr sz="1600" spc="-234" dirty="0">
                <a:solidFill>
                  <a:srgbClr val="AAA7A3"/>
                </a:solidFill>
                <a:latin typeface="Arial"/>
                <a:cs typeface="Arial"/>
              </a:rPr>
              <a:t>2</a:t>
            </a:r>
            <a:r>
              <a:rPr sz="1600" spc="-234" dirty="0">
                <a:solidFill>
                  <a:srgbClr val="979795"/>
                </a:solidFill>
                <a:latin typeface="Arial"/>
                <a:cs typeface="Arial"/>
              </a:rPr>
              <a:t>ruan1 </a:t>
            </a:r>
            <a:r>
              <a:rPr sz="1400" spc="-234" dirty="0">
                <a:solidFill>
                  <a:srgbClr val="979795"/>
                </a:solidFill>
                <a:latin typeface="Arial"/>
                <a:cs typeface="Arial"/>
              </a:rPr>
              <a:t>20</a:t>
            </a:r>
            <a:r>
              <a:rPr sz="1400" spc="-234" dirty="0">
                <a:solidFill>
                  <a:srgbClr val="AAA7A3"/>
                </a:solidFill>
                <a:latin typeface="Arial"/>
                <a:cs typeface="Arial"/>
              </a:rPr>
              <a:t>1</a:t>
            </a:r>
            <a:r>
              <a:rPr sz="1400" spc="-234" dirty="0">
                <a:solidFill>
                  <a:srgbClr val="979795"/>
                </a:solidFill>
                <a:latin typeface="Arial"/>
                <a:cs typeface="Arial"/>
              </a:rPr>
              <a:t>3</a:t>
            </a:r>
            <a:endParaRPr sz="1400">
              <a:latin typeface="Arial"/>
              <a:cs typeface="Arial"/>
            </a:endParaRPr>
          </a:p>
        </p:txBody>
      </p:sp>
      <p:sp>
        <p:nvSpPr>
          <p:cNvPr id="21" name="object 21"/>
          <p:cNvSpPr txBox="1"/>
          <p:nvPr/>
        </p:nvSpPr>
        <p:spPr>
          <a:xfrm>
            <a:off x="10008616" y="10527858"/>
            <a:ext cx="1548240" cy="466212"/>
          </a:xfrm>
          <a:prstGeom prst="rect">
            <a:avLst/>
          </a:prstGeom>
        </p:spPr>
        <p:txBody>
          <a:bodyPr wrap="square" lIns="0" tIns="11620" rIns="0" bIns="0" rtlCol="0">
            <a:noAutofit/>
          </a:bodyPr>
          <a:lstStyle/>
          <a:p>
            <a:pPr marL="25400">
              <a:lnSpc>
                <a:spcPts val="1830"/>
              </a:lnSpc>
            </a:pPr>
            <a:r>
              <a:rPr sz="1600" spc="-120" dirty="0">
                <a:solidFill>
                  <a:srgbClr val="979795"/>
                </a:solidFill>
                <a:latin typeface="Times New Roman"/>
                <a:cs typeface="Times New Roman"/>
              </a:rPr>
              <a:t>D</a:t>
            </a:r>
            <a:r>
              <a:rPr sz="1600" spc="-120" dirty="0">
                <a:solidFill>
                  <a:srgbClr val="AAA7A3"/>
                </a:solidFill>
                <a:latin typeface="Times New Roman"/>
                <a:cs typeface="Times New Roman"/>
              </a:rPr>
              <a:t>o'</a:t>
            </a:r>
            <a:r>
              <a:rPr sz="1600" spc="-120" dirty="0">
                <a:solidFill>
                  <a:srgbClr val="979795"/>
                </a:solidFill>
                <a:latin typeface="Times New Roman"/>
                <a:cs typeface="Times New Roman"/>
              </a:rPr>
              <a:t>a Setelah  </a:t>
            </a:r>
            <a:r>
              <a:rPr sz="1600" spc="-120" dirty="0">
                <a:solidFill>
                  <a:srgbClr val="87837B"/>
                </a:solidFill>
                <a:latin typeface="Times New Roman"/>
                <a:cs typeface="Times New Roman"/>
              </a:rPr>
              <a:t>D</a:t>
            </a:r>
            <a:r>
              <a:rPr sz="1600" spc="-120" dirty="0">
                <a:solidFill>
                  <a:srgbClr val="979795"/>
                </a:solidFill>
                <a:latin typeface="Times New Roman"/>
                <a:cs typeface="Times New Roman"/>
              </a:rPr>
              <a:t>uuk dl</a:t>
            </a:r>
            <a:endParaRPr sz="1600">
              <a:latin typeface="Times New Roman"/>
              <a:cs typeface="Times New Roman"/>
            </a:endParaRPr>
          </a:p>
          <a:p>
            <a:pPr marL="31494" marR="35048">
              <a:lnSpc>
                <a:spcPts val="1670"/>
              </a:lnSpc>
            </a:pPr>
            <a:r>
              <a:rPr sz="1600" spc="-182" dirty="0">
                <a:solidFill>
                  <a:srgbClr val="979795"/>
                </a:solidFill>
                <a:latin typeface="Arial"/>
                <a:cs typeface="Arial"/>
              </a:rPr>
              <a:t>Atas Kenaraan</a:t>
            </a:r>
            <a:endParaRPr sz="1600">
              <a:latin typeface="Arial"/>
              <a:cs typeface="Arial"/>
            </a:endParaRPr>
          </a:p>
        </p:txBody>
      </p:sp>
      <p:sp>
        <p:nvSpPr>
          <p:cNvPr id="20" name="object 20"/>
          <p:cNvSpPr txBox="1"/>
          <p:nvPr/>
        </p:nvSpPr>
        <p:spPr>
          <a:xfrm>
            <a:off x="15933929" y="10527502"/>
            <a:ext cx="974242" cy="330200"/>
          </a:xfrm>
          <a:prstGeom prst="rect">
            <a:avLst/>
          </a:prstGeom>
        </p:spPr>
        <p:txBody>
          <a:bodyPr wrap="square" lIns="0" tIns="15556" rIns="0" bIns="0" rtlCol="0">
            <a:noAutofit/>
          </a:bodyPr>
          <a:lstStyle/>
          <a:p>
            <a:pPr marL="25400">
              <a:lnSpc>
                <a:spcPts val="2450"/>
              </a:lnSpc>
            </a:pPr>
            <a:r>
              <a:rPr sz="2200" i="1" spc="-170" dirty="0">
                <a:solidFill>
                  <a:srgbClr val="B8B8B8"/>
                </a:solidFill>
                <a:latin typeface="Times New Roman"/>
                <a:cs typeface="Times New Roman"/>
              </a:rPr>
              <a:t>0</a:t>
            </a:r>
            <a:r>
              <a:rPr sz="2200" i="1" spc="-170" dirty="0">
                <a:solidFill>
                  <a:srgbClr val="AAA7A3"/>
                </a:solidFill>
                <a:latin typeface="Times New Roman"/>
                <a:cs typeface="Times New Roman"/>
              </a:rPr>
              <a:t>amenter</a:t>
            </a:r>
            <a:endParaRPr sz="2200">
              <a:latin typeface="Times New Roman"/>
              <a:cs typeface="Times New Roman"/>
            </a:endParaRPr>
          </a:p>
        </p:txBody>
      </p:sp>
      <p:sp>
        <p:nvSpPr>
          <p:cNvPr id="19" name="object 19"/>
          <p:cNvSpPr txBox="1"/>
          <p:nvPr/>
        </p:nvSpPr>
        <p:spPr>
          <a:xfrm>
            <a:off x="16988536" y="10584872"/>
            <a:ext cx="330920" cy="228600"/>
          </a:xfrm>
          <a:prstGeom prst="rect">
            <a:avLst/>
          </a:prstGeom>
        </p:spPr>
        <p:txBody>
          <a:bodyPr wrap="square" lIns="0" tIns="2540" rIns="0" bIns="0" rtlCol="0">
            <a:noAutofit/>
          </a:bodyPr>
          <a:lstStyle/>
          <a:p>
            <a:pPr marL="25400">
              <a:lnSpc>
                <a:spcPct val="95825"/>
              </a:lnSpc>
            </a:pPr>
            <a:r>
              <a:rPr sz="1400" dirty="0">
                <a:solidFill>
                  <a:srgbClr val="87837B"/>
                </a:solidFill>
                <a:latin typeface="Times New Roman"/>
                <a:cs typeface="Times New Roman"/>
                <a:hlinkClick r:id="rId3"/>
              </a:rPr>
              <a:t>@m</a:t>
            </a:r>
            <a:endParaRPr sz="1400">
              <a:latin typeface="Times New Roman"/>
              <a:cs typeface="Times New Roman"/>
            </a:endParaRPr>
          </a:p>
        </p:txBody>
      </p:sp>
      <p:sp>
        <p:nvSpPr>
          <p:cNvPr id="18" name="object 18"/>
          <p:cNvSpPr txBox="1"/>
          <p:nvPr/>
        </p:nvSpPr>
        <p:spPr>
          <a:xfrm>
            <a:off x="10008616" y="11427915"/>
            <a:ext cx="1441580" cy="718310"/>
          </a:xfrm>
          <a:prstGeom prst="rect">
            <a:avLst/>
          </a:prstGeom>
        </p:spPr>
        <p:txBody>
          <a:bodyPr wrap="square" lIns="0" tIns="45212" rIns="0" bIns="0" rtlCol="0">
            <a:noAutofit/>
          </a:bodyPr>
          <a:lstStyle/>
          <a:p>
            <a:pPr marL="25400">
              <a:lnSpc>
                <a:spcPts val="1720"/>
              </a:lnSpc>
            </a:pPr>
            <a:r>
              <a:rPr sz="1400" spc="-66" dirty="0">
                <a:solidFill>
                  <a:srgbClr val="979795"/>
                </a:solidFill>
                <a:latin typeface="Arial"/>
                <a:cs typeface="Arial"/>
              </a:rPr>
              <a:t>D</a:t>
            </a:r>
            <a:r>
              <a:rPr sz="1400" spc="-64" dirty="0">
                <a:solidFill>
                  <a:srgbClr val="979795"/>
                </a:solidFill>
                <a:latin typeface="Arial"/>
                <a:cs typeface="Arial"/>
              </a:rPr>
              <a:t>at</a:t>
            </a:r>
            <a:r>
              <a:rPr sz="1400" spc="-6" dirty="0">
                <a:solidFill>
                  <a:srgbClr val="979795"/>
                </a:solidFill>
                <a:latin typeface="Arial"/>
                <a:cs typeface="Arial"/>
              </a:rPr>
              <a:t>a</a:t>
            </a:r>
            <a:r>
              <a:rPr sz="1400" spc="-50" dirty="0">
                <a:solidFill>
                  <a:srgbClr val="979795"/>
                </a:solidFill>
                <a:latin typeface="Arial"/>
                <a:cs typeface="Arial"/>
              </a:rPr>
              <a:t>r</a:t>
            </a:r>
            <a:r>
              <a:rPr sz="1400" spc="-58" dirty="0">
                <a:solidFill>
                  <a:srgbClr val="979795"/>
                </a:solidFill>
                <a:latin typeface="Arial"/>
                <a:cs typeface="Arial"/>
              </a:rPr>
              <a:t> </a:t>
            </a:r>
            <a:r>
              <a:rPr sz="1400" spc="-354" dirty="0">
                <a:solidFill>
                  <a:srgbClr val="979795"/>
                </a:solidFill>
                <a:latin typeface="Arial"/>
                <a:cs typeface="Arial"/>
              </a:rPr>
              <a:t>E</a:t>
            </a:r>
            <a:r>
              <a:rPr sz="1400" spc="-8" dirty="0">
                <a:solidFill>
                  <a:srgbClr val="979795"/>
                </a:solidFill>
                <a:latin typeface="Arial"/>
                <a:cs typeface="Arial"/>
              </a:rPr>
              <a:t>m</a:t>
            </a:r>
            <a:r>
              <a:rPr sz="1400" spc="24" dirty="0">
                <a:solidFill>
                  <a:srgbClr val="AAA7A3"/>
                </a:solidFill>
                <a:latin typeface="Arial"/>
                <a:cs typeface="Arial"/>
              </a:rPr>
              <a:t>ai</a:t>
            </a:r>
            <a:r>
              <a:rPr sz="1400" spc="-38" dirty="0">
                <a:solidFill>
                  <a:srgbClr val="AAA7A3"/>
                </a:solidFill>
                <a:latin typeface="Arial"/>
                <a:cs typeface="Arial"/>
              </a:rPr>
              <a:t> </a:t>
            </a:r>
            <a:r>
              <a:rPr sz="1800" spc="-270" dirty="0">
                <a:solidFill>
                  <a:srgbClr val="979795"/>
                </a:solidFill>
                <a:latin typeface="Times New Roman"/>
                <a:cs typeface="Times New Roman"/>
              </a:rPr>
              <a:t>d</a:t>
            </a:r>
            <a:r>
              <a:rPr sz="1800" spc="-124" dirty="0">
                <a:solidFill>
                  <a:srgbClr val="979795"/>
                </a:solidFill>
                <a:latin typeface="Times New Roman"/>
                <a:cs typeface="Times New Roman"/>
              </a:rPr>
              <a:t>e</a:t>
            </a:r>
            <a:r>
              <a:rPr sz="1800" spc="-182" dirty="0">
                <a:solidFill>
                  <a:srgbClr val="979795"/>
                </a:solidFill>
                <a:latin typeface="Times New Roman"/>
                <a:cs typeface="Times New Roman"/>
              </a:rPr>
              <a:t>n</a:t>
            </a:r>
            <a:r>
              <a:rPr sz="1800" spc="34" dirty="0">
                <a:solidFill>
                  <a:srgbClr val="979795"/>
                </a:solidFill>
                <a:latin typeface="Times New Roman"/>
                <a:cs typeface="Times New Roman"/>
              </a:rPr>
              <a:t>,</a:t>
            </a:r>
            <a:r>
              <a:rPr sz="1800" spc="10" dirty="0">
                <a:solidFill>
                  <a:srgbClr val="979795"/>
                </a:solidFill>
                <a:latin typeface="Times New Roman"/>
                <a:cs typeface="Times New Roman"/>
              </a:rPr>
              <a:t>a</a:t>
            </a:r>
            <a:r>
              <a:rPr sz="1800" spc="-250" dirty="0">
                <a:solidFill>
                  <a:srgbClr val="979795"/>
                </a:solidFill>
                <a:latin typeface="Times New Roman"/>
                <a:cs typeface="Times New Roman"/>
              </a:rPr>
              <a:t>n</a:t>
            </a:r>
            <a:r>
              <a:rPr sz="1800" spc="-124" dirty="0">
                <a:solidFill>
                  <a:srgbClr val="979795"/>
                </a:solidFill>
                <a:latin typeface="Times New Roman"/>
                <a:cs typeface="Times New Roman"/>
              </a:rPr>
              <a:t> </a:t>
            </a:r>
            <a:r>
              <a:rPr sz="1400" spc="34" dirty="0">
                <a:solidFill>
                  <a:srgbClr val="AAA7A3"/>
                </a:solidFill>
                <a:latin typeface="Arial"/>
                <a:cs typeface="Arial"/>
              </a:rPr>
              <a:t>A</a:t>
            </a:r>
            <a:r>
              <a:rPr sz="1400" spc="118" dirty="0">
                <a:solidFill>
                  <a:srgbClr val="AAA7A3"/>
                </a:solidFill>
                <a:latin typeface="Arial"/>
                <a:cs typeface="Arial"/>
              </a:rPr>
              <a:t>u</a:t>
            </a:r>
            <a:r>
              <a:rPr sz="1400" spc="-186" dirty="0">
                <a:solidFill>
                  <a:srgbClr val="979795"/>
                </a:solidFill>
                <a:latin typeface="Arial"/>
                <a:cs typeface="Arial"/>
              </a:rPr>
              <a:t>n</a:t>
            </a:r>
            <a:r>
              <a:rPr sz="1400" spc="78" dirty="0">
                <a:solidFill>
                  <a:srgbClr val="979795"/>
                </a:solidFill>
                <a:latin typeface="Arial"/>
                <a:cs typeface="Arial"/>
              </a:rPr>
              <a:t> </a:t>
            </a:r>
            <a:r>
              <a:rPr sz="1400" spc="-362" dirty="0">
                <a:solidFill>
                  <a:srgbClr val="979795"/>
                </a:solidFill>
                <a:latin typeface="Arial"/>
                <a:cs typeface="Arial"/>
                <a:hlinkClick r:id="rId4"/>
              </a:rPr>
              <a:t>@</a:t>
            </a:r>
            <a:r>
              <a:rPr sz="1400" spc="-158" dirty="0">
                <a:solidFill>
                  <a:srgbClr val="979795"/>
                </a:solidFill>
                <a:latin typeface="Arial"/>
                <a:cs typeface="Arial"/>
                <a:hlinkClick r:id="rId4"/>
              </a:rPr>
              <a:t>a</a:t>
            </a:r>
            <a:r>
              <a:rPr sz="1400" spc="-92" dirty="0">
                <a:solidFill>
                  <a:srgbClr val="979795"/>
                </a:solidFill>
                <a:latin typeface="Arial"/>
                <a:cs typeface="Arial"/>
                <a:hlinkClick r:id="rId4"/>
              </a:rPr>
              <a:t>rr</a:t>
            </a:r>
            <a:r>
              <a:rPr sz="1400" spc="-84" dirty="0">
                <a:solidFill>
                  <a:srgbClr val="979795"/>
                </a:solidFill>
                <a:latin typeface="Arial"/>
                <a:cs typeface="Arial"/>
                <a:hlinkClick r:id="rId4"/>
              </a:rPr>
              <a:t>a</a:t>
            </a:r>
            <a:r>
              <a:rPr sz="1400" spc="160" dirty="0">
                <a:solidFill>
                  <a:srgbClr val="979795"/>
                </a:solidFill>
                <a:latin typeface="Arial"/>
                <a:cs typeface="Arial"/>
                <a:hlinkClick r:id="rId4"/>
              </a:rPr>
              <a:t>u</a:t>
            </a:r>
            <a:r>
              <a:rPr sz="1400" spc="240" dirty="0">
                <a:solidFill>
                  <a:srgbClr val="979795"/>
                </a:solidFill>
                <a:latin typeface="Arial"/>
                <a:cs typeface="Arial"/>
                <a:hlinkClick r:id="rId4"/>
              </a:rPr>
              <a:t>h</a:t>
            </a:r>
            <a:r>
              <a:rPr sz="1400" spc="36" dirty="0">
                <a:solidFill>
                  <a:srgbClr val="979795"/>
                </a:solidFill>
                <a:latin typeface="Arial"/>
                <a:cs typeface="Arial"/>
                <a:hlinkClick r:id="rId4"/>
              </a:rPr>
              <a:t>at-</a:t>
            </a:r>
            <a:r>
              <a:rPr sz="1400" spc="24" dirty="0">
                <a:solidFill>
                  <a:srgbClr val="979795"/>
                </a:solidFill>
                <a:latin typeface="Arial"/>
                <a:cs typeface="Arial"/>
              </a:rPr>
              <a:t> </a:t>
            </a:r>
            <a:r>
              <a:rPr sz="1600" spc="-252" dirty="0">
                <a:solidFill>
                  <a:srgbClr val="979795"/>
                </a:solidFill>
                <a:latin typeface="Times New Roman"/>
                <a:cs typeface="Times New Roman"/>
              </a:rPr>
              <a:t>tr</a:t>
            </a:r>
            <a:r>
              <a:rPr sz="1600" spc="-508" dirty="0">
                <a:solidFill>
                  <a:srgbClr val="979795"/>
                </a:solidFill>
                <a:latin typeface="Times New Roman"/>
                <a:cs typeface="Times New Roman"/>
              </a:rPr>
              <a:t>a</a:t>
            </a:r>
            <a:r>
              <a:rPr sz="1600" spc="304" dirty="0">
                <a:solidFill>
                  <a:srgbClr val="979795"/>
                </a:solidFill>
                <a:latin typeface="Times New Roman"/>
                <a:cs typeface="Times New Roman"/>
              </a:rPr>
              <a:t>v</a:t>
            </a:r>
            <a:r>
              <a:rPr sz="1600" spc="-82" dirty="0">
                <a:solidFill>
                  <a:srgbClr val="979795"/>
                </a:solidFill>
                <a:latin typeface="Times New Roman"/>
                <a:cs typeface="Times New Roman"/>
              </a:rPr>
              <a:t>e</a:t>
            </a:r>
            <a:r>
              <a:rPr sz="1600" spc="-152" dirty="0">
                <a:solidFill>
                  <a:srgbClr val="87837B"/>
                </a:solidFill>
                <a:latin typeface="Times New Roman"/>
                <a:cs typeface="Times New Roman"/>
              </a:rPr>
              <a:t>l</a:t>
            </a:r>
            <a:r>
              <a:rPr sz="1600" spc="-58" dirty="0">
                <a:solidFill>
                  <a:srgbClr val="B8B8B8"/>
                </a:solidFill>
                <a:latin typeface="Times New Roman"/>
                <a:cs typeface="Times New Roman"/>
              </a:rPr>
              <a:t>.</a:t>
            </a:r>
            <a:r>
              <a:rPr sz="1600" spc="-176" dirty="0">
                <a:solidFill>
                  <a:srgbClr val="979795"/>
                </a:solidFill>
                <a:latin typeface="Times New Roman"/>
                <a:cs typeface="Times New Roman"/>
              </a:rPr>
              <a:t>c</a:t>
            </a:r>
            <a:r>
              <a:rPr sz="1600" spc="-130" dirty="0">
                <a:solidFill>
                  <a:srgbClr val="979795"/>
                </a:solidFill>
                <a:latin typeface="Times New Roman"/>
                <a:cs typeface="Times New Roman"/>
              </a:rPr>
              <a:t>o</a:t>
            </a:r>
            <a:r>
              <a:rPr sz="1600" spc="-200" dirty="0">
                <a:solidFill>
                  <a:srgbClr val="979795"/>
                </a:solidFill>
                <a:latin typeface="Times New Roman"/>
                <a:cs typeface="Times New Roman"/>
              </a:rPr>
              <a:t>m</a:t>
            </a:r>
            <a:r>
              <a:rPr sz="1600" spc="-50" dirty="0">
                <a:solidFill>
                  <a:srgbClr val="979795"/>
                </a:solidFill>
                <a:latin typeface="Times New Roman"/>
                <a:cs typeface="Times New Roman"/>
              </a:rPr>
              <a:t> </a:t>
            </a:r>
            <a:r>
              <a:rPr sz="1800" spc="-128" dirty="0">
                <a:solidFill>
                  <a:srgbClr val="979795"/>
                </a:solidFill>
                <a:latin typeface="Times New Roman"/>
                <a:cs typeface="Times New Roman"/>
              </a:rPr>
              <a:t>s</a:t>
            </a:r>
            <a:r>
              <a:rPr sz="1800" spc="-76" dirty="0">
                <a:solidFill>
                  <a:srgbClr val="979795"/>
                </a:solidFill>
                <a:latin typeface="Times New Roman"/>
                <a:cs typeface="Times New Roman"/>
              </a:rPr>
              <a:t>e</a:t>
            </a:r>
            <a:r>
              <a:rPr sz="1800" spc="10" dirty="0">
                <a:solidFill>
                  <a:srgbClr val="979795"/>
                </a:solidFill>
                <a:latin typeface="Times New Roman"/>
                <a:cs typeface="Times New Roman"/>
              </a:rPr>
              <a:t>ar</a:t>
            </a:r>
            <a:r>
              <a:rPr sz="1800" spc="-70" dirty="0">
                <a:solidFill>
                  <a:srgbClr val="979795"/>
                </a:solidFill>
                <a:latin typeface="Times New Roman"/>
                <a:cs typeface="Times New Roman"/>
              </a:rPr>
              <a:t>3</a:t>
            </a:r>
            <a:r>
              <a:rPr sz="1800" spc="-182" dirty="0">
                <a:solidFill>
                  <a:srgbClr val="979795"/>
                </a:solidFill>
                <a:latin typeface="Times New Roman"/>
                <a:cs typeface="Times New Roman"/>
              </a:rPr>
              <a:t>n</a:t>
            </a:r>
            <a:r>
              <a:rPr sz="1800" spc="626" dirty="0">
                <a:solidFill>
                  <a:srgbClr val="AAA7A3"/>
                </a:solidFill>
                <a:latin typeface="Times New Roman"/>
                <a:cs typeface="Times New Roman"/>
              </a:rPr>
              <a:t>'</a:t>
            </a:r>
            <a:endParaRPr sz="1800">
              <a:latin typeface="Times New Roman"/>
              <a:cs typeface="Times New Roman"/>
            </a:endParaRPr>
          </a:p>
        </p:txBody>
      </p:sp>
      <p:sp>
        <p:nvSpPr>
          <p:cNvPr id="17" name="object 17"/>
          <p:cNvSpPr txBox="1"/>
          <p:nvPr/>
        </p:nvSpPr>
        <p:spPr>
          <a:xfrm>
            <a:off x="11685017" y="11442259"/>
            <a:ext cx="4116494" cy="686946"/>
          </a:xfrm>
          <a:prstGeom prst="rect">
            <a:avLst/>
          </a:prstGeom>
        </p:spPr>
        <p:txBody>
          <a:bodyPr wrap="square" lIns="0" tIns="11938" rIns="0" bIns="0" rtlCol="0">
            <a:noAutofit/>
          </a:bodyPr>
          <a:lstStyle/>
          <a:p>
            <a:pPr marL="25400">
              <a:lnSpc>
                <a:spcPts val="1880"/>
              </a:lnSpc>
            </a:pPr>
            <a:r>
              <a:rPr sz="1400" spc="-190" dirty="0">
                <a:solidFill>
                  <a:srgbClr val="979795"/>
                </a:solidFill>
                <a:latin typeface="Arial"/>
                <a:cs typeface="Arial"/>
              </a:rPr>
              <a:t>N</a:t>
            </a:r>
            <a:r>
              <a:rPr sz="1400" spc="-158" dirty="0">
                <a:solidFill>
                  <a:srgbClr val="979795"/>
                </a:solidFill>
                <a:latin typeface="Arial"/>
                <a:cs typeface="Arial"/>
              </a:rPr>
              <a:t>e</a:t>
            </a:r>
            <a:r>
              <a:rPr sz="1400" spc="432" dirty="0">
                <a:solidFill>
                  <a:srgbClr val="979795"/>
                </a:solidFill>
                <a:latin typeface="Arial"/>
                <a:cs typeface="Arial"/>
              </a:rPr>
              <a:t>w</a:t>
            </a:r>
            <a:r>
              <a:rPr sz="1400" dirty="0">
                <a:solidFill>
                  <a:srgbClr val="979795"/>
                </a:solidFill>
                <a:latin typeface="Arial"/>
                <a:cs typeface="Arial"/>
              </a:rPr>
              <a:t>      </a:t>
            </a:r>
            <a:r>
              <a:rPr sz="1400" spc="18" dirty="0">
                <a:solidFill>
                  <a:srgbClr val="979795"/>
                </a:solidFill>
                <a:latin typeface="Arial"/>
                <a:cs typeface="Arial"/>
              </a:rPr>
              <a:t> </a:t>
            </a:r>
            <a:r>
              <a:rPr sz="1400" spc="-268" dirty="0">
                <a:solidFill>
                  <a:srgbClr val="AAA7A3"/>
                </a:solidFill>
                <a:latin typeface="Arial"/>
                <a:cs typeface="Arial"/>
              </a:rPr>
              <a:t>A</a:t>
            </a:r>
            <a:r>
              <a:rPr sz="1400" spc="-268" dirty="0">
                <a:solidFill>
                  <a:srgbClr val="979795"/>
                </a:solidFill>
                <a:latin typeface="Arial"/>
                <a:cs typeface="Arial"/>
              </a:rPr>
              <a:t>Y</a:t>
            </a:r>
            <a:r>
              <a:rPr sz="1400" spc="-336" dirty="0">
                <a:solidFill>
                  <a:srgbClr val="AAA7A3"/>
                </a:solidFill>
                <a:latin typeface="Arial"/>
                <a:cs typeface="Arial"/>
              </a:rPr>
              <a:t>O</a:t>
            </a:r>
            <a:r>
              <a:rPr sz="1400" spc="-60" dirty="0">
                <a:solidFill>
                  <a:srgbClr val="AAA7A3"/>
                </a:solidFill>
                <a:latin typeface="Arial"/>
                <a:cs typeface="Arial"/>
              </a:rPr>
              <a:t> </a:t>
            </a:r>
            <a:r>
              <a:rPr sz="1400" spc="-138" dirty="0">
                <a:solidFill>
                  <a:srgbClr val="979795"/>
                </a:solidFill>
                <a:latin typeface="Arial"/>
                <a:cs typeface="Arial"/>
              </a:rPr>
              <a:t>DAF</a:t>
            </a:r>
            <a:r>
              <a:rPr sz="1400" spc="-78" dirty="0">
                <a:solidFill>
                  <a:srgbClr val="979795"/>
                </a:solidFill>
                <a:latin typeface="Arial"/>
                <a:cs typeface="Arial"/>
              </a:rPr>
              <a:t>T</a:t>
            </a:r>
            <a:r>
              <a:rPr sz="1400" spc="-138" dirty="0">
                <a:solidFill>
                  <a:srgbClr val="979795"/>
                </a:solidFill>
                <a:latin typeface="Arial"/>
                <a:cs typeface="Arial"/>
              </a:rPr>
              <a:t>A</a:t>
            </a:r>
            <a:r>
              <a:rPr sz="1400" spc="-84" dirty="0">
                <a:solidFill>
                  <a:srgbClr val="979795"/>
                </a:solidFill>
                <a:latin typeface="Arial"/>
                <a:cs typeface="Arial"/>
              </a:rPr>
              <a:t>R</a:t>
            </a:r>
            <a:r>
              <a:rPr sz="1400" spc="-144" dirty="0">
                <a:solidFill>
                  <a:srgbClr val="979795"/>
                </a:solidFill>
                <a:latin typeface="Arial"/>
                <a:cs typeface="Arial"/>
              </a:rPr>
              <a:t>KN</a:t>
            </a:r>
            <a:r>
              <a:rPr sz="1400" spc="100" dirty="0">
                <a:solidFill>
                  <a:srgbClr val="979795"/>
                </a:solidFill>
                <a:latin typeface="Arial"/>
                <a:cs typeface="Arial"/>
              </a:rPr>
              <a:t> </a:t>
            </a:r>
            <a:r>
              <a:rPr sz="1400" spc="-204" dirty="0">
                <a:solidFill>
                  <a:srgbClr val="979795"/>
                </a:solidFill>
                <a:latin typeface="Arial"/>
                <a:cs typeface="Arial"/>
              </a:rPr>
              <a:t>S</a:t>
            </a:r>
            <a:r>
              <a:rPr sz="1400" spc="-124" dirty="0">
                <a:solidFill>
                  <a:srgbClr val="979795"/>
                </a:solidFill>
                <a:latin typeface="Arial"/>
                <a:cs typeface="Arial"/>
              </a:rPr>
              <a:t>E</a:t>
            </a:r>
            <a:r>
              <a:rPr sz="1400" spc="-274" dirty="0">
                <a:solidFill>
                  <a:srgbClr val="AAA7A3"/>
                </a:solidFill>
                <a:latin typeface="Arial"/>
                <a:cs typeface="Arial"/>
              </a:rPr>
              <a:t>G</a:t>
            </a:r>
            <a:r>
              <a:rPr sz="1400" spc="-258" dirty="0">
                <a:solidFill>
                  <a:srgbClr val="979795"/>
                </a:solidFill>
                <a:latin typeface="Arial"/>
                <a:cs typeface="Arial"/>
              </a:rPr>
              <a:t>E</a:t>
            </a:r>
            <a:r>
              <a:rPr sz="1400" spc="-194" dirty="0">
                <a:solidFill>
                  <a:srgbClr val="979795"/>
                </a:solidFill>
                <a:latin typeface="Arial"/>
                <a:cs typeface="Arial"/>
              </a:rPr>
              <a:t>R</a:t>
            </a:r>
            <a:r>
              <a:rPr sz="1400" spc="144" dirty="0">
                <a:solidFill>
                  <a:srgbClr val="AAA7A3"/>
                </a:solidFill>
                <a:latin typeface="Arial"/>
                <a:cs typeface="Arial"/>
              </a:rPr>
              <a:t>+</a:t>
            </a:r>
            <a:r>
              <a:rPr sz="1400" spc="-22" dirty="0">
                <a:solidFill>
                  <a:srgbClr val="979795"/>
                </a:solidFill>
                <a:latin typeface="Arial"/>
                <a:cs typeface="Arial"/>
              </a:rPr>
              <a:t>I</a:t>
            </a:r>
            <a:r>
              <a:rPr sz="1400" spc="-28" dirty="0">
                <a:solidFill>
                  <a:srgbClr val="979795"/>
                </a:solidFill>
                <a:latin typeface="Arial"/>
                <a:cs typeface="Arial"/>
              </a:rPr>
              <a:t> </a:t>
            </a:r>
            <a:r>
              <a:rPr sz="1200" spc="-102" dirty="0">
                <a:solidFill>
                  <a:srgbClr val="979795"/>
                </a:solidFill>
                <a:latin typeface="Arial"/>
                <a:cs typeface="Arial"/>
              </a:rPr>
              <a:t>B</a:t>
            </a:r>
            <a:r>
              <a:rPr sz="1200" spc="-8" dirty="0">
                <a:solidFill>
                  <a:srgbClr val="979795"/>
                </a:solidFill>
                <a:latin typeface="Arial"/>
                <a:cs typeface="Arial"/>
              </a:rPr>
              <a:t>a</a:t>
            </a:r>
            <a:r>
              <a:rPr sz="1200" spc="-60" dirty="0">
                <a:solidFill>
                  <a:srgbClr val="979795"/>
                </a:solidFill>
                <a:latin typeface="Arial"/>
                <a:cs typeface="Arial"/>
              </a:rPr>
              <a:t>gi</a:t>
            </a:r>
            <a:r>
              <a:rPr sz="1200" spc="140" dirty="0">
                <a:solidFill>
                  <a:srgbClr val="979795"/>
                </a:solidFill>
                <a:latin typeface="Arial"/>
                <a:cs typeface="Arial"/>
              </a:rPr>
              <a:t> </a:t>
            </a:r>
            <a:r>
              <a:rPr sz="1600" spc="-282" dirty="0">
                <a:solidFill>
                  <a:srgbClr val="979795"/>
                </a:solidFill>
                <a:latin typeface="Times New Roman"/>
                <a:cs typeface="Times New Roman"/>
              </a:rPr>
              <a:t>a</a:t>
            </a:r>
            <a:r>
              <a:rPr sz="1600" spc="-24" dirty="0">
                <a:solidFill>
                  <a:srgbClr val="979795"/>
                </a:solidFill>
                <a:latin typeface="Times New Roman"/>
                <a:cs typeface="Times New Roman"/>
              </a:rPr>
              <a:t>n</a:t>
            </a:r>
            <a:r>
              <a:rPr sz="1600" spc="-124" dirty="0">
                <a:solidFill>
                  <a:srgbClr val="979795"/>
                </a:solidFill>
                <a:latin typeface="Times New Roman"/>
                <a:cs typeface="Times New Roman"/>
              </a:rPr>
              <a:t>d</a:t>
            </a:r>
            <a:r>
              <a:rPr sz="1600" spc="34" dirty="0">
                <a:solidFill>
                  <a:srgbClr val="979795"/>
                </a:solidFill>
                <a:latin typeface="Times New Roman"/>
                <a:cs typeface="Times New Roman"/>
              </a:rPr>
              <a:t>s</a:t>
            </a:r>
            <a:r>
              <a:rPr sz="1600" spc="38" dirty="0">
                <a:solidFill>
                  <a:srgbClr val="979795"/>
                </a:solidFill>
                <a:latin typeface="Times New Roman"/>
                <a:cs typeface="Times New Roman"/>
              </a:rPr>
              <a:t> </a:t>
            </a:r>
            <a:r>
              <a:rPr sz="1400" spc="-64" dirty="0">
                <a:solidFill>
                  <a:srgbClr val="979795"/>
                </a:solidFill>
                <a:latin typeface="Times New Roman"/>
                <a:cs typeface="Times New Roman"/>
              </a:rPr>
              <a:t>al</a:t>
            </a:r>
            <a:r>
              <a:rPr sz="1400" spc="-38" dirty="0">
                <a:solidFill>
                  <a:srgbClr val="979795"/>
                </a:solidFill>
                <a:latin typeface="Times New Roman"/>
                <a:cs typeface="Times New Roman"/>
              </a:rPr>
              <a:t>u</a:t>
            </a:r>
            <a:r>
              <a:rPr sz="1400" spc="-140" dirty="0">
                <a:solidFill>
                  <a:srgbClr val="979795"/>
                </a:solidFill>
                <a:latin typeface="Times New Roman"/>
                <a:cs typeface="Times New Roman"/>
              </a:rPr>
              <a:t>m</a:t>
            </a:r>
            <a:r>
              <a:rPr sz="1400" spc="-30" dirty="0">
                <a:solidFill>
                  <a:srgbClr val="979795"/>
                </a:solidFill>
                <a:latin typeface="Times New Roman"/>
                <a:cs typeface="Times New Roman"/>
              </a:rPr>
              <a:t>n</a:t>
            </a:r>
            <a:r>
              <a:rPr sz="1400" spc="-50" dirty="0">
                <a:solidFill>
                  <a:srgbClr val="AAA7A3"/>
                </a:solidFill>
                <a:latin typeface="Times New Roman"/>
                <a:cs typeface="Times New Roman"/>
              </a:rPr>
              <a:t>i</a:t>
            </a:r>
            <a:r>
              <a:rPr sz="1400" spc="-40" dirty="0">
                <a:solidFill>
                  <a:srgbClr val="AAA7A3"/>
                </a:solidFill>
                <a:latin typeface="Times New Roman"/>
                <a:cs typeface="Times New Roman"/>
              </a:rPr>
              <a:t> </a:t>
            </a:r>
            <a:r>
              <a:rPr sz="1400" spc="-158" dirty="0">
                <a:solidFill>
                  <a:srgbClr val="979795"/>
                </a:solidFill>
                <a:latin typeface="Arial"/>
                <a:cs typeface="Arial"/>
              </a:rPr>
              <a:t>h</a:t>
            </a:r>
            <a:r>
              <a:rPr sz="1400" spc="-124" dirty="0">
                <a:solidFill>
                  <a:srgbClr val="979795"/>
                </a:solidFill>
                <a:latin typeface="Arial"/>
                <a:cs typeface="Arial"/>
              </a:rPr>
              <a:t>a</a:t>
            </a:r>
            <a:r>
              <a:rPr sz="1400" dirty="0">
                <a:solidFill>
                  <a:srgbClr val="979795"/>
                </a:solidFill>
                <a:latin typeface="Arial"/>
                <a:cs typeface="Arial"/>
              </a:rPr>
              <a:t>j</a:t>
            </a:r>
            <a:r>
              <a:rPr sz="1400" spc="-80" dirty="0">
                <a:solidFill>
                  <a:srgbClr val="979795"/>
                </a:solidFill>
                <a:latin typeface="Arial"/>
                <a:cs typeface="Arial"/>
              </a:rPr>
              <a:t>j</a:t>
            </a:r>
            <a:endParaRPr sz="1400">
              <a:latin typeface="Arial"/>
              <a:cs typeface="Arial"/>
            </a:endParaRPr>
          </a:p>
          <a:p>
            <a:pPr marL="738632" marR="194064">
              <a:lnSpc>
                <a:spcPct val="100041"/>
              </a:lnSpc>
            </a:pPr>
            <a:r>
              <a:rPr sz="1400" spc="-92" dirty="0">
                <a:solidFill>
                  <a:srgbClr val="B8B8B8"/>
                </a:solidFill>
                <a:latin typeface="Arial"/>
                <a:cs typeface="Arial"/>
              </a:rPr>
              <a:t>'</a:t>
            </a:r>
            <a:r>
              <a:rPr sz="1400" spc="-92" dirty="0">
                <a:solidFill>
                  <a:srgbClr val="979795"/>
                </a:solidFill>
                <a:latin typeface="Arial"/>
                <a:cs typeface="Arial"/>
              </a:rPr>
              <a:t>umrah Arraudhah. s</a:t>
            </a:r>
            <a:r>
              <a:rPr sz="1400" spc="-92" dirty="0">
                <a:solidFill>
                  <a:srgbClr val="AAA7A3"/>
                </a:solidFill>
                <a:latin typeface="Arial"/>
                <a:cs typeface="Arial"/>
              </a:rPr>
              <a:t>il</a:t>
            </a:r>
            <a:r>
              <a:rPr sz="1400" spc="-92" dirty="0">
                <a:solidFill>
                  <a:srgbClr val="979795"/>
                </a:solidFill>
                <a:latin typeface="Arial"/>
                <a:cs typeface="Arial"/>
              </a:rPr>
              <a:t>an</a:t>
            </a:r>
            <a:r>
              <a:rPr sz="1400" spc="-92" dirty="0">
                <a:solidFill>
                  <a:srgbClr val="AAA7A3"/>
                </a:solidFill>
                <a:latin typeface="Arial"/>
                <a:cs typeface="Arial"/>
              </a:rPr>
              <a:t>ia</a:t>
            </a:r>
            <a:r>
              <a:rPr sz="1400" spc="-92" dirty="0">
                <a:solidFill>
                  <a:srgbClr val="979795"/>
                </a:solidFill>
                <a:latin typeface="Arial"/>
                <a:cs typeface="Arial"/>
              </a:rPr>
              <a:t>n mend3ft3 man akur email..</a:t>
            </a:r>
            <a:endParaRPr sz="1400">
              <a:latin typeface="Arial"/>
              <a:cs typeface="Arial"/>
            </a:endParaRPr>
          </a:p>
        </p:txBody>
      </p:sp>
      <p:sp>
        <p:nvSpPr>
          <p:cNvPr id="16" name="object 16"/>
          <p:cNvSpPr txBox="1"/>
          <p:nvPr/>
        </p:nvSpPr>
        <p:spPr>
          <a:xfrm>
            <a:off x="15964408" y="11441902"/>
            <a:ext cx="931604" cy="330200"/>
          </a:xfrm>
          <a:prstGeom prst="rect">
            <a:avLst/>
          </a:prstGeom>
        </p:spPr>
        <p:txBody>
          <a:bodyPr wrap="square" lIns="0" tIns="15556" rIns="0" bIns="0" rtlCol="0">
            <a:noAutofit/>
          </a:bodyPr>
          <a:lstStyle/>
          <a:p>
            <a:pPr marL="25400">
              <a:lnSpc>
                <a:spcPts val="2450"/>
              </a:lnSpc>
            </a:pPr>
            <a:r>
              <a:rPr sz="2200" spc="-354" dirty="0">
                <a:solidFill>
                  <a:srgbClr val="AAA7A3"/>
                </a:solidFill>
                <a:latin typeface="Times New Roman"/>
                <a:cs typeface="Times New Roman"/>
              </a:rPr>
              <a:t>04omen·tar</a:t>
            </a:r>
            <a:endParaRPr sz="2200">
              <a:latin typeface="Times New Roman"/>
              <a:cs typeface="Times New Roman"/>
            </a:endParaRPr>
          </a:p>
        </p:txBody>
      </p:sp>
      <p:sp>
        <p:nvSpPr>
          <p:cNvPr id="15" name="object 15"/>
          <p:cNvSpPr txBox="1"/>
          <p:nvPr/>
        </p:nvSpPr>
        <p:spPr>
          <a:xfrm>
            <a:off x="17415256" y="11464710"/>
            <a:ext cx="321068" cy="330200"/>
          </a:xfrm>
          <a:prstGeom prst="rect">
            <a:avLst/>
          </a:prstGeom>
        </p:spPr>
        <p:txBody>
          <a:bodyPr wrap="square" lIns="0" tIns="15556" rIns="0" bIns="0" rtlCol="0">
            <a:noAutofit/>
          </a:bodyPr>
          <a:lstStyle/>
          <a:p>
            <a:pPr marL="25400">
              <a:lnSpc>
                <a:spcPts val="2450"/>
              </a:lnSpc>
            </a:pPr>
            <a:r>
              <a:rPr sz="2200" b="1" spc="572" dirty="0">
                <a:solidFill>
                  <a:srgbClr val="CA5B3D"/>
                </a:solidFill>
                <a:latin typeface="Arial"/>
                <a:cs typeface="Arial"/>
              </a:rPr>
              <a:t>c</a:t>
            </a:r>
            <a:endParaRPr sz="2200">
              <a:latin typeface="Arial"/>
              <a:cs typeface="Arial"/>
            </a:endParaRPr>
          </a:p>
        </p:txBody>
      </p:sp>
      <p:sp>
        <p:nvSpPr>
          <p:cNvPr id="14" name="object 14"/>
          <p:cNvSpPr txBox="1"/>
          <p:nvPr/>
        </p:nvSpPr>
        <p:spPr>
          <a:xfrm>
            <a:off x="6466841" y="11474888"/>
            <a:ext cx="145922" cy="228600"/>
          </a:xfrm>
          <a:prstGeom prst="rect">
            <a:avLst/>
          </a:prstGeom>
        </p:spPr>
        <p:txBody>
          <a:bodyPr wrap="square" lIns="0" tIns="2540" rIns="0" bIns="0" rtlCol="0">
            <a:noAutofit/>
          </a:bodyPr>
          <a:lstStyle/>
          <a:p>
            <a:pPr marL="25400">
              <a:lnSpc>
                <a:spcPct val="95825"/>
              </a:lnSpc>
            </a:pPr>
            <a:r>
              <a:rPr sz="1400" spc="-160" dirty="0">
                <a:solidFill>
                  <a:srgbClr val="979795"/>
                </a:solidFill>
                <a:latin typeface="Times New Roman"/>
                <a:cs typeface="Times New Roman"/>
              </a:rPr>
              <a:t>3</a:t>
            </a:r>
            <a:endParaRPr sz="1400">
              <a:latin typeface="Times New Roman"/>
              <a:cs typeface="Times New Roman"/>
            </a:endParaRPr>
          </a:p>
        </p:txBody>
      </p:sp>
      <p:sp>
        <p:nvSpPr>
          <p:cNvPr id="13" name="object 13"/>
          <p:cNvSpPr txBox="1"/>
          <p:nvPr/>
        </p:nvSpPr>
        <p:spPr>
          <a:xfrm>
            <a:off x="8057896" y="11473886"/>
            <a:ext cx="1200948" cy="228600"/>
          </a:xfrm>
          <a:prstGeom prst="rect">
            <a:avLst/>
          </a:prstGeom>
        </p:spPr>
        <p:txBody>
          <a:bodyPr wrap="square" lIns="0" tIns="2540" rIns="0" bIns="0" rtlCol="0">
            <a:noAutofit/>
          </a:bodyPr>
          <a:lstStyle/>
          <a:p>
            <a:pPr marL="25400">
              <a:lnSpc>
                <a:spcPct val="95825"/>
              </a:lnSpc>
            </a:pPr>
            <a:r>
              <a:rPr sz="1400" spc="-132" dirty="0">
                <a:solidFill>
                  <a:srgbClr val="979795"/>
                </a:solidFill>
                <a:latin typeface="Arial"/>
                <a:cs typeface="Arial"/>
              </a:rPr>
              <a:t>26 Fe</a:t>
            </a:r>
            <a:r>
              <a:rPr sz="1400" spc="-132" dirty="0">
                <a:solidFill>
                  <a:srgbClr val="AAA7A3"/>
                </a:solidFill>
                <a:latin typeface="Arial"/>
                <a:cs typeface="Arial"/>
              </a:rPr>
              <a:t>b</a:t>
            </a:r>
            <a:r>
              <a:rPr sz="1400" spc="-132" dirty="0">
                <a:solidFill>
                  <a:srgbClr val="87837B"/>
                </a:solidFill>
                <a:latin typeface="Arial"/>
                <a:cs typeface="Arial"/>
              </a:rPr>
              <a:t>r</a:t>
            </a:r>
            <a:r>
              <a:rPr sz="1400" spc="-132" dirty="0">
                <a:solidFill>
                  <a:srgbClr val="979795"/>
                </a:solidFill>
                <a:latin typeface="Arial"/>
                <a:cs typeface="Arial"/>
              </a:rPr>
              <a:t>uani </a:t>
            </a:r>
            <a:r>
              <a:rPr sz="1400" spc="-132" dirty="0">
                <a:solidFill>
                  <a:srgbClr val="AAA7A3"/>
                </a:solidFill>
                <a:latin typeface="Arial"/>
                <a:cs typeface="Arial"/>
              </a:rPr>
              <a:t>20</a:t>
            </a:r>
            <a:r>
              <a:rPr sz="1400" spc="-132" dirty="0">
                <a:solidFill>
                  <a:srgbClr val="979795"/>
                </a:solidFill>
                <a:latin typeface="Arial"/>
                <a:cs typeface="Arial"/>
              </a:rPr>
              <a:t>1</a:t>
            </a:r>
            <a:r>
              <a:rPr sz="1400" spc="-132" dirty="0">
                <a:solidFill>
                  <a:srgbClr val="AAA7A3"/>
                </a:solidFill>
                <a:latin typeface="Arial"/>
                <a:cs typeface="Arial"/>
              </a:rPr>
              <a:t>3</a:t>
            </a:r>
            <a:endParaRPr sz="1400">
              <a:latin typeface="Arial"/>
              <a:cs typeface="Arial"/>
            </a:endParaRPr>
          </a:p>
        </p:txBody>
      </p:sp>
      <p:sp>
        <p:nvSpPr>
          <p:cNvPr id="12" name="object 12"/>
          <p:cNvSpPr txBox="1"/>
          <p:nvPr/>
        </p:nvSpPr>
        <p:spPr>
          <a:xfrm>
            <a:off x="16988536" y="11511464"/>
            <a:ext cx="330732" cy="228600"/>
          </a:xfrm>
          <a:prstGeom prst="rect">
            <a:avLst/>
          </a:prstGeom>
        </p:spPr>
        <p:txBody>
          <a:bodyPr wrap="square" lIns="0" tIns="2540" rIns="0" bIns="0" rtlCol="0">
            <a:noAutofit/>
          </a:bodyPr>
          <a:lstStyle/>
          <a:p>
            <a:pPr marL="25400">
              <a:lnSpc>
                <a:spcPct val="95825"/>
              </a:lnSpc>
            </a:pPr>
            <a:r>
              <a:rPr sz="1400" spc="156" dirty="0">
                <a:solidFill>
                  <a:srgbClr val="87837B"/>
                </a:solidFill>
                <a:latin typeface="Times New Roman"/>
                <a:cs typeface="Times New Roman"/>
                <a:hlinkClick r:id="rId5"/>
              </a:rPr>
              <a:t>@i</a:t>
            </a:r>
            <a:endParaRPr sz="1400">
              <a:latin typeface="Times New Roman"/>
              <a:cs typeface="Times New Roman"/>
            </a:endParaRPr>
          </a:p>
        </p:txBody>
      </p:sp>
      <p:sp>
        <p:nvSpPr>
          <p:cNvPr id="11" name="object 11"/>
          <p:cNvSpPr txBox="1"/>
          <p:nvPr/>
        </p:nvSpPr>
        <p:spPr>
          <a:xfrm>
            <a:off x="6917944" y="12003452"/>
            <a:ext cx="935928" cy="304800"/>
          </a:xfrm>
          <a:prstGeom prst="rect">
            <a:avLst/>
          </a:prstGeom>
        </p:spPr>
        <p:txBody>
          <a:bodyPr wrap="square" lIns="0" tIns="14222" rIns="0" bIns="0" rtlCol="0">
            <a:noAutofit/>
          </a:bodyPr>
          <a:lstStyle/>
          <a:p>
            <a:pPr marL="25400">
              <a:lnSpc>
                <a:spcPts val="2240"/>
              </a:lnSpc>
            </a:pPr>
            <a:r>
              <a:rPr sz="2000" spc="5500" dirty="0">
                <a:solidFill>
                  <a:srgbClr val="979795"/>
                </a:solidFill>
                <a:latin typeface="Arial"/>
                <a:cs typeface="Arial"/>
              </a:rPr>
              <a:t>~</a:t>
            </a:r>
            <a:endParaRPr sz="2000">
              <a:latin typeface="Arial"/>
              <a:cs typeface="Arial"/>
            </a:endParaRPr>
          </a:p>
        </p:txBody>
      </p:sp>
      <p:sp>
        <p:nvSpPr>
          <p:cNvPr id="10" name="object 10"/>
          <p:cNvSpPr txBox="1"/>
          <p:nvPr/>
        </p:nvSpPr>
        <p:spPr>
          <a:xfrm>
            <a:off x="12398248" y="12586154"/>
            <a:ext cx="4499752" cy="279400"/>
          </a:xfrm>
          <a:prstGeom prst="rect">
            <a:avLst/>
          </a:prstGeom>
        </p:spPr>
        <p:txBody>
          <a:bodyPr wrap="square" lIns="0" tIns="12954" rIns="0" bIns="0" rtlCol="0">
            <a:noAutofit/>
          </a:bodyPr>
          <a:lstStyle/>
          <a:p>
            <a:pPr marL="25400">
              <a:lnSpc>
                <a:spcPts val="2038"/>
              </a:lnSpc>
            </a:pPr>
            <a:r>
              <a:rPr sz="1400" spc="-130" dirty="0">
                <a:solidFill>
                  <a:srgbClr val="979795"/>
                </a:solidFill>
                <a:latin typeface="Arial"/>
                <a:cs typeface="Arial"/>
              </a:rPr>
              <a:t>J</a:t>
            </a:r>
            <a:r>
              <a:rPr sz="1400" spc="-140" dirty="0">
                <a:solidFill>
                  <a:srgbClr val="979795"/>
                </a:solidFill>
                <a:latin typeface="Arial"/>
                <a:cs typeface="Arial"/>
              </a:rPr>
              <a:t>a</a:t>
            </a:r>
            <a:r>
              <a:rPr sz="1400" spc="-136" dirty="0">
                <a:solidFill>
                  <a:srgbClr val="979795"/>
                </a:solidFill>
                <a:latin typeface="Arial"/>
                <a:cs typeface="Arial"/>
              </a:rPr>
              <a:t>karta</a:t>
            </a:r>
            <a:r>
              <a:rPr sz="1400" spc="66" dirty="0">
                <a:solidFill>
                  <a:srgbClr val="979795"/>
                </a:solidFill>
                <a:latin typeface="Arial"/>
                <a:cs typeface="Arial"/>
              </a:rPr>
              <a:t> </a:t>
            </a:r>
            <a:r>
              <a:rPr sz="1400" spc="-96" dirty="0">
                <a:solidFill>
                  <a:srgbClr val="979795"/>
                </a:solidFill>
                <a:latin typeface="Arial"/>
                <a:cs typeface="Arial"/>
              </a:rPr>
              <a:t>(</a:t>
            </a:r>
            <a:r>
              <a:rPr sz="1400" spc="-204" dirty="0">
                <a:solidFill>
                  <a:srgbClr val="979795"/>
                </a:solidFill>
                <a:latin typeface="Arial"/>
                <a:cs typeface="Arial"/>
              </a:rPr>
              <a:t>S</a:t>
            </a:r>
            <a:r>
              <a:rPr sz="1400" spc="-38" dirty="0">
                <a:solidFill>
                  <a:srgbClr val="979795"/>
                </a:solidFill>
                <a:latin typeface="Arial"/>
                <a:cs typeface="Arial"/>
              </a:rPr>
              <a:t>i</a:t>
            </a:r>
            <a:r>
              <a:rPr sz="1400" spc="-140" dirty="0">
                <a:solidFill>
                  <a:srgbClr val="979795"/>
                </a:solidFill>
                <a:latin typeface="Arial"/>
                <a:cs typeface="Arial"/>
              </a:rPr>
              <a:t>nh</a:t>
            </a:r>
            <a:r>
              <a:rPr sz="1400" spc="-170" dirty="0">
                <a:solidFill>
                  <a:srgbClr val="979795"/>
                </a:solidFill>
                <a:latin typeface="Arial"/>
                <a:cs typeface="Arial"/>
              </a:rPr>
              <a:t>a</a:t>
            </a:r>
            <a:r>
              <a:rPr sz="1400" spc="-46" dirty="0">
                <a:solidFill>
                  <a:srgbClr val="979795"/>
                </a:solidFill>
                <a:latin typeface="Arial"/>
                <a:cs typeface="Arial"/>
              </a:rPr>
              <a:t>t</a:t>
            </a:r>
            <a:r>
              <a:rPr sz="1400" spc="-84" dirty="0">
                <a:solidFill>
                  <a:srgbClr val="B8B8B8"/>
                </a:solidFill>
                <a:latin typeface="Arial"/>
                <a:cs typeface="Arial"/>
              </a:rPr>
              <a:t>;</a:t>
            </a:r>
            <a:r>
              <a:rPr sz="1400" spc="34" dirty="0">
                <a:solidFill>
                  <a:srgbClr val="B8B8B8"/>
                </a:solidFill>
                <a:latin typeface="Arial"/>
                <a:cs typeface="Arial"/>
              </a:rPr>
              <a:t> </a:t>
            </a:r>
            <a:r>
              <a:rPr sz="1400" spc="262" dirty="0">
                <a:solidFill>
                  <a:srgbClr val="979795"/>
                </a:solidFill>
                <a:latin typeface="Arial"/>
                <a:cs typeface="Arial"/>
              </a:rPr>
              <a:t>-</a:t>
            </a:r>
            <a:r>
              <a:rPr sz="1400" spc="-110" dirty="0">
                <a:solidFill>
                  <a:srgbClr val="979795"/>
                </a:solidFill>
                <a:latin typeface="Arial"/>
                <a:cs typeface="Arial"/>
              </a:rPr>
              <a:t> </a:t>
            </a:r>
            <a:r>
              <a:rPr sz="1400" spc="-166" dirty="0">
                <a:solidFill>
                  <a:srgbClr val="979795"/>
                </a:solidFill>
                <a:latin typeface="Arial"/>
                <a:cs typeface="Arial"/>
              </a:rPr>
              <a:t>B</a:t>
            </a:r>
            <a:r>
              <a:rPr sz="1400" spc="-26" dirty="0">
                <a:solidFill>
                  <a:srgbClr val="979795"/>
                </a:solidFill>
                <a:latin typeface="Arial"/>
                <a:cs typeface="Arial"/>
              </a:rPr>
              <a:t>l</a:t>
            </a:r>
            <a:r>
              <a:rPr sz="1400" spc="-106" dirty="0">
                <a:solidFill>
                  <a:srgbClr val="979795"/>
                </a:solidFill>
                <a:latin typeface="Arial"/>
                <a:cs typeface="Arial"/>
              </a:rPr>
              <a:t>a</a:t>
            </a:r>
            <a:r>
              <a:rPr sz="1400" spc="-266" dirty="0">
                <a:solidFill>
                  <a:srgbClr val="AAA7A3"/>
                </a:solidFill>
                <a:latin typeface="Arial"/>
                <a:cs typeface="Arial"/>
              </a:rPr>
              <a:t>y</a:t>
            </a:r>
            <a:r>
              <a:rPr sz="1400" spc="-140" dirty="0">
                <a:solidFill>
                  <a:srgbClr val="979795"/>
                </a:solidFill>
                <a:latin typeface="Arial"/>
                <a:cs typeface="Arial"/>
              </a:rPr>
              <a:t>2</a:t>
            </a:r>
            <a:r>
              <a:rPr sz="1400" spc="78" dirty="0">
                <a:solidFill>
                  <a:srgbClr val="979795"/>
                </a:solidFill>
                <a:latin typeface="Arial"/>
                <a:cs typeface="Arial"/>
              </a:rPr>
              <a:t> </a:t>
            </a:r>
            <a:r>
              <a:rPr sz="1400" spc="-276" dirty="0">
                <a:solidFill>
                  <a:srgbClr val="707070"/>
                </a:solidFill>
                <a:latin typeface="Arial"/>
                <a:cs typeface="Arial"/>
              </a:rPr>
              <a:t>F</a:t>
            </a:r>
            <a:r>
              <a:rPr sz="1400" spc="-54" dirty="0">
                <a:solidFill>
                  <a:srgbClr val="979795"/>
                </a:solidFill>
                <a:latin typeface="Arial"/>
                <a:cs typeface="Arial"/>
              </a:rPr>
              <a:t>e</a:t>
            </a:r>
            <a:r>
              <a:rPr sz="1400" spc="200" dirty="0">
                <a:solidFill>
                  <a:srgbClr val="979795"/>
                </a:solidFill>
                <a:latin typeface="Arial"/>
                <a:cs typeface="Arial"/>
              </a:rPr>
              <a:t>r</a:t>
            </a:r>
            <a:r>
              <a:rPr sz="1400" spc="-300" dirty="0">
                <a:solidFill>
                  <a:srgbClr val="B8B8B8"/>
                </a:solidFill>
                <a:latin typeface="Arial"/>
                <a:cs typeface="Arial"/>
              </a:rPr>
              <a:t>»</a:t>
            </a:r>
            <a:r>
              <a:rPr sz="1400" spc="-124" dirty="0">
                <a:solidFill>
                  <a:srgbClr val="979795"/>
                </a:solidFill>
                <a:latin typeface="Arial"/>
                <a:cs typeface="Arial"/>
              </a:rPr>
              <a:t>e</a:t>
            </a:r>
            <a:r>
              <a:rPr sz="1400" dirty="0">
                <a:solidFill>
                  <a:srgbClr val="979795"/>
                </a:solidFill>
                <a:latin typeface="Arial"/>
                <a:cs typeface="Arial"/>
              </a:rPr>
              <a:t>l</a:t>
            </a:r>
            <a:r>
              <a:rPr sz="1400" spc="-186" dirty="0">
                <a:solidFill>
                  <a:srgbClr val="979795"/>
                </a:solidFill>
                <a:latin typeface="Arial"/>
                <a:cs typeface="Arial"/>
              </a:rPr>
              <a:t>e</a:t>
            </a:r>
            <a:r>
              <a:rPr sz="1400" spc="-126" dirty="0">
                <a:solidFill>
                  <a:srgbClr val="979795"/>
                </a:solidFill>
                <a:latin typeface="Arial"/>
                <a:cs typeface="Arial"/>
              </a:rPr>
              <a:t>n</a:t>
            </a:r>
            <a:r>
              <a:rPr sz="1400" spc="-54" dirty="0">
                <a:solidFill>
                  <a:srgbClr val="979795"/>
                </a:solidFill>
                <a:latin typeface="Arial"/>
                <a:cs typeface="Arial"/>
              </a:rPr>
              <a:t>g</a:t>
            </a:r>
            <a:r>
              <a:rPr sz="1400" spc="-8" dirty="0">
                <a:solidFill>
                  <a:srgbClr val="979795"/>
                </a:solidFill>
                <a:latin typeface="Arial"/>
                <a:cs typeface="Arial"/>
              </a:rPr>
              <a:t>g</a:t>
            </a:r>
            <a:r>
              <a:rPr sz="1400" spc="-232" dirty="0">
                <a:solidFill>
                  <a:srgbClr val="979795"/>
                </a:solidFill>
                <a:latin typeface="Arial"/>
                <a:cs typeface="Arial"/>
              </a:rPr>
              <a:t>a</a:t>
            </a:r>
            <a:r>
              <a:rPr sz="1400" spc="-100" dirty="0">
                <a:solidFill>
                  <a:srgbClr val="979795"/>
                </a:solidFill>
                <a:latin typeface="Arial"/>
                <a:cs typeface="Arial"/>
              </a:rPr>
              <a:t>r</a:t>
            </a:r>
            <a:r>
              <a:rPr sz="1400" spc="-54" dirty="0">
                <a:solidFill>
                  <a:srgbClr val="979795"/>
                </a:solidFill>
                <a:latin typeface="Arial"/>
                <a:cs typeface="Arial"/>
              </a:rPr>
              <a:t>a</a:t>
            </a:r>
            <a:r>
              <a:rPr sz="1400" spc="-210" dirty="0">
                <a:solidFill>
                  <a:srgbClr val="979795"/>
                </a:solidFill>
                <a:latin typeface="Arial"/>
                <a:cs typeface="Arial"/>
              </a:rPr>
              <a:t>an</a:t>
            </a:r>
            <a:r>
              <a:rPr sz="1400" spc="108" dirty="0">
                <a:solidFill>
                  <a:srgbClr val="979795"/>
                </a:solidFill>
                <a:latin typeface="Arial"/>
                <a:cs typeface="Arial"/>
              </a:rPr>
              <a:t> </a:t>
            </a:r>
            <a:r>
              <a:rPr sz="1400" spc="-74" dirty="0">
                <a:solidFill>
                  <a:srgbClr val="979795"/>
                </a:solidFill>
                <a:latin typeface="Arial"/>
                <a:cs typeface="Arial"/>
              </a:rPr>
              <a:t>l</a:t>
            </a:r>
            <a:r>
              <a:rPr sz="1400" spc="566" dirty="0">
                <a:solidFill>
                  <a:srgbClr val="979795"/>
                </a:solidFill>
                <a:latin typeface="Arial"/>
                <a:cs typeface="Arial"/>
              </a:rPr>
              <a:t>a</a:t>
            </a:r>
            <a:r>
              <a:rPr sz="1400" spc="-116" dirty="0">
                <a:solidFill>
                  <a:srgbClr val="979795"/>
                </a:solidFill>
                <a:latin typeface="Arial"/>
                <a:cs typeface="Arial"/>
              </a:rPr>
              <a:t>d</a:t>
            </a:r>
            <a:r>
              <a:rPr sz="1400" spc="-146" dirty="0">
                <a:solidFill>
                  <a:srgbClr val="979795"/>
                </a:solidFill>
                <a:latin typeface="Arial"/>
                <a:cs typeface="Arial"/>
              </a:rPr>
              <a:t>a</a:t>
            </a:r>
            <a:r>
              <a:rPr sz="1400" spc="-140" dirty="0">
                <a:solidFill>
                  <a:srgbClr val="979795"/>
                </a:solidFill>
                <a:latin typeface="Arial"/>
                <a:cs typeface="Arial"/>
              </a:rPr>
              <a:t>h</a:t>
            </a:r>
            <a:r>
              <a:rPr sz="1400" dirty="0">
                <a:solidFill>
                  <a:srgbClr val="979795"/>
                </a:solidFill>
                <a:latin typeface="Arial"/>
                <a:cs typeface="Arial"/>
              </a:rPr>
              <a:t>      </a:t>
            </a:r>
            <a:r>
              <a:rPr sz="1400" spc="-88" dirty="0">
                <a:solidFill>
                  <a:srgbClr val="979795"/>
                </a:solidFill>
                <a:latin typeface="Arial"/>
                <a:cs typeface="Arial"/>
              </a:rPr>
              <a:t> </a:t>
            </a:r>
            <a:r>
              <a:rPr sz="1800" spc="1166" dirty="0">
                <a:solidFill>
                  <a:srgbClr val="AAA7A3"/>
                </a:solidFill>
                <a:latin typeface="Times New Roman"/>
                <a:cs typeface="Times New Roman"/>
              </a:rPr>
              <a:t>0</a:t>
            </a:r>
            <a:r>
              <a:rPr sz="1800" spc="-102" dirty="0">
                <a:solidFill>
                  <a:srgbClr val="AAA7A3"/>
                </a:solidFill>
                <a:latin typeface="Times New Roman"/>
                <a:cs typeface="Times New Roman"/>
              </a:rPr>
              <a:t>men</a:t>
            </a:r>
            <a:r>
              <a:rPr sz="1800" spc="-68" dirty="0">
                <a:solidFill>
                  <a:srgbClr val="AAA7A3"/>
                </a:solidFill>
                <a:latin typeface="Times New Roman"/>
                <a:cs typeface="Times New Roman"/>
              </a:rPr>
              <a:t>tar</a:t>
            </a:r>
            <a:endParaRPr sz="1800">
              <a:latin typeface="Times New Roman"/>
              <a:cs typeface="Times New Roman"/>
            </a:endParaRPr>
          </a:p>
        </p:txBody>
      </p:sp>
      <p:sp>
        <p:nvSpPr>
          <p:cNvPr id="9" name="object 9"/>
          <p:cNvSpPr txBox="1"/>
          <p:nvPr/>
        </p:nvSpPr>
        <p:spPr>
          <a:xfrm>
            <a:off x="10008616" y="12614840"/>
            <a:ext cx="888908" cy="228600"/>
          </a:xfrm>
          <a:prstGeom prst="rect">
            <a:avLst/>
          </a:prstGeom>
        </p:spPr>
        <p:txBody>
          <a:bodyPr wrap="square" lIns="0" tIns="2540" rIns="0" bIns="0" rtlCol="0">
            <a:noAutofit/>
          </a:bodyPr>
          <a:lstStyle/>
          <a:p>
            <a:pPr marL="25400">
              <a:lnSpc>
                <a:spcPct val="95825"/>
              </a:lnSpc>
            </a:pPr>
            <a:r>
              <a:rPr sz="1400" spc="-84" dirty="0">
                <a:solidFill>
                  <a:srgbClr val="87837B"/>
                </a:solidFill>
                <a:latin typeface="Times New Roman"/>
                <a:cs typeface="Times New Roman"/>
              </a:rPr>
              <a:t>B</a:t>
            </a:r>
            <a:r>
              <a:rPr sz="1400" spc="-84" dirty="0">
                <a:solidFill>
                  <a:srgbClr val="979795"/>
                </a:solidFill>
                <a:latin typeface="Times New Roman"/>
                <a:cs typeface="Times New Roman"/>
              </a:rPr>
              <a:t>FH  </a:t>
            </a:r>
            <a:r>
              <a:rPr sz="1400" spc="-84" dirty="0">
                <a:solidFill>
                  <a:srgbClr val="AAA7A3"/>
                </a:solidFill>
                <a:latin typeface="Times New Roman"/>
                <a:cs typeface="Times New Roman"/>
              </a:rPr>
              <a:t>1</a:t>
            </a:r>
            <a:r>
              <a:rPr sz="1400" spc="-84" dirty="0">
                <a:solidFill>
                  <a:srgbClr val="979795"/>
                </a:solidFill>
                <a:latin typeface="Times New Roman"/>
                <a:cs typeface="Times New Roman"/>
              </a:rPr>
              <a:t>434</a:t>
            </a:r>
            <a:r>
              <a:rPr sz="1400" spc="-84" dirty="0">
                <a:solidFill>
                  <a:srgbClr val="AAA7A3"/>
                </a:solidFill>
                <a:latin typeface="Times New Roman"/>
                <a:cs typeface="Times New Roman"/>
              </a:rPr>
              <a:t>H</a:t>
            </a:r>
            <a:endParaRPr sz="1400">
              <a:latin typeface="Times New Roman"/>
              <a:cs typeface="Times New Roman"/>
            </a:endParaRPr>
          </a:p>
        </p:txBody>
      </p:sp>
      <p:sp>
        <p:nvSpPr>
          <p:cNvPr id="8" name="object 8"/>
          <p:cNvSpPr txBox="1"/>
          <p:nvPr/>
        </p:nvSpPr>
        <p:spPr>
          <a:xfrm>
            <a:off x="11685016" y="12626030"/>
            <a:ext cx="423724" cy="228600"/>
          </a:xfrm>
          <a:prstGeom prst="rect">
            <a:avLst/>
          </a:prstGeom>
        </p:spPr>
        <p:txBody>
          <a:bodyPr wrap="square" lIns="0" tIns="2540" rIns="0" bIns="0" rtlCol="0">
            <a:noAutofit/>
          </a:bodyPr>
          <a:lstStyle/>
          <a:p>
            <a:pPr marL="25400">
              <a:lnSpc>
                <a:spcPct val="95825"/>
              </a:lnSpc>
            </a:pPr>
            <a:r>
              <a:rPr sz="1400" spc="-194" dirty="0">
                <a:solidFill>
                  <a:srgbClr val="979795"/>
                </a:solidFill>
                <a:latin typeface="Arial"/>
                <a:cs typeface="Arial"/>
              </a:rPr>
              <a:t>News</a:t>
            </a:r>
            <a:endParaRPr sz="1400">
              <a:latin typeface="Arial"/>
              <a:cs typeface="Arial"/>
            </a:endParaRPr>
          </a:p>
        </p:txBody>
      </p:sp>
      <p:sp>
        <p:nvSpPr>
          <p:cNvPr id="7" name="object 7"/>
          <p:cNvSpPr txBox="1"/>
          <p:nvPr/>
        </p:nvSpPr>
        <p:spPr>
          <a:xfrm>
            <a:off x="3985768" y="12651416"/>
            <a:ext cx="3813088" cy="228600"/>
          </a:xfrm>
          <a:prstGeom prst="rect">
            <a:avLst/>
          </a:prstGeom>
        </p:spPr>
        <p:txBody>
          <a:bodyPr wrap="square" lIns="0" tIns="2540" rIns="0" bIns="0" rtlCol="0">
            <a:noAutofit/>
          </a:bodyPr>
          <a:lstStyle/>
          <a:p>
            <a:pPr marL="25400">
              <a:lnSpc>
                <a:spcPct val="95825"/>
              </a:lnSpc>
            </a:pPr>
            <a:r>
              <a:rPr sz="1400" spc="-4" dirty="0">
                <a:solidFill>
                  <a:srgbClr val="AAA7A3"/>
                </a:solidFill>
                <a:latin typeface="Times New Roman"/>
                <a:cs typeface="Times New Roman"/>
              </a:rPr>
              <a:t>ra</a:t>
            </a:r>
            <a:r>
              <a:rPr sz="1400" spc="-4" dirty="0">
                <a:solidFill>
                  <a:srgbClr val="979795"/>
                </a:solidFill>
                <a:latin typeface="Times New Roman"/>
                <a:cs typeface="Times New Roman"/>
              </a:rPr>
              <a:t>u</a:t>
            </a:r>
            <a:r>
              <a:rPr sz="1400" spc="-4" dirty="0">
                <a:solidFill>
                  <a:srgbClr val="AAA7A3"/>
                </a:solidFill>
                <a:latin typeface="Times New Roman"/>
                <a:cs typeface="Times New Roman"/>
              </a:rPr>
              <a:t>dau</a:t>
            </a:r>
            <a:r>
              <a:rPr sz="1400" spc="-4" dirty="0">
                <a:solidFill>
                  <a:srgbClr val="979795"/>
                </a:solidFill>
                <a:latin typeface="Times New Roman"/>
                <a:cs typeface="Times New Roman"/>
              </a:rPr>
              <a:t>h</a:t>
            </a:r>
            <a:r>
              <a:rPr sz="1400" spc="-4" dirty="0">
                <a:solidFill>
                  <a:srgbClr val="AAA7A3"/>
                </a:solidFill>
                <a:latin typeface="Times New Roman"/>
                <a:cs typeface="Times New Roman"/>
              </a:rPr>
              <a:t>-</a:t>
            </a:r>
            <a:r>
              <a:rPr sz="1400" spc="-4" dirty="0">
                <a:solidFill>
                  <a:srgbClr val="979795"/>
                </a:solidFill>
                <a:latin typeface="Times New Roman"/>
                <a:cs typeface="Times New Roman"/>
              </a:rPr>
              <a:t>tr</a:t>
            </a:r>
            <a:r>
              <a:rPr sz="1400" spc="-4" dirty="0">
                <a:solidFill>
                  <a:srgbClr val="AAA7A3"/>
                </a:solidFill>
                <a:latin typeface="Times New Roman"/>
                <a:cs typeface="Times New Roman"/>
              </a:rPr>
              <a:t>w</a:t>
            </a:r>
            <a:r>
              <a:rPr sz="1400" spc="-4" dirty="0">
                <a:solidFill>
                  <a:srgbClr val="979795"/>
                </a:solidFill>
                <a:latin typeface="Times New Roman"/>
                <a:cs typeface="Times New Roman"/>
              </a:rPr>
              <a:t>el</a:t>
            </a:r>
            <a:r>
              <a:rPr sz="1400" spc="-4" dirty="0">
                <a:solidFill>
                  <a:srgbClr val="AAA7A3"/>
                </a:solidFill>
                <a:latin typeface="Times New Roman"/>
                <a:cs typeface="Times New Roman"/>
              </a:rPr>
              <a:t>.</a:t>
            </a:r>
            <a:r>
              <a:rPr sz="1400" spc="-4" dirty="0">
                <a:solidFill>
                  <a:srgbClr val="979795"/>
                </a:solidFill>
                <a:latin typeface="Times New Roman"/>
                <a:cs typeface="Times New Roman"/>
              </a:rPr>
              <a:t>com</a:t>
            </a:r>
            <a:r>
              <a:rPr sz="1400" spc="-4" dirty="0">
                <a:solidFill>
                  <a:srgbClr val="AAA7A3"/>
                </a:solidFill>
                <a:latin typeface="Times New Roman"/>
                <a:cs typeface="Times New Roman"/>
              </a:rPr>
              <a:t>/</a:t>
            </a:r>
            <a:r>
              <a:rPr sz="1400" spc="-4" dirty="0">
                <a:solidFill>
                  <a:srgbClr val="979795"/>
                </a:solidFill>
                <a:latin typeface="Times New Roman"/>
                <a:cs typeface="Times New Roman"/>
              </a:rPr>
              <a:t>mde.php</a:t>
            </a:r>
            <a:r>
              <a:rPr sz="1400" spc="-4" dirty="0">
                <a:solidFill>
                  <a:srgbClr val="B8B8B8"/>
                </a:solidFill>
                <a:latin typeface="Times New Roman"/>
                <a:cs typeface="Times New Roman"/>
              </a:rPr>
              <a:t>/</a:t>
            </a:r>
            <a:r>
              <a:rPr sz="1400" spc="-4" dirty="0">
                <a:solidFill>
                  <a:srgbClr val="979795"/>
                </a:solidFill>
                <a:latin typeface="Times New Roman"/>
                <a:cs typeface="Times New Roman"/>
              </a:rPr>
              <a:t>cpm/po</a:t>
            </a:r>
            <a:r>
              <a:rPr sz="1400" spc="-4" dirty="0">
                <a:solidFill>
                  <a:srgbClr val="AAA7A3"/>
                </a:solidFill>
                <a:latin typeface="Times New Roman"/>
                <a:cs typeface="Times New Roman"/>
              </a:rPr>
              <a:t>st</a:t>
            </a:r>
            <a:r>
              <a:rPr sz="1400" spc="-4" dirty="0">
                <a:solidFill>
                  <a:srgbClr val="979795"/>
                </a:solidFill>
                <a:latin typeface="Times New Roman"/>
                <a:cs typeface="Times New Roman"/>
              </a:rPr>
              <a:t>ing</a:t>
            </a:r>
            <a:r>
              <a:rPr sz="1400" spc="-4" dirty="0">
                <a:solidFill>
                  <a:srgbClr val="AAA7A3"/>
                </a:solidFill>
                <a:latin typeface="Times New Roman"/>
                <a:cs typeface="Times New Roman"/>
              </a:rPr>
              <a:t>f</a:t>
            </a:r>
            <a:r>
              <a:rPr sz="1400" spc="-4" dirty="0">
                <a:solidFill>
                  <a:srgbClr val="979795"/>
                </a:solidFill>
                <a:latin typeface="Times New Roman"/>
                <a:cs typeface="Times New Roman"/>
              </a:rPr>
              <a:t>arm  </a:t>
            </a:r>
            <a:r>
              <a:rPr sz="1400" spc="-4" dirty="0">
                <a:solidFill>
                  <a:srgbClr val="AAA7A3"/>
                </a:solidFill>
                <a:latin typeface="Times New Roman"/>
                <a:cs typeface="Times New Roman"/>
              </a:rPr>
              <a:t>ms</a:t>
            </a:r>
            <a:r>
              <a:rPr sz="1400" spc="-4" dirty="0">
                <a:solidFill>
                  <a:srgbClr val="979795"/>
                </a:solidFill>
                <a:latin typeface="Times New Roman"/>
                <a:cs typeface="Times New Roman"/>
              </a:rPr>
              <a:t>ert</a:t>
            </a:r>
            <a:endParaRPr sz="1400">
              <a:latin typeface="Times New Roman"/>
              <a:cs typeface="Times New Roman"/>
            </a:endParaRPr>
          </a:p>
        </p:txBody>
      </p:sp>
      <p:sp>
        <p:nvSpPr>
          <p:cNvPr id="6" name="object 6"/>
          <p:cNvSpPr txBox="1"/>
          <p:nvPr/>
        </p:nvSpPr>
        <p:spPr>
          <a:xfrm>
            <a:off x="16988537" y="12646612"/>
            <a:ext cx="284374" cy="203200"/>
          </a:xfrm>
          <a:prstGeom prst="rect">
            <a:avLst/>
          </a:prstGeom>
        </p:spPr>
        <p:txBody>
          <a:bodyPr wrap="square" lIns="0" tIns="5080" rIns="0" bIns="0" rtlCol="0">
            <a:noAutofit/>
          </a:bodyPr>
          <a:lstStyle/>
          <a:p>
            <a:pPr marL="25400">
              <a:lnSpc>
                <a:spcPct val="95825"/>
              </a:lnSpc>
            </a:pPr>
            <a:r>
              <a:rPr sz="1200" spc="618" dirty="0">
                <a:solidFill>
                  <a:srgbClr val="87837B"/>
                </a:solidFill>
                <a:latin typeface="Arial"/>
                <a:cs typeface="Arial"/>
              </a:rPr>
              <a:t>@</a:t>
            </a:r>
            <a:endParaRPr sz="1200">
              <a:latin typeface="Arial"/>
              <a:cs typeface="Arial"/>
            </a:endParaRPr>
          </a:p>
        </p:txBody>
      </p:sp>
      <p:sp>
        <p:nvSpPr>
          <p:cNvPr id="5" name="object 5"/>
          <p:cNvSpPr txBox="1"/>
          <p:nvPr/>
        </p:nvSpPr>
        <p:spPr>
          <a:xfrm>
            <a:off x="17415257" y="12646612"/>
            <a:ext cx="267498" cy="203200"/>
          </a:xfrm>
          <a:prstGeom prst="rect">
            <a:avLst/>
          </a:prstGeom>
        </p:spPr>
        <p:txBody>
          <a:bodyPr wrap="square" lIns="0" tIns="5080" rIns="0" bIns="0" rtlCol="0">
            <a:noAutofit/>
          </a:bodyPr>
          <a:lstStyle/>
          <a:p>
            <a:pPr marL="25400">
              <a:lnSpc>
                <a:spcPct val="95825"/>
              </a:lnSpc>
            </a:pPr>
            <a:r>
              <a:rPr sz="1200" spc="1304" dirty="0">
                <a:solidFill>
                  <a:srgbClr val="CA5B3D"/>
                </a:solidFill>
                <a:latin typeface="Arial"/>
                <a:cs typeface="Arial"/>
              </a:rPr>
              <a:t>(</a:t>
            </a:r>
            <a:endParaRPr sz="1200">
              <a:latin typeface="Arial"/>
              <a:cs typeface="Arial"/>
            </a:endParaRPr>
          </a:p>
        </p:txBody>
      </p:sp>
      <p:sp>
        <p:nvSpPr>
          <p:cNvPr id="4" name="object 4"/>
          <p:cNvSpPr txBox="1"/>
          <p:nvPr/>
        </p:nvSpPr>
        <p:spPr>
          <a:xfrm>
            <a:off x="11361928" y="13041204"/>
            <a:ext cx="144860" cy="304800"/>
          </a:xfrm>
          <a:prstGeom prst="rect">
            <a:avLst/>
          </a:prstGeom>
        </p:spPr>
        <p:txBody>
          <a:bodyPr wrap="square" lIns="0" tIns="14222" rIns="0" bIns="0" rtlCol="0">
            <a:noAutofit/>
          </a:bodyPr>
          <a:lstStyle/>
          <a:p>
            <a:pPr marL="25400">
              <a:lnSpc>
                <a:spcPts val="2240"/>
              </a:lnSpc>
            </a:pPr>
            <a:r>
              <a:rPr sz="2000" spc="-374" dirty="0">
                <a:solidFill>
                  <a:srgbClr val="979795"/>
                </a:solidFill>
                <a:latin typeface="Times New Roman"/>
                <a:cs typeface="Times New Roman"/>
              </a:rPr>
              <a:t>"</a:t>
            </a:r>
            <a:endParaRPr sz="2000">
              <a:latin typeface="Times New Roman"/>
              <a:cs typeface="Times New Roman"/>
            </a:endParaRPr>
          </a:p>
        </p:txBody>
      </p:sp>
      <p:sp>
        <p:nvSpPr>
          <p:cNvPr id="3" name="object 3"/>
          <p:cNvSpPr txBox="1"/>
          <p:nvPr/>
        </p:nvSpPr>
        <p:spPr>
          <a:xfrm>
            <a:off x="11642344" y="13041204"/>
            <a:ext cx="1682496" cy="304800"/>
          </a:xfrm>
          <a:prstGeom prst="rect">
            <a:avLst/>
          </a:prstGeom>
        </p:spPr>
        <p:txBody>
          <a:bodyPr wrap="square" lIns="0" tIns="14222" rIns="0" bIns="0" rtlCol="0">
            <a:noAutofit/>
          </a:bodyPr>
          <a:lstStyle/>
          <a:p>
            <a:pPr marL="25400">
              <a:lnSpc>
                <a:spcPts val="2240"/>
              </a:lnSpc>
            </a:pPr>
            <a:r>
              <a:rPr sz="2000" spc="-38" dirty="0">
                <a:solidFill>
                  <a:srgbClr val="AAA7A3"/>
                </a:solidFill>
                <a:latin typeface="Times New Roman"/>
                <a:cs typeface="Times New Roman"/>
              </a:rPr>
              <a:t>@  </a:t>
            </a:r>
            <a:r>
              <a:rPr sz="1400" spc="-38" dirty="0">
                <a:solidFill>
                  <a:srgbClr val="707070"/>
                </a:solidFill>
                <a:latin typeface="Times New Roman"/>
                <a:cs typeface="Times New Roman"/>
              </a:rPr>
              <a:t>php </a:t>
            </a:r>
            <a:r>
              <a:rPr sz="1400" spc="-38" dirty="0">
                <a:solidFill>
                  <a:srgbClr val="87837B"/>
                </a:solidFill>
                <a:latin typeface="Times New Roman"/>
                <a:cs typeface="Times New Roman"/>
              </a:rPr>
              <a:t>wa</a:t>
            </a:r>
            <a:r>
              <a:rPr sz="1400" spc="-38" dirty="0">
                <a:solidFill>
                  <a:srgbClr val="707070"/>
                </a:solidFill>
                <a:latin typeface="Times New Roman"/>
                <a:cs typeface="Times New Roman"/>
              </a:rPr>
              <a:t>llpap</a:t>
            </a:r>
            <a:r>
              <a:rPr sz="1400" spc="-38" dirty="0">
                <a:solidFill>
                  <a:srgbClr val="5D5B5D"/>
                </a:solidFill>
                <a:latin typeface="Times New Roman"/>
                <a:cs typeface="Times New Roman"/>
              </a:rPr>
              <a:t>er</a:t>
            </a:r>
            <a:r>
              <a:rPr sz="1400" spc="-38" dirty="0">
                <a:solidFill>
                  <a:srgbClr val="87837B"/>
                </a:solidFill>
                <a:latin typeface="Times New Roman"/>
                <a:cs typeface="Times New Roman"/>
              </a:rPr>
              <a:t>13j</a:t>
            </a:r>
            <a:r>
              <a:rPr sz="1400" spc="-38" dirty="0">
                <a:solidFill>
                  <a:srgbClr val="707070"/>
                </a:solidFill>
                <a:latin typeface="Times New Roman"/>
                <a:cs typeface="Times New Roman"/>
              </a:rPr>
              <a:t>g</a:t>
            </a:r>
            <a:endParaRPr sz="1400">
              <a:latin typeface="Times New Roman"/>
              <a:cs typeface="Times New Roman"/>
            </a:endParaRPr>
          </a:p>
        </p:txBody>
      </p:sp>
      <p:sp>
        <p:nvSpPr>
          <p:cNvPr id="2" name="object 2"/>
          <p:cNvSpPr txBox="1"/>
          <p:nvPr/>
        </p:nvSpPr>
        <p:spPr>
          <a:xfrm>
            <a:off x="4449064" y="13082082"/>
            <a:ext cx="780288" cy="254000"/>
          </a:xfrm>
          <a:prstGeom prst="rect">
            <a:avLst/>
          </a:prstGeom>
        </p:spPr>
        <p:txBody>
          <a:bodyPr wrap="square" lIns="0" tIns="11620" rIns="0" bIns="0" rtlCol="0">
            <a:noAutofit/>
          </a:bodyPr>
          <a:lstStyle/>
          <a:p>
            <a:pPr marL="25400">
              <a:lnSpc>
                <a:spcPts val="1830"/>
              </a:lnSpc>
            </a:pPr>
            <a:r>
              <a:rPr sz="1600" spc="88" dirty="0">
                <a:solidFill>
                  <a:srgbClr val="707070"/>
                </a:solidFill>
                <a:latin typeface="Times New Roman"/>
                <a:cs typeface="Times New Roman"/>
              </a:rPr>
              <a:t>tg:</a:t>
            </a:r>
            <a:r>
              <a:rPr sz="1600" spc="88" dirty="0">
                <a:solidFill>
                  <a:srgbClr val="87837B"/>
                </a:solidFill>
                <a:latin typeface="Times New Roman"/>
                <a:cs typeface="Times New Roman"/>
              </a:rPr>
              <a:t>3</a:t>
            </a:r>
            <a:r>
              <a:rPr sz="1600" spc="88" dirty="0">
                <a:solidFill>
                  <a:srgbClr val="707070"/>
                </a:solidFill>
                <a:latin typeface="Times New Roman"/>
                <a:cs typeface="Times New Roman"/>
              </a:rPr>
              <a:t>1</a:t>
            </a:r>
            <a:r>
              <a:rPr sz="1600" spc="88" dirty="0">
                <a:solidFill>
                  <a:srgbClr val="979795"/>
                </a:solidFill>
                <a:latin typeface="Times New Roman"/>
                <a:cs typeface="Times New Roman"/>
              </a:rPr>
              <a:t>p</a:t>
            </a:r>
            <a:r>
              <a:rPr sz="1600" spc="88" dirty="0">
                <a:solidFill>
                  <a:srgbClr val="707070"/>
                </a:solidFill>
                <a:latin typeface="Times New Roman"/>
                <a:cs typeface="Times New Roman"/>
              </a:rPr>
              <a:t>g</a:t>
            </a:r>
            <a:endParaRPr sz="1600">
              <a:latin typeface="Times New Roman"/>
              <a:cs typeface="Times New Roman"/>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26"/>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25" name="object 25"/>
          <p:cNvSpPr txBox="1"/>
          <p:nvPr/>
        </p:nvSpPr>
        <p:spPr>
          <a:xfrm>
            <a:off x="7899401" y="1310876"/>
            <a:ext cx="4201562" cy="914400"/>
          </a:xfrm>
          <a:prstGeom prst="rect">
            <a:avLst/>
          </a:prstGeom>
        </p:spPr>
        <p:txBody>
          <a:bodyPr wrap="square" lIns="0" tIns="45402" rIns="0" bIns="0" rtlCol="0">
            <a:noAutofit/>
          </a:bodyPr>
          <a:lstStyle/>
          <a:p>
            <a:pPr marL="25400">
              <a:lnSpc>
                <a:spcPts val="7150"/>
              </a:lnSpc>
            </a:pPr>
            <a:r>
              <a:rPr sz="6800" b="1" spc="100" dirty="0">
                <a:solidFill>
                  <a:srgbClr val="F7F6F2"/>
                </a:solidFill>
                <a:latin typeface="Arial"/>
                <a:cs typeface="Arial"/>
              </a:rPr>
              <a:t>WEBSITE</a:t>
            </a:r>
            <a:endParaRPr sz="6800">
              <a:latin typeface="Arial"/>
              <a:cs typeface="Arial"/>
            </a:endParaRPr>
          </a:p>
        </p:txBody>
      </p:sp>
      <p:sp>
        <p:nvSpPr>
          <p:cNvPr id="24" name="object 24"/>
          <p:cNvSpPr txBox="1"/>
          <p:nvPr/>
        </p:nvSpPr>
        <p:spPr>
          <a:xfrm>
            <a:off x="12306809" y="1310876"/>
            <a:ext cx="4289214" cy="914400"/>
          </a:xfrm>
          <a:prstGeom prst="rect">
            <a:avLst/>
          </a:prstGeom>
        </p:spPr>
        <p:txBody>
          <a:bodyPr wrap="square" lIns="0" tIns="45402" rIns="0" bIns="0" rtlCol="0">
            <a:noAutofit/>
          </a:bodyPr>
          <a:lstStyle/>
          <a:p>
            <a:pPr marL="25400">
              <a:lnSpc>
                <a:spcPts val="7150"/>
              </a:lnSpc>
            </a:pPr>
            <a:r>
              <a:rPr sz="6800" b="1" spc="222" dirty="0">
                <a:solidFill>
                  <a:srgbClr val="F7F6F2"/>
                </a:solidFill>
                <a:latin typeface="Arial"/>
                <a:cs typeface="Arial"/>
              </a:rPr>
              <a:t>DIN AMIS</a:t>
            </a:r>
            <a:endParaRPr sz="6800">
              <a:latin typeface="Arial"/>
              <a:cs typeface="Arial"/>
            </a:endParaRPr>
          </a:p>
        </p:txBody>
      </p:sp>
      <p:sp>
        <p:nvSpPr>
          <p:cNvPr id="23" name="object 23"/>
          <p:cNvSpPr txBox="1"/>
          <p:nvPr/>
        </p:nvSpPr>
        <p:spPr>
          <a:xfrm>
            <a:off x="4132072" y="3188636"/>
            <a:ext cx="4511624" cy="304800"/>
          </a:xfrm>
          <a:prstGeom prst="rect">
            <a:avLst/>
          </a:prstGeom>
        </p:spPr>
        <p:txBody>
          <a:bodyPr wrap="square" lIns="0" tIns="14222" rIns="0" bIns="0" rtlCol="0">
            <a:noAutofit/>
          </a:bodyPr>
          <a:lstStyle/>
          <a:p>
            <a:pPr marL="25400">
              <a:lnSpc>
                <a:spcPts val="2240"/>
              </a:lnSpc>
            </a:pPr>
            <a:r>
              <a:rPr sz="2000" b="1" spc="-102" dirty="0">
                <a:solidFill>
                  <a:srgbClr val="7095D1"/>
                </a:solidFill>
                <a:latin typeface="Arial"/>
                <a:cs typeface="Arial"/>
              </a:rPr>
              <a:t>El</a:t>
            </a:r>
            <a:r>
              <a:rPr sz="2000" b="1" spc="-120" dirty="0">
                <a:solidFill>
                  <a:srgbClr val="7095D1"/>
                </a:solidFill>
                <a:latin typeface="Arial"/>
                <a:cs typeface="Arial"/>
              </a:rPr>
              <a:t> </a:t>
            </a:r>
            <a:r>
              <a:rPr sz="1400" spc="152" dirty="0">
                <a:solidFill>
                  <a:srgbClr val="919393"/>
                </a:solidFill>
                <a:latin typeface="Times New Roman"/>
                <a:cs typeface="Times New Roman"/>
              </a:rPr>
              <a:t>aa</a:t>
            </a:r>
            <a:r>
              <a:rPr sz="1400" spc="82" dirty="0">
                <a:solidFill>
                  <a:srgbClr val="919393"/>
                </a:solidFill>
                <a:latin typeface="Times New Roman"/>
                <a:cs typeface="Times New Roman"/>
              </a:rPr>
              <a:t>t</a:t>
            </a:r>
            <a:r>
              <a:rPr sz="1400" spc="132" dirty="0">
                <a:solidFill>
                  <a:srgbClr val="6B7E97"/>
                </a:solidFill>
                <a:latin typeface="Times New Roman"/>
                <a:cs typeface="Times New Roman"/>
              </a:rPr>
              <a:t>er</a:t>
            </a:r>
            <a:r>
              <a:rPr sz="1400" spc="60" dirty="0">
                <a:solidFill>
                  <a:srgbClr val="6B7E97"/>
                </a:solidFill>
                <a:latin typeface="Times New Roman"/>
                <a:cs typeface="Times New Roman"/>
              </a:rPr>
              <a:t> </a:t>
            </a:r>
            <a:r>
              <a:rPr sz="1400" b="1" spc="920" dirty="0">
                <a:solidFill>
                  <a:srgbClr val="919393"/>
                </a:solidFill>
                <a:latin typeface="Times New Roman"/>
                <a:cs typeface="Times New Roman"/>
              </a:rPr>
              <a:t>t</a:t>
            </a:r>
            <a:r>
              <a:rPr sz="1400" b="1" spc="462" dirty="0">
                <a:solidFill>
                  <a:srgbClr val="919393"/>
                </a:solidFill>
                <a:latin typeface="Times New Roman"/>
                <a:cs typeface="Times New Roman"/>
              </a:rPr>
              <a:t>erm</a:t>
            </a:r>
            <a:r>
              <a:rPr sz="1400" b="1" spc="-68" dirty="0">
                <a:solidFill>
                  <a:srgbClr val="919393"/>
                </a:solidFill>
                <a:latin typeface="Times New Roman"/>
                <a:cs typeface="Times New Roman"/>
              </a:rPr>
              <a:t> </a:t>
            </a:r>
            <a:r>
              <a:rPr sz="1400" spc="-78" dirty="0">
                <a:solidFill>
                  <a:srgbClr val="6B7E97"/>
                </a:solidFill>
                <a:latin typeface="Times New Roman"/>
                <a:cs typeface="Times New Roman"/>
              </a:rPr>
              <a:t>b</a:t>
            </a:r>
            <a:r>
              <a:rPr sz="1400" spc="340" dirty="0">
                <a:solidFill>
                  <a:srgbClr val="6B7E97"/>
                </a:solidFill>
                <a:latin typeface="Times New Roman"/>
                <a:cs typeface="Times New Roman"/>
              </a:rPr>
              <a:t>e</a:t>
            </a:r>
            <a:r>
              <a:rPr sz="1400" spc="1750" dirty="0">
                <a:solidFill>
                  <a:srgbClr val="919393"/>
                </a:solidFill>
                <a:latin typeface="Times New Roman"/>
                <a:cs typeface="Times New Roman"/>
              </a:rPr>
              <a:t>,,</a:t>
            </a:r>
            <a:r>
              <a:rPr sz="1400" dirty="0">
                <a:solidFill>
                  <a:srgbClr val="919393"/>
                </a:solidFill>
                <a:latin typeface="Times New Roman"/>
                <a:cs typeface="Times New Roman"/>
              </a:rPr>
              <a:t>  </a:t>
            </a:r>
            <a:r>
              <a:rPr sz="1400" spc="68" dirty="0">
                <a:solidFill>
                  <a:srgbClr val="919393"/>
                </a:solidFill>
                <a:latin typeface="Times New Roman"/>
                <a:cs typeface="Times New Roman"/>
              </a:rPr>
              <a:t> </a:t>
            </a:r>
            <a:r>
              <a:rPr sz="1800" b="1" spc="774" dirty="0">
                <a:solidFill>
                  <a:srgbClr val="505E79"/>
                </a:solidFill>
                <a:latin typeface="Arial"/>
                <a:cs typeface="Arial"/>
              </a:rPr>
              <a:t>g</a:t>
            </a:r>
            <a:r>
              <a:rPr sz="1400" spc="490" dirty="0">
                <a:solidFill>
                  <a:srgbClr val="919393"/>
                </a:solidFill>
                <a:latin typeface="Times New Roman"/>
                <a:cs typeface="Times New Roman"/>
              </a:rPr>
              <a:t>r</a:t>
            </a:r>
            <a:r>
              <a:rPr sz="1400" spc="-46" dirty="0">
                <a:solidFill>
                  <a:srgbClr val="666467"/>
                </a:solidFill>
                <a:latin typeface="Times New Roman"/>
                <a:cs typeface="Times New Roman"/>
              </a:rPr>
              <a:t>e</a:t>
            </a:r>
            <a:r>
              <a:rPr sz="1400" spc="16" dirty="0">
                <a:solidFill>
                  <a:srgbClr val="4F4B4D"/>
                </a:solidFill>
                <a:latin typeface="Times New Roman"/>
                <a:cs typeface="Times New Roman"/>
              </a:rPr>
              <a:t>r</a:t>
            </a:r>
            <a:r>
              <a:rPr sz="1400" spc="-30" dirty="0">
                <a:solidFill>
                  <a:srgbClr val="666467"/>
                </a:solidFill>
                <a:latin typeface="Times New Roman"/>
                <a:cs typeface="Times New Roman"/>
              </a:rPr>
              <a:t>p</a:t>
            </a:r>
            <a:r>
              <a:rPr sz="1400" spc="16" dirty="0">
                <a:solidFill>
                  <a:srgbClr val="666467"/>
                </a:solidFill>
                <a:latin typeface="Times New Roman"/>
                <a:cs typeface="Times New Roman"/>
              </a:rPr>
              <a:t>u</a:t>
            </a:r>
            <a:r>
              <a:rPr sz="1400" spc="-36" dirty="0">
                <a:solidFill>
                  <a:srgbClr val="747475"/>
                </a:solidFill>
                <a:latin typeface="Times New Roman"/>
                <a:cs typeface="Times New Roman"/>
              </a:rPr>
              <a:t>st</a:t>
            </a:r>
            <a:r>
              <a:rPr sz="1400" spc="-66" dirty="0">
                <a:solidFill>
                  <a:srgbClr val="747475"/>
                </a:solidFill>
                <a:latin typeface="Times New Roman"/>
                <a:cs typeface="Times New Roman"/>
              </a:rPr>
              <a:t>»</a:t>
            </a:r>
            <a:r>
              <a:rPr sz="1400" spc="72" dirty="0">
                <a:solidFill>
                  <a:srgbClr val="747475"/>
                </a:solidFill>
                <a:latin typeface="Times New Roman"/>
                <a:cs typeface="Times New Roman"/>
              </a:rPr>
              <a:t>ls</a:t>
            </a:r>
            <a:r>
              <a:rPr sz="1400" spc="90" dirty="0">
                <a:solidFill>
                  <a:srgbClr val="747475"/>
                </a:solidFill>
                <a:latin typeface="Times New Roman"/>
                <a:cs typeface="Times New Roman"/>
              </a:rPr>
              <a:t>»</a:t>
            </a:r>
            <a:r>
              <a:rPr sz="1400" spc="-68" dirty="0">
                <a:solidFill>
                  <a:srgbClr val="4F4B4D"/>
                </a:solidFill>
                <a:latin typeface="Times New Roman"/>
                <a:cs typeface="Times New Roman"/>
              </a:rPr>
              <a:t>n</a:t>
            </a:r>
            <a:r>
              <a:rPr sz="1400" spc="78" dirty="0">
                <a:solidFill>
                  <a:srgbClr val="4F4B4D"/>
                </a:solidFill>
                <a:latin typeface="Times New Roman"/>
                <a:cs typeface="Times New Roman"/>
              </a:rPr>
              <a:t> </a:t>
            </a:r>
            <a:r>
              <a:rPr sz="1400" spc="190" dirty="0">
                <a:solidFill>
                  <a:srgbClr val="666467"/>
                </a:solidFill>
                <a:latin typeface="Times New Roman"/>
                <a:cs typeface="Times New Roman"/>
              </a:rPr>
              <a:t>A</a:t>
            </a:r>
            <a:r>
              <a:rPr sz="1200" b="1" spc="246" dirty="0">
                <a:solidFill>
                  <a:srgbClr val="747475"/>
                </a:solidFill>
                <a:latin typeface="Arial"/>
                <a:cs typeface="Arial"/>
              </a:rPr>
              <a:t>M</a:t>
            </a:r>
            <a:r>
              <a:rPr sz="1200" b="1" spc="1422" dirty="0">
                <a:solidFill>
                  <a:srgbClr val="747475"/>
                </a:solidFill>
                <a:latin typeface="Arial"/>
                <a:cs typeface="Arial"/>
              </a:rPr>
              <a:t>h</a:t>
            </a:r>
            <a:r>
              <a:rPr sz="1200" b="1" spc="-80" dirty="0">
                <a:solidFill>
                  <a:srgbClr val="747475"/>
                </a:solidFill>
                <a:latin typeface="Arial"/>
                <a:cs typeface="Arial"/>
              </a:rPr>
              <a:t>r</a:t>
            </a:r>
            <a:r>
              <a:rPr sz="1200" b="1" spc="178" dirty="0">
                <a:solidFill>
                  <a:srgbClr val="A5A5A5"/>
                </a:solidFill>
                <a:latin typeface="Arial"/>
                <a:cs typeface="Arial"/>
              </a:rPr>
              <a:t>•</a:t>
            </a:r>
            <a:endParaRPr sz="1200">
              <a:latin typeface="Arial"/>
              <a:cs typeface="Arial"/>
            </a:endParaRPr>
          </a:p>
        </p:txBody>
      </p:sp>
      <p:sp>
        <p:nvSpPr>
          <p:cNvPr id="22" name="object 22"/>
          <p:cNvSpPr txBox="1"/>
          <p:nvPr/>
        </p:nvSpPr>
        <p:spPr>
          <a:xfrm>
            <a:off x="9002776" y="3389798"/>
            <a:ext cx="11584988" cy="177800"/>
          </a:xfrm>
          <a:prstGeom prst="rect">
            <a:avLst/>
          </a:prstGeom>
        </p:spPr>
        <p:txBody>
          <a:bodyPr wrap="square" lIns="0" tIns="8890" rIns="0" bIns="0" rtlCol="0">
            <a:noAutofit/>
          </a:bodyPr>
          <a:lstStyle/>
          <a:p>
            <a:pPr marL="25400">
              <a:lnSpc>
                <a:spcPct val="95825"/>
              </a:lnSpc>
            </a:pPr>
            <a:r>
              <a:rPr sz="1000" spc="3608" dirty="0">
                <a:solidFill>
                  <a:srgbClr val="879EAF"/>
                </a:solidFill>
                <a:latin typeface="Times New Roman"/>
                <a:cs typeface="Times New Roman"/>
              </a:rPr>
              <a:t>N</a:t>
            </a:r>
            <a:endParaRPr sz="1000">
              <a:latin typeface="Times New Roman"/>
              <a:cs typeface="Times New Roman"/>
            </a:endParaRPr>
          </a:p>
        </p:txBody>
      </p:sp>
      <p:sp>
        <p:nvSpPr>
          <p:cNvPr id="21" name="object 21"/>
          <p:cNvSpPr txBox="1"/>
          <p:nvPr/>
        </p:nvSpPr>
        <p:spPr>
          <a:xfrm>
            <a:off x="4058921" y="3551526"/>
            <a:ext cx="1413774" cy="355600"/>
          </a:xfrm>
          <a:prstGeom prst="rect">
            <a:avLst/>
          </a:prstGeom>
        </p:spPr>
        <p:txBody>
          <a:bodyPr wrap="square" lIns="0" tIns="16826" rIns="0" bIns="0" rtlCol="0">
            <a:noAutofit/>
          </a:bodyPr>
          <a:lstStyle/>
          <a:p>
            <a:pPr marL="25400">
              <a:lnSpc>
                <a:spcPts val="2650"/>
              </a:lnSpc>
            </a:pPr>
            <a:r>
              <a:rPr sz="1400" spc="846" dirty="0">
                <a:solidFill>
                  <a:srgbClr val="747475"/>
                </a:solidFill>
                <a:latin typeface="Arial"/>
                <a:cs typeface="Arial"/>
              </a:rPr>
              <a:t>¢</a:t>
            </a:r>
            <a:r>
              <a:rPr sz="1400" spc="420" dirty="0">
                <a:solidFill>
                  <a:srgbClr val="747475"/>
                </a:solidFill>
                <a:latin typeface="Arial"/>
                <a:cs typeface="Arial"/>
              </a:rPr>
              <a:t>    </a:t>
            </a:r>
            <a:r>
              <a:rPr sz="1400" spc="644" dirty="0">
                <a:solidFill>
                  <a:srgbClr val="747475"/>
                </a:solidFill>
                <a:latin typeface="Arial"/>
                <a:cs typeface="Arial"/>
              </a:rPr>
              <a:t> </a:t>
            </a:r>
            <a:r>
              <a:rPr sz="2200" dirty="0">
                <a:solidFill>
                  <a:srgbClr val="747475"/>
                </a:solidFill>
                <a:latin typeface="Times New Roman"/>
                <a:cs typeface="Times New Roman"/>
              </a:rPr>
              <a:t>C </a:t>
            </a:r>
            <a:r>
              <a:rPr sz="2200" spc="502" dirty="0">
                <a:solidFill>
                  <a:srgbClr val="747475"/>
                </a:solidFill>
                <a:latin typeface="Times New Roman"/>
                <a:cs typeface="Times New Roman"/>
              </a:rPr>
              <a:t> </a:t>
            </a:r>
            <a:r>
              <a:rPr i="1" spc="30" dirty="0">
                <a:solidFill>
                  <a:srgbClr val="747475"/>
                </a:solidFill>
                <a:latin typeface="Times New Roman"/>
                <a:cs typeface="Times New Roman"/>
              </a:rPr>
              <a:t>ti</a:t>
            </a:r>
            <a:endParaRPr>
              <a:latin typeface="Times New Roman"/>
              <a:cs typeface="Times New Roman"/>
            </a:endParaRPr>
          </a:p>
        </p:txBody>
      </p:sp>
      <p:sp>
        <p:nvSpPr>
          <p:cNvPr id="20" name="object 20"/>
          <p:cNvSpPr txBox="1"/>
          <p:nvPr/>
        </p:nvSpPr>
        <p:spPr>
          <a:xfrm>
            <a:off x="5863336" y="3633282"/>
            <a:ext cx="3725672" cy="254000"/>
          </a:xfrm>
          <a:prstGeom prst="rect">
            <a:avLst/>
          </a:prstGeom>
        </p:spPr>
        <p:txBody>
          <a:bodyPr wrap="square" lIns="0" tIns="11620" rIns="0" bIns="0" rtlCol="0">
            <a:noAutofit/>
          </a:bodyPr>
          <a:lstStyle/>
          <a:p>
            <a:pPr marL="25400">
              <a:lnSpc>
                <a:spcPts val="1830"/>
              </a:lnSpc>
            </a:pPr>
            <a:r>
              <a:rPr sz="1600" spc="66" dirty="0">
                <a:solidFill>
                  <a:srgbClr val="A5A5A5"/>
                </a:solidFill>
                <a:latin typeface="Times New Roman"/>
                <a:cs typeface="Times New Roman"/>
              </a:rPr>
              <a:t>l</a:t>
            </a:r>
            <a:r>
              <a:rPr sz="1600" spc="66" dirty="0">
                <a:solidFill>
                  <a:srgbClr val="747475"/>
                </a:solidFill>
                <a:latin typeface="Times New Roman"/>
                <a:cs typeface="Times New Roman"/>
              </a:rPr>
              <a:t>o</a:t>
            </a:r>
            <a:r>
              <a:rPr sz="1600" spc="66" dirty="0">
                <a:solidFill>
                  <a:srgbClr val="666467"/>
                </a:solidFill>
                <a:latin typeface="Times New Roman"/>
                <a:cs typeface="Times New Roman"/>
              </a:rPr>
              <a:t>c</a:t>
            </a:r>
            <a:r>
              <a:rPr sz="1600" spc="66" dirty="0">
                <a:solidFill>
                  <a:srgbClr val="747475"/>
                </a:solidFill>
                <a:latin typeface="Times New Roman"/>
                <a:cs typeface="Times New Roman"/>
              </a:rPr>
              <a:t>alh</a:t>
            </a:r>
            <a:r>
              <a:rPr sz="1600" spc="66" dirty="0">
                <a:solidFill>
                  <a:srgbClr val="919393"/>
                </a:solidFill>
                <a:latin typeface="Times New Roman"/>
                <a:cs typeface="Times New Roman"/>
              </a:rPr>
              <a:t>o</a:t>
            </a:r>
            <a:r>
              <a:rPr sz="1600" spc="66" dirty="0">
                <a:solidFill>
                  <a:srgbClr val="666467"/>
                </a:solidFill>
                <a:latin typeface="Times New Roman"/>
                <a:cs typeface="Times New Roman"/>
              </a:rPr>
              <a:t>s</a:t>
            </a:r>
            <a:r>
              <a:rPr sz="1600" spc="66" dirty="0">
                <a:solidFill>
                  <a:srgbClr val="919393"/>
                </a:solidFill>
                <a:latin typeface="Times New Roman"/>
                <a:cs typeface="Times New Roman"/>
              </a:rPr>
              <a:t>t/</a:t>
            </a:r>
            <a:r>
              <a:rPr sz="1600" spc="66" dirty="0">
                <a:solidFill>
                  <a:srgbClr val="B8B8B8"/>
                </a:solidFill>
                <a:latin typeface="Times New Roman"/>
                <a:cs typeface="Times New Roman"/>
              </a:rPr>
              <a:t>shims</a:t>
            </a:r>
            <a:r>
              <a:rPr sz="1600" spc="66" dirty="0">
                <a:solidFill>
                  <a:srgbClr val="A5A5A5"/>
                </a:solidFill>
                <a:latin typeface="Times New Roman"/>
                <a:cs typeface="Times New Roman"/>
              </a:rPr>
              <a:t>-</a:t>
            </a:r>
            <a:r>
              <a:rPr sz="1600" spc="66" dirty="0">
                <a:solidFill>
                  <a:srgbClr val="B8B8B8"/>
                </a:solidFill>
                <a:latin typeface="Times New Roman"/>
                <a:cs typeface="Times New Roman"/>
              </a:rPr>
              <a:t>mer</a:t>
            </a:r>
            <a:r>
              <a:rPr sz="1600" spc="66" dirty="0">
                <a:solidFill>
                  <a:srgbClr val="A5A5A5"/>
                </a:solidFill>
                <a:latin typeface="Times New Roman"/>
                <a:cs typeface="Times New Roman"/>
              </a:rPr>
              <a:t>an</a:t>
            </a:r>
            <a:r>
              <a:rPr sz="1600" spc="66" dirty="0">
                <a:solidFill>
                  <a:srgbClr val="B8B8B8"/>
                </a:solidFill>
                <a:latin typeface="Times New Roman"/>
                <a:cs typeface="Times New Roman"/>
              </a:rPr>
              <a:t>t/</a:t>
            </a:r>
            <a:r>
              <a:rPr sz="1600" spc="66" dirty="0">
                <a:solidFill>
                  <a:srgbClr val="A5A5A5"/>
                </a:solidFill>
                <a:latin typeface="Times New Roman"/>
                <a:cs typeface="Times New Roman"/>
              </a:rPr>
              <a:t>a</a:t>
            </a:r>
            <a:r>
              <a:rPr sz="1600" spc="66" dirty="0">
                <a:solidFill>
                  <a:srgbClr val="B8B8B8"/>
                </a:solidFill>
                <a:latin typeface="Times New Roman"/>
                <a:cs typeface="Times New Roman"/>
              </a:rPr>
              <a:t>dmin/in</a:t>
            </a:r>
            <a:r>
              <a:rPr sz="1600" spc="66" dirty="0">
                <a:solidFill>
                  <a:srgbClr val="A5A5A5"/>
                </a:solidFill>
                <a:latin typeface="Times New Roman"/>
                <a:cs typeface="Times New Roman"/>
              </a:rPr>
              <a:t>de</a:t>
            </a:r>
            <a:r>
              <a:rPr sz="1600" spc="66" dirty="0">
                <a:solidFill>
                  <a:srgbClr val="B8B8B8"/>
                </a:solidFill>
                <a:latin typeface="Times New Roman"/>
                <a:cs typeface="Times New Roman"/>
              </a:rPr>
              <a:t>x.ph</a:t>
            </a:r>
            <a:r>
              <a:rPr sz="1600" spc="66" dirty="0">
                <a:solidFill>
                  <a:srgbClr val="A5A5A5"/>
                </a:solidFill>
                <a:latin typeface="Times New Roman"/>
                <a:cs typeface="Times New Roman"/>
              </a:rPr>
              <a:t>p</a:t>
            </a:r>
            <a:endParaRPr sz="1600">
              <a:latin typeface="Times New Roman"/>
              <a:cs typeface="Times New Roman"/>
            </a:endParaRPr>
          </a:p>
        </p:txBody>
      </p:sp>
      <p:sp>
        <p:nvSpPr>
          <p:cNvPr id="19" name="object 19"/>
          <p:cNvSpPr txBox="1"/>
          <p:nvPr/>
        </p:nvSpPr>
        <p:spPr>
          <a:xfrm>
            <a:off x="4150361" y="4167076"/>
            <a:ext cx="441102" cy="203200"/>
          </a:xfrm>
          <a:prstGeom prst="rect">
            <a:avLst/>
          </a:prstGeom>
        </p:spPr>
        <p:txBody>
          <a:bodyPr wrap="square" lIns="0" tIns="5080" rIns="0" bIns="0" rtlCol="0">
            <a:noAutofit/>
          </a:bodyPr>
          <a:lstStyle/>
          <a:p>
            <a:pPr marL="25400">
              <a:lnSpc>
                <a:spcPct val="95825"/>
              </a:lnSpc>
            </a:pPr>
            <a:r>
              <a:rPr sz="1200" spc="-38" dirty="0">
                <a:solidFill>
                  <a:srgbClr val="B8B8B8"/>
                </a:solidFill>
                <a:latin typeface="Arial"/>
                <a:cs typeface="Arial"/>
              </a:rPr>
              <a:t>Horne</a:t>
            </a:r>
            <a:endParaRPr sz="1200">
              <a:latin typeface="Arial"/>
              <a:cs typeface="Arial"/>
            </a:endParaRPr>
          </a:p>
        </p:txBody>
      </p:sp>
      <p:sp>
        <p:nvSpPr>
          <p:cNvPr id="18" name="object 18"/>
          <p:cNvSpPr txBox="1"/>
          <p:nvPr/>
        </p:nvSpPr>
        <p:spPr>
          <a:xfrm>
            <a:off x="4930648" y="4167076"/>
            <a:ext cx="439316" cy="203200"/>
          </a:xfrm>
          <a:prstGeom prst="rect">
            <a:avLst/>
          </a:prstGeom>
        </p:spPr>
        <p:txBody>
          <a:bodyPr wrap="square" lIns="0" tIns="5080" rIns="0" bIns="0" rtlCol="0">
            <a:noAutofit/>
          </a:bodyPr>
          <a:lstStyle/>
          <a:p>
            <a:pPr marL="25400">
              <a:lnSpc>
                <a:spcPct val="95825"/>
              </a:lnSpc>
            </a:pPr>
            <a:r>
              <a:rPr sz="1200" spc="-20" dirty="0">
                <a:solidFill>
                  <a:srgbClr val="B8B8B8"/>
                </a:solidFill>
                <a:latin typeface="Arial"/>
                <a:cs typeface="Arial"/>
              </a:rPr>
              <a:t>O</a:t>
            </a:r>
            <a:r>
              <a:rPr sz="1200" spc="-20" dirty="0">
                <a:solidFill>
                  <a:srgbClr val="CFCFCF"/>
                </a:solidFill>
                <a:latin typeface="Arial"/>
                <a:cs typeface="Arial"/>
              </a:rPr>
              <a:t>P</a:t>
            </a:r>
            <a:r>
              <a:rPr sz="1200" spc="-20" dirty="0">
                <a:solidFill>
                  <a:srgbClr val="B8B8B8"/>
                </a:solidFill>
                <a:latin typeface="Arial"/>
                <a:cs typeface="Arial"/>
              </a:rPr>
              <a:t>Ac</a:t>
            </a:r>
            <a:endParaRPr sz="1200">
              <a:latin typeface="Arial"/>
              <a:cs typeface="Arial"/>
            </a:endParaRPr>
          </a:p>
        </p:txBody>
      </p:sp>
      <p:sp>
        <p:nvSpPr>
          <p:cNvPr id="17" name="object 17"/>
          <p:cNvSpPr txBox="1"/>
          <p:nvPr/>
        </p:nvSpPr>
        <p:spPr>
          <a:xfrm>
            <a:off x="5735320" y="4167076"/>
            <a:ext cx="953008" cy="203200"/>
          </a:xfrm>
          <a:prstGeom prst="rect">
            <a:avLst/>
          </a:prstGeom>
        </p:spPr>
        <p:txBody>
          <a:bodyPr wrap="square" lIns="0" tIns="5080" rIns="0" bIns="0" rtlCol="0">
            <a:noAutofit/>
          </a:bodyPr>
          <a:lstStyle/>
          <a:p>
            <a:pPr marL="25400">
              <a:lnSpc>
                <a:spcPct val="95825"/>
              </a:lnSpc>
            </a:pPr>
            <a:r>
              <a:rPr sz="1200" spc="40" dirty="0">
                <a:solidFill>
                  <a:srgbClr val="B8B8B8"/>
                </a:solidFill>
                <a:latin typeface="Arial"/>
                <a:cs typeface="Arial"/>
              </a:rPr>
              <a:t>Bi</a:t>
            </a:r>
            <a:r>
              <a:rPr sz="1200" spc="40" dirty="0">
                <a:solidFill>
                  <a:srgbClr val="A5A5A5"/>
                </a:solidFill>
                <a:latin typeface="Arial"/>
                <a:cs typeface="Arial"/>
              </a:rPr>
              <a:t>b</a:t>
            </a:r>
            <a:r>
              <a:rPr sz="1200" spc="40" dirty="0">
                <a:solidFill>
                  <a:srgbClr val="B8B8B8"/>
                </a:solidFill>
                <a:latin typeface="Arial"/>
                <a:cs typeface="Arial"/>
              </a:rPr>
              <a:t>li</a:t>
            </a:r>
            <a:r>
              <a:rPr sz="1200" spc="40" dirty="0">
                <a:solidFill>
                  <a:srgbClr val="A5A5A5"/>
                </a:solidFill>
                <a:latin typeface="Arial"/>
                <a:cs typeface="Arial"/>
              </a:rPr>
              <a:t>og</a:t>
            </a:r>
            <a:r>
              <a:rPr sz="1200" spc="40" dirty="0">
                <a:solidFill>
                  <a:srgbClr val="B8B8B8"/>
                </a:solidFill>
                <a:latin typeface="Arial"/>
                <a:cs typeface="Arial"/>
              </a:rPr>
              <a:t>ra</a:t>
            </a:r>
            <a:r>
              <a:rPr sz="1200" spc="40" dirty="0">
                <a:solidFill>
                  <a:srgbClr val="A5A5A5"/>
                </a:solidFill>
                <a:latin typeface="Arial"/>
                <a:cs typeface="Arial"/>
              </a:rPr>
              <a:t>phy</a:t>
            </a:r>
            <a:endParaRPr sz="1200">
              <a:latin typeface="Arial"/>
              <a:cs typeface="Arial"/>
            </a:endParaRPr>
          </a:p>
        </p:txBody>
      </p:sp>
      <p:sp>
        <p:nvSpPr>
          <p:cNvPr id="16" name="object 16"/>
          <p:cNvSpPr txBox="1"/>
          <p:nvPr/>
        </p:nvSpPr>
        <p:spPr>
          <a:xfrm>
            <a:off x="7039865" y="4167076"/>
            <a:ext cx="662398" cy="203200"/>
          </a:xfrm>
          <a:prstGeom prst="rect">
            <a:avLst/>
          </a:prstGeom>
        </p:spPr>
        <p:txBody>
          <a:bodyPr wrap="square" lIns="0" tIns="5080" rIns="0" bIns="0" rtlCol="0">
            <a:noAutofit/>
          </a:bodyPr>
          <a:lstStyle/>
          <a:p>
            <a:pPr marL="25400">
              <a:lnSpc>
                <a:spcPct val="95825"/>
              </a:lnSpc>
            </a:pPr>
            <a:r>
              <a:rPr sz="1200" spc="28" dirty="0">
                <a:solidFill>
                  <a:srgbClr val="A5A5A5"/>
                </a:solidFill>
                <a:latin typeface="Arial"/>
                <a:cs typeface="Arial"/>
              </a:rPr>
              <a:t>S</a:t>
            </a:r>
            <a:r>
              <a:rPr sz="1200" spc="28" dirty="0">
                <a:solidFill>
                  <a:srgbClr val="B8B8B8"/>
                </a:solidFill>
                <a:latin typeface="Arial"/>
                <a:cs typeface="Arial"/>
              </a:rPr>
              <a:t>i</a:t>
            </a:r>
            <a:r>
              <a:rPr sz="1200" spc="28" dirty="0">
                <a:solidFill>
                  <a:srgbClr val="A5A5A5"/>
                </a:solidFill>
                <a:latin typeface="Arial"/>
                <a:cs typeface="Arial"/>
              </a:rPr>
              <a:t>rku</a:t>
            </a:r>
            <a:r>
              <a:rPr sz="1200" spc="28" dirty="0">
                <a:solidFill>
                  <a:srgbClr val="B8B8B8"/>
                </a:solidFill>
                <a:latin typeface="Arial"/>
                <a:cs typeface="Arial"/>
              </a:rPr>
              <a:t>la</a:t>
            </a:r>
            <a:r>
              <a:rPr sz="1200" spc="28" dirty="0">
                <a:solidFill>
                  <a:srgbClr val="A5A5A5"/>
                </a:solidFill>
                <a:latin typeface="Arial"/>
                <a:cs typeface="Arial"/>
              </a:rPr>
              <a:t>s</a:t>
            </a:r>
            <a:r>
              <a:rPr sz="1200" spc="28" dirty="0">
                <a:solidFill>
                  <a:srgbClr val="B8B8B8"/>
                </a:solidFill>
                <a:latin typeface="Arial"/>
                <a:cs typeface="Arial"/>
              </a:rPr>
              <a:t>i</a:t>
            </a:r>
            <a:endParaRPr sz="1200">
              <a:latin typeface="Arial"/>
              <a:cs typeface="Arial"/>
            </a:endParaRPr>
          </a:p>
        </p:txBody>
      </p:sp>
      <p:sp>
        <p:nvSpPr>
          <p:cNvPr id="15" name="object 15"/>
          <p:cNvSpPr txBox="1"/>
          <p:nvPr/>
        </p:nvSpPr>
        <p:spPr>
          <a:xfrm>
            <a:off x="8076185" y="4167077"/>
            <a:ext cx="7620066" cy="204058"/>
          </a:xfrm>
          <a:prstGeom prst="rect">
            <a:avLst/>
          </a:prstGeom>
        </p:spPr>
        <p:txBody>
          <a:bodyPr wrap="square" lIns="0" tIns="5080" rIns="0" bIns="0" rtlCol="0">
            <a:noAutofit/>
          </a:bodyPr>
          <a:lstStyle/>
          <a:p>
            <a:pPr marL="25400">
              <a:lnSpc>
                <a:spcPct val="95825"/>
              </a:lnSpc>
            </a:pPr>
            <a:r>
              <a:rPr sz="1200" spc="574" dirty="0">
                <a:solidFill>
                  <a:srgbClr val="A5A5A5"/>
                </a:solidFill>
                <a:latin typeface="Arial"/>
                <a:cs typeface="Arial"/>
              </a:rPr>
              <a:t>e</a:t>
            </a:r>
            <a:r>
              <a:rPr sz="1200" spc="50" dirty="0">
                <a:solidFill>
                  <a:srgbClr val="B8B8B8"/>
                </a:solidFill>
                <a:latin typeface="Arial"/>
                <a:cs typeface="Arial"/>
              </a:rPr>
              <a:t>a</a:t>
            </a:r>
            <a:r>
              <a:rPr sz="1200" spc="364" dirty="0">
                <a:solidFill>
                  <a:srgbClr val="A5A5A5"/>
                </a:solidFill>
                <a:latin typeface="Arial"/>
                <a:cs typeface="Arial"/>
              </a:rPr>
              <a:t>r</a:t>
            </a:r>
            <a:r>
              <a:rPr sz="1200" spc="190" dirty="0">
                <a:solidFill>
                  <a:srgbClr val="A5A5A5"/>
                </a:solidFill>
                <a:latin typeface="Arial"/>
                <a:cs typeface="Arial"/>
              </a:rPr>
              <a:t>g</a:t>
            </a:r>
            <a:r>
              <a:rPr sz="1200" spc="156" dirty="0">
                <a:solidFill>
                  <a:srgbClr val="A5A5A5"/>
                </a:solidFill>
                <a:latin typeface="Arial"/>
                <a:cs typeface="Arial"/>
              </a:rPr>
              <a:t>ot</a:t>
            </a:r>
            <a:r>
              <a:rPr sz="1200" spc="72" dirty="0">
                <a:solidFill>
                  <a:srgbClr val="A5A5A5"/>
                </a:solidFill>
                <a:latin typeface="Arial"/>
                <a:cs typeface="Arial"/>
              </a:rPr>
              <a:t>a</a:t>
            </a:r>
            <a:r>
              <a:rPr sz="1200" spc="100" dirty="0">
                <a:solidFill>
                  <a:srgbClr val="CFCFCF"/>
                </a:solidFill>
                <a:latin typeface="Arial"/>
                <a:cs typeface="Arial"/>
              </a:rPr>
              <a:t>a</a:t>
            </a:r>
            <a:r>
              <a:rPr sz="1200" spc="382" dirty="0">
                <a:solidFill>
                  <a:srgbClr val="919393"/>
                </a:solidFill>
                <a:latin typeface="Arial"/>
                <a:cs typeface="Arial"/>
              </a:rPr>
              <a:t>t</a:t>
            </a:r>
            <a:r>
              <a:rPr sz="1200" dirty="0">
                <a:solidFill>
                  <a:srgbClr val="919393"/>
                </a:solidFill>
                <a:latin typeface="Arial"/>
                <a:cs typeface="Arial"/>
              </a:rPr>
              <a:t>         </a:t>
            </a:r>
            <a:r>
              <a:rPr sz="1200" spc="-58" dirty="0">
                <a:solidFill>
                  <a:srgbClr val="919393"/>
                </a:solidFill>
                <a:latin typeface="Arial"/>
                <a:cs typeface="Arial"/>
              </a:rPr>
              <a:t> </a:t>
            </a:r>
            <a:r>
              <a:rPr sz="1200" spc="-54" dirty="0">
                <a:solidFill>
                  <a:srgbClr val="B8B8B8"/>
                </a:solidFill>
                <a:latin typeface="Times New Roman"/>
                <a:cs typeface="Times New Roman"/>
              </a:rPr>
              <a:t>M</a:t>
            </a:r>
            <a:r>
              <a:rPr sz="1200" spc="184" dirty="0">
                <a:solidFill>
                  <a:srgbClr val="B8B8B8"/>
                </a:solidFill>
                <a:latin typeface="Times New Roman"/>
                <a:cs typeface="Times New Roman"/>
              </a:rPr>
              <a:t>a</a:t>
            </a:r>
            <a:r>
              <a:rPr sz="1200" spc="152" dirty="0">
                <a:solidFill>
                  <a:srgbClr val="A5A5A5"/>
                </a:solidFill>
                <a:latin typeface="Times New Roman"/>
                <a:cs typeface="Times New Roman"/>
              </a:rPr>
              <a:t>s</a:t>
            </a:r>
            <a:r>
              <a:rPr sz="1200" spc="-136" dirty="0">
                <a:solidFill>
                  <a:srgbClr val="A5A5A5"/>
                </a:solidFill>
                <a:latin typeface="Times New Roman"/>
                <a:cs typeface="Times New Roman"/>
              </a:rPr>
              <a:t>t</a:t>
            </a:r>
            <a:r>
              <a:rPr sz="1200" spc="326" dirty="0">
                <a:solidFill>
                  <a:srgbClr val="B8B8B8"/>
                </a:solidFill>
                <a:latin typeface="Times New Roman"/>
                <a:cs typeface="Times New Roman"/>
              </a:rPr>
              <a:t>e</a:t>
            </a:r>
            <a:r>
              <a:rPr sz="1200" spc="-62" dirty="0">
                <a:solidFill>
                  <a:srgbClr val="B8B8B8"/>
                </a:solidFill>
                <a:latin typeface="Times New Roman"/>
                <a:cs typeface="Times New Roman"/>
              </a:rPr>
              <a:t>r</a:t>
            </a:r>
            <a:r>
              <a:rPr sz="1200" dirty="0">
                <a:solidFill>
                  <a:srgbClr val="B8B8B8"/>
                </a:solidFill>
                <a:latin typeface="Times New Roman"/>
                <a:cs typeface="Times New Roman"/>
              </a:rPr>
              <a:t> </a:t>
            </a:r>
            <a:r>
              <a:rPr sz="1200" spc="-68" dirty="0">
                <a:solidFill>
                  <a:srgbClr val="B8B8B8"/>
                </a:solidFill>
                <a:latin typeface="Times New Roman"/>
                <a:cs typeface="Times New Roman"/>
              </a:rPr>
              <a:t> </a:t>
            </a:r>
            <a:r>
              <a:rPr sz="1200" spc="68" dirty="0">
                <a:solidFill>
                  <a:srgbClr val="A5A5A5"/>
                </a:solidFill>
                <a:latin typeface="Times New Roman"/>
                <a:cs typeface="Times New Roman"/>
              </a:rPr>
              <a:t>f</a:t>
            </a:r>
            <a:r>
              <a:rPr sz="1200" spc="66" dirty="0">
                <a:solidFill>
                  <a:srgbClr val="B8B8B8"/>
                </a:solidFill>
                <a:latin typeface="Times New Roman"/>
                <a:cs typeface="Times New Roman"/>
              </a:rPr>
              <a:t>il</a:t>
            </a:r>
            <a:r>
              <a:rPr sz="1200" spc="108" dirty="0">
                <a:solidFill>
                  <a:srgbClr val="A5A5A5"/>
                </a:solidFill>
                <a:latin typeface="Times New Roman"/>
                <a:cs typeface="Times New Roman"/>
              </a:rPr>
              <a:t>e</a:t>
            </a:r>
            <a:r>
              <a:rPr sz="1200" spc="60" dirty="0">
                <a:solidFill>
                  <a:srgbClr val="A5A5A5"/>
                </a:solidFill>
                <a:latin typeface="Times New Roman"/>
                <a:cs typeface="Times New Roman"/>
              </a:rPr>
              <a:t>        </a:t>
            </a:r>
            <a:r>
              <a:rPr sz="1200" spc="156" dirty="0">
                <a:solidFill>
                  <a:srgbClr val="A5A5A5"/>
                </a:solidFill>
                <a:latin typeface="Times New Roman"/>
                <a:cs typeface="Times New Roman"/>
              </a:rPr>
              <a:t> </a:t>
            </a:r>
            <a:r>
              <a:rPr sz="1200" spc="-142" dirty="0">
                <a:solidFill>
                  <a:srgbClr val="B8B8B8"/>
                </a:solidFill>
                <a:latin typeface="Times New Roman"/>
                <a:cs typeface="Times New Roman"/>
              </a:rPr>
              <a:t>l</a:t>
            </a:r>
            <a:r>
              <a:rPr sz="1200" spc="316" dirty="0">
                <a:solidFill>
                  <a:srgbClr val="B8B8B8"/>
                </a:solidFill>
                <a:latin typeface="Times New Roman"/>
                <a:cs typeface="Times New Roman"/>
              </a:rPr>
              <a:t>r</a:t>
            </a:r>
            <a:r>
              <a:rPr sz="1200" spc="-76" dirty="0">
                <a:solidFill>
                  <a:srgbClr val="B8B8B8"/>
                </a:solidFill>
                <a:latin typeface="Times New Roman"/>
                <a:cs typeface="Times New Roman"/>
              </a:rPr>
              <a:t>we</a:t>
            </a:r>
            <a:r>
              <a:rPr sz="1200" spc="118" dirty="0">
                <a:solidFill>
                  <a:srgbClr val="B8B8B8"/>
                </a:solidFill>
                <a:latin typeface="Times New Roman"/>
                <a:cs typeface="Times New Roman"/>
              </a:rPr>
              <a:t>n</a:t>
            </a:r>
            <a:r>
              <a:rPr sz="1200" spc="46" dirty="0">
                <a:solidFill>
                  <a:srgbClr val="B8B8B8"/>
                </a:solidFill>
                <a:latin typeface="Times New Roman"/>
                <a:cs typeface="Times New Roman"/>
              </a:rPr>
              <a:t>t</a:t>
            </a:r>
            <a:r>
              <a:rPr sz="1200" spc="184" dirty="0">
                <a:solidFill>
                  <a:srgbClr val="B8B8B8"/>
                </a:solidFill>
                <a:latin typeface="Times New Roman"/>
                <a:cs typeface="Times New Roman"/>
              </a:rPr>
              <a:t>a</a:t>
            </a:r>
            <a:r>
              <a:rPr sz="1200" spc="124" dirty="0">
                <a:solidFill>
                  <a:srgbClr val="B8B8B8"/>
                </a:solidFill>
                <a:latin typeface="Times New Roman"/>
                <a:cs typeface="Times New Roman"/>
              </a:rPr>
              <a:t>r</a:t>
            </a:r>
            <a:r>
              <a:rPr sz="1200" dirty="0">
                <a:solidFill>
                  <a:srgbClr val="B8B8B8"/>
                </a:solidFill>
                <a:latin typeface="Times New Roman"/>
                <a:cs typeface="Times New Roman"/>
              </a:rPr>
              <a:t>i</a:t>
            </a:r>
            <a:r>
              <a:rPr sz="1200" spc="-4" dirty="0">
                <a:solidFill>
                  <a:srgbClr val="A5A5A5"/>
                </a:solidFill>
                <a:latin typeface="Times New Roman"/>
                <a:cs typeface="Times New Roman"/>
              </a:rPr>
              <a:t>sa</a:t>
            </a:r>
            <a:r>
              <a:rPr sz="1200" spc="4" dirty="0">
                <a:solidFill>
                  <a:srgbClr val="A5A5A5"/>
                </a:solidFill>
                <a:latin typeface="Times New Roman"/>
                <a:cs typeface="Times New Roman"/>
              </a:rPr>
              <a:t>r</a:t>
            </a:r>
            <a:r>
              <a:rPr sz="1200" spc="152" dirty="0">
                <a:solidFill>
                  <a:srgbClr val="B8B8B8"/>
                </a:solidFill>
                <a:latin typeface="Times New Roman"/>
                <a:cs typeface="Times New Roman"/>
              </a:rPr>
              <a:t>s</a:t>
            </a:r>
            <a:r>
              <a:rPr sz="1200" dirty="0">
                <a:solidFill>
                  <a:srgbClr val="A5A5A5"/>
                </a:solidFill>
                <a:latin typeface="Times New Roman"/>
                <a:cs typeface="Times New Roman"/>
              </a:rPr>
              <a:t>i          </a:t>
            </a:r>
            <a:r>
              <a:rPr sz="1200" spc="-78" dirty="0">
                <a:solidFill>
                  <a:srgbClr val="A5A5A5"/>
                </a:solidFill>
                <a:latin typeface="Times New Roman"/>
                <a:cs typeface="Times New Roman"/>
              </a:rPr>
              <a:t> </a:t>
            </a:r>
            <a:r>
              <a:rPr sz="1200" spc="50" dirty="0">
                <a:solidFill>
                  <a:srgbClr val="A5A5A5"/>
                </a:solidFill>
                <a:latin typeface="Times New Roman"/>
                <a:cs typeface="Times New Roman"/>
              </a:rPr>
              <a:t>S</a:t>
            </a:r>
            <a:r>
              <a:rPr sz="1200" spc="24" dirty="0">
                <a:solidFill>
                  <a:srgbClr val="A5A5A5"/>
                </a:solidFill>
                <a:latin typeface="Times New Roman"/>
                <a:cs typeface="Times New Roman"/>
              </a:rPr>
              <a:t>i</a:t>
            </a:r>
            <a:r>
              <a:rPr sz="1200" spc="34" dirty="0">
                <a:solidFill>
                  <a:srgbClr val="B8B8B8"/>
                </a:solidFill>
                <a:latin typeface="Times New Roman"/>
                <a:cs typeface="Times New Roman"/>
              </a:rPr>
              <a:t>s</a:t>
            </a:r>
            <a:r>
              <a:rPr sz="1200" spc="24" dirty="0">
                <a:solidFill>
                  <a:srgbClr val="A5A5A5"/>
                </a:solidFill>
                <a:latin typeface="Times New Roman"/>
                <a:cs typeface="Times New Roman"/>
              </a:rPr>
              <a:t>t</a:t>
            </a:r>
            <a:r>
              <a:rPr sz="1200" spc="38" dirty="0">
                <a:solidFill>
                  <a:srgbClr val="A5A5A5"/>
                </a:solidFill>
                <a:latin typeface="Times New Roman"/>
                <a:cs typeface="Times New Roman"/>
              </a:rPr>
              <a:t>ern</a:t>
            </a:r>
            <a:r>
              <a:rPr sz="1200" spc="22" dirty="0">
                <a:solidFill>
                  <a:srgbClr val="A5A5A5"/>
                </a:solidFill>
                <a:latin typeface="Times New Roman"/>
                <a:cs typeface="Times New Roman"/>
              </a:rPr>
              <a:t>         </a:t>
            </a:r>
            <a:r>
              <a:rPr sz="1200" spc="36" dirty="0">
                <a:solidFill>
                  <a:srgbClr val="A5A5A5"/>
                </a:solidFill>
                <a:latin typeface="Times New Roman"/>
                <a:cs typeface="Times New Roman"/>
              </a:rPr>
              <a:t> </a:t>
            </a:r>
            <a:r>
              <a:rPr sz="1200" spc="-42" dirty="0">
                <a:solidFill>
                  <a:srgbClr val="B8B8B8"/>
                </a:solidFill>
                <a:latin typeface="Times New Roman"/>
                <a:cs typeface="Times New Roman"/>
              </a:rPr>
              <a:t>P</a:t>
            </a:r>
            <a:r>
              <a:rPr sz="1200" spc="184" dirty="0">
                <a:solidFill>
                  <a:srgbClr val="B8B8B8"/>
                </a:solidFill>
                <a:latin typeface="Times New Roman"/>
                <a:cs typeface="Times New Roman"/>
              </a:rPr>
              <a:t>e</a:t>
            </a:r>
            <a:r>
              <a:rPr sz="1200" spc="-38" dirty="0">
                <a:solidFill>
                  <a:srgbClr val="B8B8B8"/>
                </a:solidFill>
                <a:latin typeface="Times New Roman"/>
                <a:cs typeface="Times New Roman"/>
              </a:rPr>
              <a:t>l</a:t>
            </a:r>
            <a:r>
              <a:rPr sz="1200" spc="136" dirty="0">
                <a:solidFill>
                  <a:srgbClr val="CFCFCF"/>
                </a:solidFill>
                <a:latin typeface="Times New Roman"/>
                <a:cs typeface="Times New Roman"/>
              </a:rPr>
              <a:t>a</a:t>
            </a:r>
            <a:r>
              <a:rPr sz="1200" spc="202" dirty="0">
                <a:solidFill>
                  <a:srgbClr val="A5A5A5"/>
                </a:solidFill>
                <a:latin typeface="Times New Roman"/>
                <a:cs typeface="Times New Roman"/>
              </a:rPr>
              <a:t>p</a:t>
            </a:r>
            <a:r>
              <a:rPr sz="1200" spc="182" dirty="0">
                <a:solidFill>
                  <a:srgbClr val="A5A5A5"/>
                </a:solidFill>
                <a:latin typeface="Times New Roman"/>
                <a:cs typeface="Times New Roman"/>
              </a:rPr>
              <a:t>o</a:t>
            </a:r>
            <a:r>
              <a:rPr sz="1200" spc="54" dirty="0">
                <a:solidFill>
                  <a:srgbClr val="A5A5A5"/>
                </a:solidFill>
                <a:latin typeface="Times New Roman"/>
                <a:cs typeface="Times New Roman"/>
              </a:rPr>
              <a:t>t</a:t>
            </a:r>
            <a:r>
              <a:rPr sz="1200" spc="184" dirty="0">
                <a:solidFill>
                  <a:srgbClr val="B8B8B8"/>
                </a:solidFill>
                <a:latin typeface="Times New Roman"/>
                <a:cs typeface="Times New Roman"/>
              </a:rPr>
              <a:t>a</a:t>
            </a:r>
            <a:r>
              <a:rPr sz="1200" spc="76" dirty="0">
                <a:solidFill>
                  <a:srgbClr val="B8B8B8"/>
                </a:solidFill>
                <a:latin typeface="Times New Roman"/>
                <a:cs typeface="Times New Roman"/>
              </a:rPr>
              <a:t>n</a:t>
            </a:r>
            <a:r>
              <a:rPr sz="1200" dirty="0">
                <a:solidFill>
                  <a:srgbClr val="B8B8B8"/>
                </a:solidFill>
                <a:latin typeface="Times New Roman"/>
                <a:cs typeface="Times New Roman"/>
              </a:rPr>
              <a:t>          </a:t>
            </a:r>
            <a:r>
              <a:rPr sz="1200" spc="50" dirty="0">
                <a:solidFill>
                  <a:srgbClr val="B8B8B8"/>
                </a:solidFill>
                <a:latin typeface="Times New Roman"/>
                <a:cs typeface="Times New Roman"/>
              </a:rPr>
              <a:t> </a:t>
            </a:r>
            <a:r>
              <a:rPr sz="1200" spc="-286" dirty="0">
                <a:solidFill>
                  <a:srgbClr val="B8B8B8"/>
                </a:solidFill>
                <a:latin typeface="Times New Roman"/>
                <a:cs typeface="Times New Roman"/>
              </a:rPr>
              <a:t>K</a:t>
            </a:r>
            <a:r>
              <a:rPr sz="1200" spc="40" dirty="0">
                <a:solidFill>
                  <a:srgbClr val="B8B8B8"/>
                </a:solidFill>
                <a:latin typeface="Times New Roman"/>
                <a:cs typeface="Times New Roman"/>
              </a:rPr>
              <a:t>e</a:t>
            </a:r>
            <a:r>
              <a:rPr sz="1200" spc="124" dirty="0">
                <a:solidFill>
                  <a:srgbClr val="B8B8B8"/>
                </a:solidFill>
                <a:latin typeface="Times New Roman"/>
                <a:cs typeface="Times New Roman"/>
              </a:rPr>
              <a:t>nd</a:t>
            </a:r>
            <a:r>
              <a:rPr sz="1200" spc="240" dirty="0">
                <a:solidFill>
                  <a:srgbClr val="CFCFCF"/>
                </a:solidFill>
                <a:latin typeface="Times New Roman"/>
                <a:cs typeface="Times New Roman"/>
              </a:rPr>
              <a:t>a</a:t>
            </a:r>
            <a:r>
              <a:rPr sz="1200" spc="50" dirty="0">
                <a:solidFill>
                  <a:srgbClr val="A5A5A5"/>
                </a:solidFill>
                <a:latin typeface="Times New Roman"/>
                <a:cs typeface="Times New Roman"/>
              </a:rPr>
              <a:t>l</a:t>
            </a:r>
            <a:r>
              <a:rPr sz="1200" spc="10" dirty="0">
                <a:solidFill>
                  <a:srgbClr val="A5A5A5"/>
                </a:solidFill>
                <a:latin typeface="Times New Roman"/>
                <a:cs typeface="Times New Roman"/>
              </a:rPr>
              <a:t>i</a:t>
            </a:r>
            <a:r>
              <a:rPr sz="1200" spc="28" dirty="0">
                <a:solidFill>
                  <a:srgbClr val="A5A5A5"/>
                </a:solidFill>
                <a:latin typeface="Times New Roman"/>
                <a:cs typeface="Times New Roman"/>
              </a:rPr>
              <a:t> </a:t>
            </a:r>
            <a:r>
              <a:rPr sz="1200" spc="-104" dirty="0">
                <a:solidFill>
                  <a:srgbClr val="A5A5A5"/>
                </a:solidFill>
                <a:latin typeface="Arial"/>
                <a:cs typeface="Arial"/>
              </a:rPr>
              <a:t>T</a:t>
            </a:r>
            <a:r>
              <a:rPr sz="1200" spc="-38" dirty="0">
                <a:solidFill>
                  <a:srgbClr val="B8B8B8"/>
                </a:solidFill>
                <a:latin typeface="Arial"/>
                <a:cs typeface="Arial"/>
              </a:rPr>
              <a:t>e</a:t>
            </a:r>
            <a:r>
              <a:rPr sz="1200" spc="122" dirty="0">
                <a:solidFill>
                  <a:srgbClr val="B8B8B8"/>
                </a:solidFill>
                <a:latin typeface="Arial"/>
                <a:cs typeface="Arial"/>
              </a:rPr>
              <a:t>r</a:t>
            </a:r>
            <a:r>
              <a:rPr sz="1200" spc="100" dirty="0">
                <a:solidFill>
                  <a:srgbClr val="B8B8B8"/>
                </a:solidFill>
                <a:latin typeface="Arial"/>
                <a:cs typeface="Arial"/>
              </a:rPr>
              <a:t>b</a:t>
            </a:r>
            <a:r>
              <a:rPr sz="1200" spc="-30" dirty="0">
                <a:solidFill>
                  <a:srgbClr val="B8B8B8"/>
                </a:solidFill>
                <a:latin typeface="Arial"/>
                <a:cs typeface="Arial"/>
              </a:rPr>
              <a:t>i</a:t>
            </a:r>
            <a:r>
              <a:rPr sz="1200" spc="106" dirty="0">
                <a:solidFill>
                  <a:srgbClr val="B8B8B8"/>
                </a:solidFill>
                <a:latin typeface="Arial"/>
                <a:cs typeface="Arial"/>
              </a:rPr>
              <a:t>t</a:t>
            </a:r>
            <a:r>
              <a:rPr sz="1200" spc="140" dirty="0">
                <a:solidFill>
                  <a:srgbClr val="B8B8B8"/>
                </a:solidFill>
                <a:latin typeface="Arial"/>
                <a:cs typeface="Arial"/>
              </a:rPr>
              <a:t>a</a:t>
            </a:r>
            <a:r>
              <a:rPr sz="1200" spc="-106" dirty="0">
                <a:solidFill>
                  <a:srgbClr val="A5A5A5"/>
                </a:solidFill>
                <a:latin typeface="Arial"/>
                <a:cs typeface="Arial"/>
              </a:rPr>
              <a:t>n</a:t>
            </a:r>
            <a:r>
              <a:rPr sz="1200" dirty="0">
                <a:solidFill>
                  <a:srgbClr val="A5A5A5"/>
                </a:solidFill>
                <a:latin typeface="Arial"/>
                <a:cs typeface="Arial"/>
              </a:rPr>
              <a:t> </a:t>
            </a:r>
            <a:r>
              <a:rPr sz="1200" spc="-118" dirty="0">
                <a:solidFill>
                  <a:srgbClr val="A5A5A5"/>
                </a:solidFill>
                <a:latin typeface="Arial"/>
                <a:cs typeface="Arial"/>
              </a:rPr>
              <a:t> </a:t>
            </a:r>
            <a:r>
              <a:rPr sz="1000" spc="-12" dirty="0">
                <a:solidFill>
                  <a:srgbClr val="B8B8B8"/>
                </a:solidFill>
                <a:latin typeface="Arial"/>
                <a:cs typeface="Arial"/>
              </a:rPr>
              <a:t>B</a:t>
            </a:r>
            <a:r>
              <a:rPr sz="1000" spc="36" dirty="0">
                <a:solidFill>
                  <a:srgbClr val="B8B8B8"/>
                </a:solidFill>
                <a:latin typeface="Arial"/>
                <a:cs typeface="Arial"/>
              </a:rPr>
              <a:t>e</a:t>
            </a:r>
            <a:r>
              <a:rPr sz="1000" spc="96" dirty="0">
                <a:solidFill>
                  <a:srgbClr val="A5A5A5"/>
                </a:solidFill>
                <a:latin typeface="Arial"/>
                <a:cs typeface="Arial"/>
              </a:rPr>
              <a:t>r</a:t>
            </a:r>
            <a:r>
              <a:rPr sz="1000" spc="780" dirty="0">
                <a:solidFill>
                  <a:srgbClr val="B8B8B8"/>
                </a:solidFill>
                <a:latin typeface="Arial"/>
                <a:cs typeface="Arial"/>
              </a:rPr>
              <a:t>e</a:t>
            </a:r>
            <a:r>
              <a:rPr sz="1000" spc="108" dirty="0">
                <a:solidFill>
                  <a:srgbClr val="B8B8B8"/>
                </a:solidFill>
                <a:latin typeface="Arial"/>
                <a:cs typeface="Arial"/>
              </a:rPr>
              <a:t>t</a:t>
            </a:r>
            <a:r>
              <a:rPr sz="1000" spc="144" dirty="0">
                <a:solidFill>
                  <a:srgbClr val="A5A5A5"/>
                </a:solidFill>
                <a:latin typeface="Arial"/>
                <a:cs typeface="Arial"/>
              </a:rPr>
              <a:t>i</a:t>
            </a:r>
            <a:endParaRPr sz="1000">
              <a:latin typeface="Arial"/>
              <a:cs typeface="Arial"/>
            </a:endParaRPr>
          </a:p>
        </p:txBody>
      </p:sp>
      <p:sp>
        <p:nvSpPr>
          <p:cNvPr id="14" name="object 14"/>
          <p:cNvSpPr txBox="1"/>
          <p:nvPr/>
        </p:nvSpPr>
        <p:spPr>
          <a:xfrm>
            <a:off x="16061944" y="4167076"/>
            <a:ext cx="637856" cy="203200"/>
          </a:xfrm>
          <a:prstGeom prst="rect">
            <a:avLst/>
          </a:prstGeom>
        </p:spPr>
        <p:txBody>
          <a:bodyPr wrap="square" lIns="0" tIns="5080" rIns="0" bIns="0" rtlCol="0">
            <a:noAutofit/>
          </a:bodyPr>
          <a:lstStyle/>
          <a:p>
            <a:pPr marL="25400">
              <a:lnSpc>
                <a:spcPct val="95825"/>
              </a:lnSpc>
            </a:pPr>
            <a:r>
              <a:rPr sz="1200" i="1" spc="-74" dirty="0">
                <a:solidFill>
                  <a:srgbClr val="919393"/>
                </a:solidFill>
                <a:latin typeface="Arial"/>
                <a:cs typeface="Arial"/>
              </a:rPr>
              <a:t>L</a:t>
            </a:r>
            <a:r>
              <a:rPr sz="1200" i="1" spc="-74" dirty="0">
                <a:solidFill>
                  <a:srgbClr val="A5A5A5"/>
                </a:solidFill>
                <a:latin typeface="Arial"/>
                <a:cs typeface="Arial"/>
              </a:rPr>
              <a:t>OG</a:t>
            </a:r>
            <a:r>
              <a:rPr sz="1200" i="1" spc="-74" dirty="0">
                <a:solidFill>
                  <a:srgbClr val="B8B8B8"/>
                </a:solidFill>
                <a:latin typeface="Arial"/>
                <a:cs typeface="Arial"/>
              </a:rPr>
              <a:t>O</a:t>
            </a:r>
            <a:r>
              <a:rPr sz="1200" i="1" spc="-74" dirty="0">
                <a:solidFill>
                  <a:srgbClr val="A5A5A5"/>
                </a:solidFill>
                <a:latin typeface="Arial"/>
                <a:cs typeface="Arial"/>
              </a:rPr>
              <a:t>UT</a:t>
            </a:r>
            <a:endParaRPr sz="1200">
              <a:latin typeface="Arial"/>
              <a:cs typeface="Arial"/>
            </a:endParaRPr>
          </a:p>
        </p:txBody>
      </p:sp>
      <p:sp>
        <p:nvSpPr>
          <p:cNvPr id="13" name="object 13"/>
          <p:cNvSpPr txBox="1"/>
          <p:nvPr/>
        </p:nvSpPr>
        <p:spPr>
          <a:xfrm>
            <a:off x="4077208" y="5255967"/>
            <a:ext cx="1601128" cy="229602"/>
          </a:xfrm>
          <a:prstGeom prst="rect">
            <a:avLst/>
          </a:prstGeom>
        </p:spPr>
        <p:txBody>
          <a:bodyPr wrap="square" lIns="0" tIns="2540" rIns="0" bIns="0" rtlCol="0">
            <a:noAutofit/>
          </a:bodyPr>
          <a:lstStyle/>
          <a:p>
            <a:pPr marL="25400">
              <a:lnSpc>
                <a:spcPct val="95825"/>
              </a:lnSpc>
            </a:pPr>
            <a:r>
              <a:rPr sz="1400" spc="-18" dirty="0">
                <a:solidFill>
                  <a:srgbClr val="A5A5A5"/>
                </a:solidFill>
                <a:latin typeface="Times New Roman"/>
                <a:cs typeface="Times New Roman"/>
              </a:rPr>
              <a:t>Ubah Profit </a:t>
            </a:r>
            <a:r>
              <a:rPr sz="1400" spc="-150" dirty="0">
                <a:solidFill>
                  <a:srgbClr val="A5A5A5"/>
                </a:solidFill>
                <a:latin typeface="Arial"/>
                <a:cs typeface="Arial"/>
              </a:rPr>
              <a:t>Pe</a:t>
            </a:r>
            <a:r>
              <a:rPr sz="1400" spc="-150" dirty="0">
                <a:solidFill>
                  <a:srgbClr val="919393"/>
                </a:solidFill>
                <a:latin typeface="Arial"/>
                <a:cs typeface="Arial"/>
              </a:rPr>
              <a:t>ngE</a:t>
            </a:r>
            <a:r>
              <a:rPr sz="1400" spc="-150" dirty="0">
                <a:solidFill>
                  <a:srgbClr val="A5A5A5"/>
                </a:solidFill>
                <a:latin typeface="Arial"/>
                <a:cs typeface="Arial"/>
              </a:rPr>
              <a:t>una</a:t>
            </a:r>
            <a:endParaRPr sz="1400">
              <a:latin typeface="Arial"/>
              <a:cs typeface="Arial"/>
            </a:endParaRPr>
          </a:p>
        </p:txBody>
      </p:sp>
      <p:sp>
        <p:nvSpPr>
          <p:cNvPr id="12" name="object 12"/>
          <p:cNvSpPr txBox="1"/>
          <p:nvPr/>
        </p:nvSpPr>
        <p:spPr>
          <a:xfrm>
            <a:off x="6789928" y="5343751"/>
            <a:ext cx="4708756" cy="833202"/>
          </a:xfrm>
          <a:prstGeom prst="rect">
            <a:avLst/>
          </a:prstGeom>
        </p:spPr>
        <p:txBody>
          <a:bodyPr wrap="square" lIns="0" tIns="16826" rIns="0" bIns="0" rtlCol="0">
            <a:noAutofit/>
          </a:bodyPr>
          <a:lstStyle/>
          <a:p>
            <a:pPr marL="37590" marR="34290">
              <a:lnSpc>
                <a:spcPts val="2650"/>
              </a:lnSpc>
            </a:pPr>
            <a:r>
              <a:rPr spc="-48" dirty="0">
                <a:solidFill>
                  <a:srgbClr val="6B7E97"/>
                </a:solidFill>
                <a:latin typeface="Times New Roman"/>
                <a:cs typeface="Times New Roman"/>
              </a:rPr>
              <a:t>Perpustakaan </a:t>
            </a:r>
            <a:r>
              <a:rPr sz="2000" spc="-48" dirty="0">
                <a:solidFill>
                  <a:srgbClr val="6B7E97"/>
                </a:solidFill>
                <a:latin typeface="Times New Roman"/>
                <a:cs typeface="Times New Roman"/>
              </a:rPr>
              <a:t>Al  </a:t>
            </a:r>
            <a:r>
              <a:rPr spc="-48" dirty="0">
                <a:solidFill>
                  <a:srgbClr val="6B7E97"/>
                </a:solidFill>
                <a:latin typeface="Times New Roman"/>
                <a:cs typeface="Times New Roman"/>
              </a:rPr>
              <a:t>Mahdi</a:t>
            </a:r>
            <a:endParaRPr>
              <a:latin typeface="Times New Roman"/>
              <a:cs typeface="Times New Roman"/>
            </a:endParaRPr>
          </a:p>
          <a:p>
            <a:pPr marL="25400">
              <a:lnSpc>
                <a:spcPct val="95825"/>
              </a:lnSpc>
              <a:spcBef>
                <a:spcPts val="1546"/>
              </a:spcBef>
            </a:pPr>
            <a:r>
              <a:rPr sz="1800" spc="16" dirty="0">
                <a:solidFill>
                  <a:srgbClr val="6B7E97"/>
                </a:solidFill>
                <a:latin typeface="Arial"/>
                <a:cs typeface="Arial"/>
              </a:rPr>
              <a:t>Perpustakaan  Yayasan  Kumayl Palembang</a:t>
            </a:r>
            <a:endParaRPr sz="1800">
              <a:latin typeface="Arial"/>
              <a:cs typeface="Arial"/>
            </a:endParaRPr>
          </a:p>
        </p:txBody>
      </p:sp>
      <p:sp>
        <p:nvSpPr>
          <p:cNvPr id="11" name="object 11"/>
          <p:cNvSpPr txBox="1"/>
          <p:nvPr/>
        </p:nvSpPr>
        <p:spPr>
          <a:xfrm>
            <a:off x="4077208" y="6222286"/>
            <a:ext cx="1143104" cy="203200"/>
          </a:xfrm>
          <a:prstGeom prst="rect">
            <a:avLst/>
          </a:prstGeom>
        </p:spPr>
        <p:txBody>
          <a:bodyPr wrap="square" lIns="0" tIns="5080" rIns="0" bIns="0" rtlCol="0">
            <a:noAutofit/>
          </a:bodyPr>
          <a:lstStyle/>
          <a:p>
            <a:pPr marL="25400">
              <a:lnSpc>
                <a:spcPct val="95825"/>
              </a:lnSpc>
            </a:pPr>
            <a:r>
              <a:rPr sz="1200" spc="78" dirty="0">
                <a:solidFill>
                  <a:srgbClr val="A5A5A5"/>
                </a:solidFill>
                <a:latin typeface="Times New Roman"/>
                <a:cs typeface="Times New Roman"/>
              </a:rPr>
              <a:t>Mulei </a:t>
            </a:r>
            <a:r>
              <a:rPr sz="1200" spc="78" dirty="0">
                <a:solidFill>
                  <a:srgbClr val="919393"/>
                </a:solidFill>
                <a:latin typeface="Times New Roman"/>
                <a:cs typeface="Times New Roman"/>
              </a:rPr>
              <a:t>T</a:t>
            </a:r>
            <a:r>
              <a:rPr sz="1200" spc="78" dirty="0">
                <a:solidFill>
                  <a:srgbClr val="A5A5A5"/>
                </a:solidFill>
                <a:latin typeface="Times New Roman"/>
                <a:cs typeface="Times New Roman"/>
              </a:rPr>
              <a:t>r</a:t>
            </a:r>
            <a:r>
              <a:rPr sz="1200" spc="78" dirty="0">
                <a:solidFill>
                  <a:srgbClr val="919393"/>
                </a:solidFill>
                <a:latin typeface="Times New Roman"/>
                <a:cs typeface="Times New Roman"/>
              </a:rPr>
              <a:t>ensa</a:t>
            </a:r>
            <a:r>
              <a:rPr sz="1200" spc="78" dirty="0">
                <a:solidFill>
                  <a:srgbClr val="A5A5A5"/>
                </a:solidFill>
                <a:latin typeface="Times New Roman"/>
                <a:cs typeface="Times New Roman"/>
              </a:rPr>
              <a:t>k</a:t>
            </a:r>
            <a:r>
              <a:rPr sz="1200" spc="78" dirty="0">
                <a:solidFill>
                  <a:srgbClr val="919393"/>
                </a:solidFill>
                <a:latin typeface="Times New Roman"/>
                <a:cs typeface="Times New Roman"/>
              </a:rPr>
              <a:t>s</a:t>
            </a:r>
            <a:endParaRPr sz="1200">
              <a:latin typeface="Times New Roman"/>
              <a:cs typeface="Times New Roman"/>
            </a:endParaRPr>
          </a:p>
        </p:txBody>
      </p:sp>
      <p:sp>
        <p:nvSpPr>
          <p:cNvPr id="10" name="object 10"/>
          <p:cNvSpPr txBox="1"/>
          <p:nvPr/>
        </p:nvSpPr>
        <p:spPr>
          <a:xfrm>
            <a:off x="6789928" y="6555416"/>
            <a:ext cx="8830716" cy="228600"/>
          </a:xfrm>
          <a:prstGeom prst="rect">
            <a:avLst/>
          </a:prstGeom>
        </p:spPr>
        <p:txBody>
          <a:bodyPr wrap="square" lIns="0" tIns="2540" rIns="0" bIns="0" rtlCol="0">
            <a:noAutofit/>
          </a:bodyPr>
          <a:lstStyle/>
          <a:p>
            <a:pPr marL="25400">
              <a:lnSpc>
                <a:spcPct val="95825"/>
              </a:lnSpc>
            </a:pPr>
            <a:r>
              <a:rPr sz="1200" spc="28" dirty="0">
                <a:solidFill>
                  <a:srgbClr val="F4A1A0"/>
                </a:solidFill>
                <a:latin typeface="Arial"/>
                <a:cs typeface="Arial"/>
              </a:rPr>
              <a:t>Letak </a:t>
            </a:r>
            <a:r>
              <a:rPr sz="1200" b="1" spc="28" dirty="0">
                <a:solidFill>
                  <a:srgbClr val="F6B5AF"/>
                </a:solidFill>
                <a:latin typeface="Times New Roman"/>
                <a:cs typeface="Times New Roman"/>
              </a:rPr>
              <a:t>myseldump </a:t>
            </a:r>
            <a:r>
              <a:rPr sz="1200" spc="28" dirty="0">
                <a:solidFill>
                  <a:srgbClr val="F4A1A0"/>
                </a:solidFill>
                <a:latin typeface="Arial"/>
                <a:cs typeface="Arial"/>
              </a:rPr>
              <a:t>tidal </a:t>
            </a:r>
            <a:r>
              <a:rPr sz="1400" spc="28" dirty="0">
                <a:solidFill>
                  <a:srgbClr val="F4A1A0"/>
                </a:solidFill>
                <a:latin typeface="Times New Roman"/>
                <a:cs typeface="Times New Roman"/>
              </a:rPr>
              <a:t>sesua! Perilesa ke</a:t>
            </a:r>
            <a:r>
              <a:rPr sz="1400" spc="28" dirty="0">
                <a:solidFill>
                  <a:srgbClr val="F6B5AF"/>
                </a:solidFill>
                <a:latin typeface="Times New Roman"/>
                <a:cs typeface="Times New Roman"/>
              </a:rPr>
              <a:t>m</a:t>
            </a:r>
            <a:r>
              <a:rPr sz="1400" spc="28" dirty="0">
                <a:solidFill>
                  <a:srgbClr val="F4A1A0"/>
                </a:solidFill>
                <a:latin typeface="Times New Roman"/>
                <a:cs typeface="Times New Roman"/>
              </a:rPr>
              <a:t>bali </a:t>
            </a:r>
            <a:r>
              <a:rPr sz="1200" spc="28" dirty="0">
                <a:solidFill>
                  <a:srgbClr val="F4A1A0"/>
                </a:solidFill>
                <a:latin typeface="Arial"/>
                <a:cs typeface="Arial"/>
              </a:rPr>
              <a:t>berkas konftgurasl aph</a:t>
            </a:r>
            <a:r>
              <a:rPr sz="1200" spc="28" dirty="0">
                <a:solidFill>
                  <a:srgbClr val="F6B5AF"/>
                </a:solidFill>
                <a:latin typeface="Arial"/>
                <a:cs typeface="Arial"/>
              </a:rPr>
              <a:t>r</a:t>
            </a:r>
            <a:r>
              <a:rPr sz="1200" spc="28" dirty="0">
                <a:solidFill>
                  <a:srgbClr val="F4A1A0"/>
                </a:solidFill>
                <a:latin typeface="Arial"/>
                <a:cs typeface="Arial"/>
              </a:rPr>
              <a:t>kast atau </a:t>
            </a:r>
            <a:r>
              <a:rPr sz="1200" spc="28" dirty="0">
                <a:solidFill>
                  <a:srgbClr val="F6B5AF"/>
                </a:solidFill>
                <a:latin typeface="Arial"/>
                <a:cs typeface="Arial"/>
              </a:rPr>
              <a:t>A</a:t>
            </a:r>
            <a:r>
              <a:rPr sz="1200" spc="28" dirty="0">
                <a:solidFill>
                  <a:srgbClr val="F4A1A0"/>
                </a:solidFill>
                <a:latin typeface="Arial"/>
                <a:cs typeface="Arial"/>
              </a:rPr>
              <a:t>nda tidak dapa</a:t>
            </a:r>
            <a:r>
              <a:rPr sz="1200" spc="28" dirty="0">
                <a:solidFill>
                  <a:srgbClr val="F6B5AF"/>
                </a:solidFill>
                <a:latin typeface="Arial"/>
                <a:cs typeface="Arial"/>
              </a:rPr>
              <a:t>t </a:t>
            </a:r>
            <a:r>
              <a:rPr sz="1200" spc="28" dirty="0">
                <a:solidFill>
                  <a:srgbClr val="F4A1A0"/>
                </a:solidFill>
                <a:latin typeface="Times New Roman"/>
                <a:cs typeface="Times New Roman"/>
              </a:rPr>
              <a:t>me</a:t>
            </a:r>
            <a:r>
              <a:rPr sz="1200" spc="28" dirty="0">
                <a:solidFill>
                  <a:srgbClr val="F6B5AF"/>
                </a:solidFill>
                <a:latin typeface="Times New Roman"/>
                <a:cs typeface="Times New Roman"/>
              </a:rPr>
              <a:t>l</a:t>
            </a:r>
            <a:r>
              <a:rPr sz="1200" spc="28" dirty="0">
                <a:solidFill>
                  <a:srgbClr val="F4A1A0"/>
                </a:solidFill>
                <a:latin typeface="Times New Roman"/>
                <a:cs typeface="Times New Roman"/>
              </a:rPr>
              <a:t>akukan  </a:t>
            </a:r>
            <a:r>
              <a:rPr sz="1200" spc="28" dirty="0">
                <a:solidFill>
                  <a:srgbClr val="F4A1A0"/>
                </a:solidFill>
                <a:latin typeface="Arial"/>
                <a:cs typeface="Arial"/>
              </a:rPr>
              <a:t>pencadargan</a:t>
            </a:r>
            <a:endParaRPr sz="1200">
              <a:latin typeface="Arial"/>
              <a:cs typeface="Arial"/>
            </a:endParaRPr>
          </a:p>
        </p:txBody>
      </p:sp>
      <p:sp>
        <p:nvSpPr>
          <p:cNvPr id="9" name="object 9"/>
          <p:cNvSpPr txBox="1"/>
          <p:nvPr/>
        </p:nvSpPr>
        <p:spPr>
          <a:xfrm>
            <a:off x="4077208" y="6662994"/>
            <a:ext cx="1455452" cy="254000"/>
          </a:xfrm>
          <a:prstGeom prst="rect">
            <a:avLst/>
          </a:prstGeom>
        </p:spPr>
        <p:txBody>
          <a:bodyPr wrap="square" lIns="0" tIns="11620" rIns="0" bIns="0" rtlCol="0">
            <a:noAutofit/>
          </a:bodyPr>
          <a:lstStyle/>
          <a:p>
            <a:pPr marL="25400">
              <a:lnSpc>
                <a:spcPts val="1830"/>
              </a:lnSpc>
            </a:pPr>
            <a:r>
              <a:rPr sz="1600" spc="-24" dirty="0">
                <a:solidFill>
                  <a:srgbClr val="919393"/>
                </a:solidFill>
                <a:latin typeface="Times New Roman"/>
                <a:cs typeface="Times New Roman"/>
              </a:rPr>
              <a:t>Pe</a:t>
            </a:r>
            <a:r>
              <a:rPr sz="1600" spc="-24" dirty="0">
                <a:solidFill>
                  <a:srgbClr val="A5A5A5"/>
                </a:solidFill>
                <a:latin typeface="Times New Roman"/>
                <a:cs typeface="Times New Roman"/>
              </a:rPr>
              <a:t>ngemb</a:t>
            </a:r>
            <a:r>
              <a:rPr sz="1600" spc="-24" dirty="0">
                <a:solidFill>
                  <a:srgbClr val="919393"/>
                </a:solidFill>
                <a:latin typeface="Times New Roman"/>
                <a:cs typeface="Times New Roman"/>
              </a:rPr>
              <a:t>a</a:t>
            </a:r>
            <a:r>
              <a:rPr sz="1600" spc="-24" dirty="0">
                <a:solidFill>
                  <a:srgbClr val="A5A5A5"/>
                </a:solidFill>
                <a:latin typeface="Times New Roman"/>
                <a:cs typeface="Times New Roman"/>
              </a:rPr>
              <a:t>l</a:t>
            </a:r>
            <a:r>
              <a:rPr sz="1600" spc="-24" dirty="0">
                <a:solidFill>
                  <a:srgbClr val="B8B8B8"/>
                </a:solidFill>
                <a:latin typeface="Times New Roman"/>
                <a:cs typeface="Times New Roman"/>
              </a:rPr>
              <a:t>i</a:t>
            </a:r>
            <a:r>
              <a:rPr sz="1600" spc="-24" dirty="0">
                <a:solidFill>
                  <a:srgbClr val="919393"/>
                </a:solidFill>
                <a:latin typeface="Times New Roman"/>
                <a:cs typeface="Times New Roman"/>
              </a:rPr>
              <a:t>a</a:t>
            </a:r>
            <a:r>
              <a:rPr sz="1600" spc="-24" dirty="0">
                <a:solidFill>
                  <a:srgbClr val="A5A5A5"/>
                </a:solidFill>
                <a:latin typeface="Times New Roman"/>
                <a:cs typeface="Times New Roman"/>
              </a:rPr>
              <a:t>n </a:t>
            </a:r>
            <a:r>
              <a:rPr sz="1400" spc="-24" dirty="0">
                <a:solidFill>
                  <a:srgbClr val="A5A5A5"/>
                </a:solidFill>
                <a:latin typeface="Times New Roman"/>
                <a:cs typeface="Times New Roman"/>
              </a:rPr>
              <a:t>il</a:t>
            </a:r>
            <a:r>
              <a:rPr sz="1400" spc="-24" dirty="0">
                <a:solidFill>
                  <a:srgbClr val="919393"/>
                </a:solidFill>
                <a:latin typeface="Times New Roman"/>
                <a:cs typeface="Times New Roman"/>
              </a:rPr>
              <a:t>a</a:t>
            </a:r>
            <a:r>
              <a:rPr sz="1400" spc="-24" dirty="0">
                <a:solidFill>
                  <a:srgbClr val="A5A5A5"/>
                </a:solidFill>
                <a:latin typeface="Times New Roman"/>
                <a:cs typeface="Times New Roman"/>
              </a:rPr>
              <a:t>t</a:t>
            </a:r>
            <a:endParaRPr sz="1400">
              <a:latin typeface="Times New Roman"/>
              <a:cs typeface="Times New Roman"/>
            </a:endParaRPr>
          </a:p>
        </p:txBody>
      </p:sp>
      <p:sp>
        <p:nvSpPr>
          <p:cNvPr id="8" name="object 8"/>
          <p:cNvSpPr txBox="1"/>
          <p:nvPr/>
        </p:nvSpPr>
        <p:spPr>
          <a:xfrm>
            <a:off x="4058920" y="7165016"/>
            <a:ext cx="1224964" cy="228600"/>
          </a:xfrm>
          <a:prstGeom prst="rect">
            <a:avLst/>
          </a:prstGeom>
        </p:spPr>
        <p:txBody>
          <a:bodyPr wrap="square" lIns="0" tIns="2540" rIns="0" bIns="0" rtlCol="0">
            <a:noAutofit/>
          </a:bodyPr>
          <a:lstStyle/>
          <a:p>
            <a:pPr marL="25400">
              <a:lnSpc>
                <a:spcPct val="95825"/>
              </a:lnSpc>
            </a:pPr>
            <a:r>
              <a:rPr sz="1400" b="1" spc="-70" dirty="0">
                <a:solidFill>
                  <a:srgbClr val="A5A5A5"/>
                </a:solidFill>
                <a:latin typeface="Times New Roman"/>
                <a:cs typeface="Times New Roman"/>
              </a:rPr>
              <a:t>Tambah </a:t>
            </a:r>
            <a:r>
              <a:rPr sz="1000" b="1" spc="162" dirty="0">
                <a:solidFill>
                  <a:srgbClr val="A5A5A5"/>
                </a:solidFill>
                <a:latin typeface="Arial"/>
                <a:cs typeface="Arial"/>
              </a:rPr>
              <a:t>An got</a:t>
            </a:r>
            <a:endParaRPr sz="1000">
              <a:latin typeface="Arial"/>
              <a:cs typeface="Arial"/>
            </a:endParaRPr>
          </a:p>
        </p:txBody>
      </p:sp>
      <p:sp>
        <p:nvSpPr>
          <p:cNvPr id="7" name="object 7"/>
          <p:cNvSpPr txBox="1"/>
          <p:nvPr/>
        </p:nvSpPr>
        <p:spPr>
          <a:xfrm>
            <a:off x="7539736" y="7521830"/>
            <a:ext cx="605916" cy="838200"/>
          </a:xfrm>
          <a:prstGeom prst="rect">
            <a:avLst/>
          </a:prstGeom>
        </p:spPr>
        <p:txBody>
          <a:bodyPr wrap="square" lIns="0" tIns="41464" rIns="0" bIns="0" rtlCol="0">
            <a:noAutofit/>
          </a:bodyPr>
          <a:lstStyle/>
          <a:p>
            <a:pPr marL="25400">
              <a:lnSpc>
                <a:spcPts val="6530"/>
              </a:lnSpc>
            </a:pPr>
            <a:r>
              <a:rPr sz="6200" spc="338" dirty="0">
                <a:solidFill>
                  <a:srgbClr val="747475"/>
                </a:solidFill>
                <a:latin typeface="Times New Roman"/>
                <a:cs typeface="Times New Roman"/>
              </a:rPr>
              <a:t>g</a:t>
            </a:r>
            <a:endParaRPr sz="6200">
              <a:latin typeface="Times New Roman"/>
              <a:cs typeface="Times New Roman"/>
            </a:endParaRPr>
          </a:p>
        </p:txBody>
      </p:sp>
      <p:sp>
        <p:nvSpPr>
          <p:cNvPr id="6" name="object 6"/>
          <p:cNvSpPr txBox="1"/>
          <p:nvPr/>
        </p:nvSpPr>
        <p:spPr>
          <a:xfrm>
            <a:off x="8667497" y="7573954"/>
            <a:ext cx="4938766" cy="1502432"/>
          </a:xfrm>
          <a:prstGeom prst="rect">
            <a:avLst/>
          </a:prstGeom>
        </p:spPr>
        <p:txBody>
          <a:bodyPr wrap="square" lIns="0" tIns="12954" rIns="0" bIns="0" rtlCol="0">
            <a:noAutofit/>
          </a:bodyPr>
          <a:lstStyle/>
          <a:p>
            <a:pPr marL="43688" marR="9648">
              <a:lnSpc>
                <a:spcPts val="2038"/>
              </a:lnSpc>
            </a:pPr>
            <a:r>
              <a:rPr sz="1800" spc="46" dirty="0">
                <a:solidFill>
                  <a:srgbClr val="A5A5A5"/>
                </a:solidFill>
                <a:latin typeface="Arial"/>
                <a:cs typeface="Arial"/>
              </a:rPr>
              <a:t>B</a:t>
            </a:r>
            <a:r>
              <a:rPr sz="1800" spc="46" dirty="0">
                <a:solidFill>
                  <a:srgbClr val="B8B8B8"/>
                </a:solidFill>
                <a:latin typeface="Arial"/>
                <a:cs typeface="Arial"/>
              </a:rPr>
              <a:t>ibliograp</a:t>
            </a:r>
            <a:r>
              <a:rPr sz="1800" spc="46" dirty="0">
                <a:solidFill>
                  <a:srgbClr val="A5A5A5"/>
                </a:solidFill>
                <a:latin typeface="Arial"/>
                <a:cs typeface="Arial"/>
              </a:rPr>
              <a:t>hy</a:t>
            </a:r>
            <a:endParaRPr sz="1800">
              <a:latin typeface="Arial"/>
              <a:cs typeface="Arial"/>
            </a:endParaRPr>
          </a:p>
          <a:p>
            <a:pPr marL="25400">
              <a:lnSpc>
                <a:spcPts val="1838"/>
              </a:lnSpc>
              <a:spcBef>
                <a:spcPts val="758"/>
              </a:spcBef>
            </a:pPr>
            <a:r>
              <a:rPr sz="1200" spc="22" dirty="0">
                <a:solidFill>
                  <a:srgbClr val="B8B8B8"/>
                </a:solidFill>
                <a:latin typeface="Times New Roman"/>
                <a:cs typeface="Times New Roman"/>
              </a:rPr>
              <a:t>T</a:t>
            </a:r>
            <a:r>
              <a:rPr sz="1200" spc="22" dirty="0">
                <a:solidFill>
                  <a:srgbClr val="A5A5A5"/>
                </a:solidFill>
                <a:latin typeface="Times New Roman"/>
                <a:cs typeface="Times New Roman"/>
              </a:rPr>
              <a:t>he </a:t>
            </a:r>
            <a:r>
              <a:rPr sz="1600" spc="22" dirty="0">
                <a:solidFill>
                  <a:srgbClr val="A5A5A5"/>
                </a:solidFill>
                <a:latin typeface="Times New Roman"/>
                <a:cs typeface="Times New Roman"/>
              </a:rPr>
              <a:t>B</a:t>
            </a:r>
            <a:r>
              <a:rPr sz="1600" spc="22" dirty="0">
                <a:solidFill>
                  <a:srgbClr val="B8B8B8"/>
                </a:solidFill>
                <a:latin typeface="Times New Roman"/>
                <a:cs typeface="Times New Roman"/>
              </a:rPr>
              <a:t>i</a:t>
            </a:r>
            <a:r>
              <a:rPr sz="1600" spc="22" dirty="0">
                <a:solidFill>
                  <a:srgbClr val="A5A5A5"/>
                </a:solidFill>
                <a:latin typeface="Times New Roman"/>
                <a:cs typeface="Times New Roman"/>
              </a:rPr>
              <a:t>b</a:t>
            </a:r>
            <a:r>
              <a:rPr sz="1600" spc="22" dirty="0">
                <a:solidFill>
                  <a:srgbClr val="B8B8B8"/>
                </a:solidFill>
                <a:latin typeface="Times New Roman"/>
                <a:cs typeface="Times New Roman"/>
              </a:rPr>
              <a:t>li</a:t>
            </a:r>
            <a:r>
              <a:rPr sz="1600" spc="22" dirty="0">
                <a:solidFill>
                  <a:srgbClr val="A5A5A5"/>
                </a:solidFill>
                <a:latin typeface="Times New Roman"/>
                <a:cs typeface="Times New Roman"/>
              </a:rPr>
              <a:t>o</a:t>
            </a:r>
            <a:r>
              <a:rPr sz="1600" spc="22" dirty="0">
                <a:solidFill>
                  <a:srgbClr val="919393"/>
                </a:solidFill>
                <a:latin typeface="Times New Roman"/>
                <a:cs typeface="Times New Roman"/>
              </a:rPr>
              <a:t>g</a:t>
            </a:r>
            <a:r>
              <a:rPr sz="1600" spc="22" dirty="0">
                <a:solidFill>
                  <a:srgbClr val="A5A5A5"/>
                </a:solidFill>
                <a:latin typeface="Times New Roman"/>
                <a:cs typeface="Times New Roman"/>
              </a:rPr>
              <a:t>raph</a:t>
            </a:r>
            <a:r>
              <a:rPr sz="1600" spc="22" dirty="0">
                <a:solidFill>
                  <a:srgbClr val="B8B8B8"/>
                </a:solidFill>
                <a:latin typeface="Times New Roman"/>
                <a:cs typeface="Times New Roman"/>
              </a:rPr>
              <a:t>y </a:t>
            </a:r>
            <a:r>
              <a:rPr sz="1200" spc="22" dirty="0">
                <a:solidFill>
                  <a:srgbClr val="A5A5A5"/>
                </a:solidFill>
                <a:latin typeface="Times New Roman"/>
                <a:cs typeface="Times New Roman"/>
              </a:rPr>
              <a:t>module  </a:t>
            </a:r>
            <a:r>
              <a:rPr sz="1600" spc="22" dirty="0">
                <a:solidFill>
                  <a:srgbClr val="B8B8B8"/>
                </a:solidFill>
                <a:latin typeface="Times New Roman"/>
                <a:cs typeface="Times New Roman"/>
              </a:rPr>
              <a:t>l</a:t>
            </a:r>
            <a:r>
              <a:rPr sz="1600" spc="22" dirty="0">
                <a:solidFill>
                  <a:srgbClr val="A5A5A5"/>
                </a:solidFill>
                <a:latin typeface="Times New Roman"/>
                <a:cs typeface="Times New Roman"/>
              </a:rPr>
              <a:t>ets </a:t>
            </a:r>
            <a:r>
              <a:rPr sz="1200" spc="22" dirty="0">
                <a:solidFill>
                  <a:srgbClr val="A5A5A5"/>
                </a:solidFill>
                <a:latin typeface="Times New Roman"/>
                <a:cs typeface="Times New Roman"/>
              </a:rPr>
              <a:t>you mange </a:t>
            </a:r>
            <a:r>
              <a:rPr sz="1200" spc="22" dirty="0">
                <a:solidFill>
                  <a:srgbClr val="B8B8B8"/>
                </a:solidFill>
                <a:latin typeface="Times New Roman"/>
                <a:cs typeface="Times New Roman"/>
              </a:rPr>
              <a:t>yo</a:t>
            </a:r>
            <a:r>
              <a:rPr sz="1200" spc="22" dirty="0">
                <a:solidFill>
                  <a:srgbClr val="A5A5A5"/>
                </a:solidFill>
                <a:latin typeface="Times New Roman"/>
                <a:cs typeface="Times New Roman"/>
              </a:rPr>
              <a:t>ur </a:t>
            </a:r>
            <a:r>
              <a:rPr sz="1200" spc="22" dirty="0">
                <a:solidFill>
                  <a:srgbClr val="B8B8B8"/>
                </a:solidFill>
                <a:latin typeface="Times New Roman"/>
                <a:cs typeface="Times New Roman"/>
              </a:rPr>
              <a:t>li</a:t>
            </a:r>
            <a:r>
              <a:rPr sz="1200" spc="22" dirty="0">
                <a:solidFill>
                  <a:srgbClr val="A5A5A5"/>
                </a:solidFill>
                <a:latin typeface="Times New Roman"/>
                <a:cs typeface="Times New Roman"/>
              </a:rPr>
              <a:t>brary </a:t>
            </a:r>
            <a:endParaRPr sz="1200">
              <a:latin typeface="Times New Roman"/>
              <a:cs typeface="Times New Roman"/>
            </a:endParaRPr>
          </a:p>
          <a:p>
            <a:pPr marL="25400">
              <a:lnSpc>
                <a:spcPts val="1608"/>
              </a:lnSpc>
              <a:spcBef>
                <a:spcPts val="668"/>
              </a:spcBef>
            </a:pPr>
            <a:r>
              <a:rPr sz="1200" spc="120" dirty="0">
                <a:solidFill>
                  <a:srgbClr val="A5A5A5"/>
                </a:solidFill>
                <a:latin typeface="Times New Roman"/>
                <a:cs typeface="Times New Roman"/>
              </a:rPr>
              <a:t>b</a:t>
            </a:r>
            <a:r>
              <a:rPr sz="1200" spc="-38" dirty="0">
                <a:solidFill>
                  <a:srgbClr val="B8B8B8"/>
                </a:solidFill>
                <a:latin typeface="Times New Roman"/>
                <a:cs typeface="Times New Roman"/>
              </a:rPr>
              <a:t>i</a:t>
            </a:r>
            <a:r>
              <a:rPr sz="1200" spc="216" dirty="0">
                <a:solidFill>
                  <a:srgbClr val="A5A5A5"/>
                </a:solidFill>
                <a:latin typeface="Times New Roman"/>
                <a:cs typeface="Times New Roman"/>
              </a:rPr>
              <a:t>b</a:t>
            </a:r>
            <a:r>
              <a:rPr sz="1200" spc="54" dirty="0">
                <a:solidFill>
                  <a:srgbClr val="A5A5A5"/>
                </a:solidFill>
                <a:latin typeface="Times New Roman"/>
                <a:cs typeface="Times New Roman"/>
              </a:rPr>
              <a:t>l</a:t>
            </a:r>
            <a:r>
              <a:rPr sz="1200" spc="54" dirty="0">
                <a:solidFill>
                  <a:srgbClr val="B8B8B8"/>
                </a:solidFill>
                <a:latin typeface="Times New Roman"/>
                <a:cs typeface="Times New Roman"/>
              </a:rPr>
              <a:t>i</a:t>
            </a:r>
            <a:r>
              <a:rPr sz="1200" spc="100" dirty="0">
                <a:solidFill>
                  <a:srgbClr val="A5A5A5"/>
                </a:solidFill>
                <a:latin typeface="Times New Roman"/>
                <a:cs typeface="Times New Roman"/>
              </a:rPr>
              <a:t>o</a:t>
            </a:r>
            <a:r>
              <a:rPr sz="1200" spc="90" dirty="0">
                <a:solidFill>
                  <a:srgbClr val="A5A5A5"/>
                </a:solidFill>
                <a:latin typeface="Times New Roman"/>
                <a:cs typeface="Times New Roman"/>
              </a:rPr>
              <a:t>g</a:t>
            </a:r>
            <a:r>
              <a:rPr sz="1200" spc="32" dirty="0">
                <a:solidFill>
                  <a:srgbClr val="A5A5A5"/>
                </a:solidFill>
                <a:latin typeface="Times New Roman"/>
                <a:cs typeface="Times New Roman"/>
              </a:rPr>
              <a:t>r</a:t>
            </a:r>
            <a:r>
              <a:rPr sz="1200" spc="136" dirty="0">
                <a:solidFill>
                  <a:srgbClr val="919393"/>
                </a:solidFill>
                <a:latin typeface="Times New Roman"/>
                <a:cs typeface="Times New Roman"/>
              </a:rPr>
              <a:t>a</a:t>
            </a:r>
            <a:r>
              <a:rPr sz="1200" spc="154" dirty="0">
                <a:solidFill>
                  <a:srgbClr val="A5A5A5"/>
                </a:solidFill>
                <a:latin typeface="Times New Roman"/>
                <a:cs typeface="Times New Roman"/>
              </a:rPr>
              <a:t>p</a:t>
            </a:r>
            <a:r>
              <a:rPr sz="1200" spc="134" dirty="0">
                <a:solidFill>
                  <a:srgbClr val="A5A5A5"/>
                </a:solidFill>
                <a:latin typeface="Times New Roman"/>
                <a:cs typeface="Times New Roman"/>
              </a:rPr>
              <a:t>h</a:t>
            </a:r>
            <a:r>
              <a:rPr sz="1200" spc="4" dirty="0">
                <a:solidFill>
                  <a:srgbClr val="B8B8B8"/>
                </a:solidFill>
                <a:latin typeface="Times New Roman"/>
                <a:cs typeface="Times New Roman"/>
              </a:rPr>
              <a:t>i</a:t>
            </a:r>
            <a:r>
              <a:rPr sz="1200" spc="232" dirty="0">
                <a:solidFill>
                  <a:srgbClr val="A5A5A5"/>
                </a:solidFill>
                <a:latin typeface="Times New Roman"/>
                <a:cs typeface="Times New Roman"/>
              </a:rPr>
              <a:t>c</a:t>
            </a:r>
            <a:r>
              <a:rPr sz="1200" spc="136" dirty="0">
                <a:solidFill>
                  <a:srgbClr val="A5A5A5"/>
                </a:solidFill>
                <a:latin typeface="Times New Roman"/>
                <a:cs typeface="Times New Roman"/>
              </a:rPr>
              <a:t>a</a:t>
            </a:r>
            <a:r>
              <a:rPr sz="1200" spc="-38" dirty="0">
                <a:solidFill>
                  <a:srgbClr val="B8B8B8"/>
                </a:solidFill>
                <a:latin typeface="Times New Roman"/>
                <a:cs typeface="Times New Roman"/>
              </a:rPr>
              <a:t>l</a:t>
            </a:r>
            <a:r>
              <a:rPr sz="1200" spc="128" dirty="0">
                <a:solidFill>
                  <a:srgbClr val="B8B8B8"/>
                </a:solidFill>
                <a:latin typeface="Times New Roman"/>
                <a:cs typeface="Times New Roman"/>
              </a:rPr>
              <a:t> </a:t>
            </a:r>
            <a:r>
              <a:rPr sz="1200" spc="66" dirty="0">
                <a:solidFill>
                  <a:srgbClr val="A5A5A5"/>
                </a:solidFill>
                <a:latin typeface="Times New Roman"/>
                <a:cs typeface="Times New Roman"/>
              </a:rPr>
              <a:t>d</a:t>
            </a:r>
            <a:r>
              <a:rPr sz="1200" spc="184" dirty="0">
                <a:solidFill>
                  <a:srgbClr val="919393"/>
                </a:solidFill>
                <a:latin typeface="Times New Roman"/>
                <a:cs typeface="Times New Roman"/>
              </a:rPr>
              <a:t>a</a:t>
            </a:r>
            <a:r>
              <a:rPr sz="1200" spc="54" dirty="0">
                <a:solidFill>
                  <a:srgbClr val="A5A5A5"/>
                </a:solidFill>
                <a:latin typeface="Times New Roman"/>
                <a:cs typeface="Times New Roman"/>
              </a:rPr>
              <a:t>t</a:t>
            </a:r>
            <a:r>
              <a:rPr sz="1200" spc="184" dirty="0">
                <a:solidFill>
                  <a:srgbClr val="A5A5A5"/>
                </a:solidFill>
                <a:latin typeface="Times New Roman"/>
                <a:cs typeface="Times New Roman"/>
              </a:rPr>
              <a:t>a</a:t>
            </a:r>
            <a:r>
              <a:rPr sz="1200" spc="-56" dirty="0">
                <a:solidFill>
                  <a:srgbClr val="B8B8B8"/>
                </a:solidFill>
                <a:latin typeface="Times New Roman"/>
                <a:cs typeface="Times New Roman"/>
              </a:rPr>
              <a:t>.</a:t>
            </a:r>
            <a:r>
              <a:rPr sz="1200" dirty="0">
                <a:solidFill>
                  <a:srgbClr val="B8B8B8"/>
                </a:solidFill>
                <a:latin typeface="Times New Roman"/>
                <a:cs typeface="Times New Roman"/>
              </a:rPr>
              <a:t> </a:t>
            </a:r>
            <a:r>
              <a:rPr sz="1200" spc="-118" dirty="0">
                <a:solidFill>
                  <a:srgbClr val="B8B8B8"/>
                </a:solidFill>
                <a:latin typeface="Times New Roman"/>
                <a:cs typeface="Times New Roman"/>
              </a:rPr>
              <a:t> </a:t>
            </a:r>
            <a:r>
              <a:rPr sz="1200" spc="-110" dirty="0">
                <a:solidFill>
                  <a:srgbClr val="B8B8B8"/>
                </a:solidFill>
                <a:latin typeface="Times New Roman"/>
                <a:cs typeface="Times New Roman"/>
              </a:rPr>
              <a:t>I</a:t>
            </a:r>
            <a:r>
              <a:rPr sz="1200" spc="144" dirty="0">
                <a:solidFill>
                  <a:srgbClr val="A5A5A5"/>
                </a:solidFill>
                <a:latin typeface="Times New Roman"/>
                <a:cs typeface="Times New Roman"/>
              </a:rPr>
              <a:t>t</a:t>
            </a:r>
            <a:r>
              <a:rPr sz="1200" spc="-8" dirty="0">
                <a:solidFill>
                  <a:srgbClr val="A5A5A5"/>
                </a:solidFill>
                <a:latin typeface="Times New Roman"/>
                <a:cs typeface="Times New Roman"/>
              </a:rPr>
              <a:t> </a:t>
            </a:r>
            <a:r>
              <a:rPr sz="1200" spc="144" dirty="0">
                <a:solidFill>
                  <a:srgbClr val="919393"/>
                </a:solidFill>
                <a:latin typeface="Times New Roman"/>
                <a:cs typeface="Times New Roman"/>
              </a:rPr>
              <a:t>a</a:t>
            </a:r>
            <a:r>
              <a:rPr sz="1200" spc="96" dirty="0">
                <a:solidFill>
                  <a:srgbClr val="B8B8B8"/>
                </a:solidFill>
                <a:latin typeface="Times New Roman"/>
                <a:cs typeface="Times New Roman"/>
              </a:rPr>
              <a:t>l</a:t>
            </a:r>
            <a:r>
              <a:rPr sz="1200" spc="146" dirty="0">
                <a:solidFill>
                  <a:srgbClr val="A5A5A5"/>
                </a:solidFill>
                <a:latin typeface="Times New Roman"/>
                <a:cs typeface="Times New Roman"/>
              </a:rPr>
              <a:t>sa</a:t>
            </a:r>
            <a:r>
              <a:rPr sz="1200" spc="128" dirty="0">
                <a:solidFill>
                  <a:srgbClr val="A5A5A5"/>
                </a:solidFill>
                <a:latin typeface="Times New Roman"/>
                <a:cs typeface="Times New Roman"/>
              </a:rPr>
              <a:t> </a:t>
            </a:r>
            <a:r>
              <a:rPr sz="1200" spc="-92" dirty="0">
                <a:solidFill>
                  <a:srgbClr val="B8B8B8"/>
                </a:solidFill>
                <a:latin typeface="Times New Roman"/>
                <a:cs typeface="Times New Roman"/>
              </a:rPr>
              <a:t>i</a:t>
            </a:r>
            <a:r>
              <a:rPr sz="1200" spc="166" dirty="0">
                <a:solidFill>
                  <a:srgbClr val="A5A5A5"/>
                </a:solidFill>
                <a:latin typeface="Times New Roman"/>
                <a:cs typeface="Times New Roman"/>
              </a:rPr>
              <a:t>n</a:t>
            </a:r>
            <a:r>
              <a:rPr sz="1200" spc="40" dirty="0">
                <a:solidFill>
                  <a:srgbClr val="A5A5A5"/>
                </a:solidFill>
                <a:latin typeface="Times New Roman"/>
                <a:cs typeface="Times New Roman"/>
              </a:rPr>
              <a:t>c</a:t>
            </a:r>
            <a:r>
              <a:rPr sz="1200" spc="94" dirty="0">
                <a:solidFill>
                  <a:srgbClr val="B8B8B8"/>
                </a:solidFill>
                <a:latin typeface="Times New Roman"/>
                <a:cs typeface="Times New Roman"/>
              </a:rPr>
              <a:t>l</a:t>
            </a:r>
            <a:r>
              <a:rPr sz="1200" spc="70" dirty="0">
                <a:solidFill>
                  <a:srgbClr val="919393"/>
                </a:solidFill>
                <a:latin typeface="Times New Roman"/>
                <a:cs typeface="Times New Roman"/>
              </a:rPr>
              <a:t>u</a:t>
            </a:r>
            <a:r>
              <a:rPr sz="1200" spc="118" dirty="0">
                <a:solidFill>
                  <a:srgbClr val="919393"/>
                </a:solidFill>
                <a:latin typeface="Times New Roman"/>
                <a:cs typeface="Times New Roman"/>
              </a:rPr>
              <a:t>d</a:t>
            </a:r>
            <a:r>
              <a:rPr sz="1200" spc="136" dirty="0">
                <a:solidFill>
                  <a:srgbClr val="919393"/>
                </a:solidFill>
                <a:latin typeface="Times New Roman"/>
                <a:cs typeface="Times New Roman"/>
              </a:rPr>
              <a:t>e</a:t>
            </a:r>
            <a:r>
              <a:rPr sz="1200" spc="-8" dirty="0">
                <a:solidFill>
                  <a:srgbClr val="919393"/>
                </a:solidFill>
                <a:latin typeface="Times New Roman"/>
                <a:cs typeface="Times New Roman"/>
              </a:rPr>
              <a:t> </a:t>
            </a:r>
            <a:r>
              <a:rPr sz="1200" spc="40" dirty="0">
                <a:solidFill>
                  <a:srgbClr val="A5A5A5"/>
                </a:solidFill>
                <a:latin typeface="Times New Roman"/>
                <a:cs typeface="Times New Roman"/>
              </a:rPr>
              <a:t>c</a:t>
            </a:r>
            <a:r>
              <a:rPr sz="1200" spc="168" dirty="0">
                <a:solidFill>
                  <a:srgbClr val="A5A5A5"/>
                </a:solidFill>
                <a:latin typeface="Times New Roman"/>
                <a:cs typeface="Times New Roman"/>
              </a:rPr>
              <a:t>o</a:t>
            </a:r>
            <a:r>
              <a:rPr sz="1200" spc="54" dirty="0">
                <a:solidFill>
                  <a:srgbClr val="B8B8B8"/>
                </a:solidFill>
                <a:latin typeface="Times New Roman"/>
                <a:cs typeface="Times New Roman"/>
              </a:rPr>
              <a:t>i</a:t>
            </a:r>
            <a:r>
              <a:rPr sz="1200" spc="108" dirty="0">
                <a:solidFill>
                  <a:srgbClr val="A5A5A5"/>
                </a:solidFill>
                <a:latin typeface="Times New Roman"/>
                <a:cs typeface="Times New Roman"/>
              </a:rPr>
              <a:t>lec</a:t>
            </a:r>
            <a:r>
              <a:rPr sz="1200" spc="48" dirty="0">
                <a:solidFill>
                  <a:srgbClr val="A5A5A5"/>
                </a:solidFill>
                <a:latin typeface="Times New Roman"/>
                <a:cs typeface="Times New Roman"/>
              </a:rPr>
              <a:t>t</a:t>
            </a:r>
            <a:r>
              <a:rPr sz="1200" spc="-88" dirty="0">
                <a:solidFill>
                  <a:srgbClr val="B8B8B8"/>
                </a:solidFill>
                <a:latin typeface="Times New Roman"/>
                <a:cs typeface="Times New Roman"/>
              </a:rPr>
              <a:t>i</a:t>
            </a:r>
            <a:r>
              <a:rPr sz="1200" spc="212" dirty="0">
                <a:solidFill>
                  <a:srgbClr val="A5A5A5"/>
                </a:solidFill>
                <a:latin typeface="Times New Roman"/>
                <a:cs typeface="Times New Roman"/>
              </a:rPr>
              <a:t>an</a:t>
            </a:r>
            <a:r>
              <a:rPr sz="1200" spc="8" dirty="0">
                <a:solidFill>
                  <a:srgbClr val="A5A5A5"/>
                </a:solidFill>
                <a:latin typeface="Times New Roman"/>
                <a:cs typeface="Times New Roman"/>
              </a:rPr>
              <a:t> </a:t>
            </a:r>
            <a:r>
              <a:rPr sz="1200" spc="-26" dirty="0">
                <a:solidFill>
                  <a:srgbClr val="B8B8B8"/>
                </a:solidFill>
                <a:latin typeface="Arial"/>
                <a:cs typeface="Arial"/>
              </a:rPr>
              <a:t>i</a:t>
            </a:r>
            <a:r>
              <a:rPr sz="1200" spc="-92" dirty="0">
                <a:solidFill>
                  <a:srgbClr val="A5A5A5"/>
                </a:solidFill>
                <a:latin typeface="Arial"/>
                <a:cs typeface="Arial"/>
              </a:rPr>
              <a:t>t</a:t>
            </a:r>
            <a:r>
              <a:rPr sz="1200" spc="238" dirty="0">
                <a:solidFill>
                  <a:srgbClr val="A5A5A5"/>
                </a:solidFill>
                <a:latin typeface="Arial"/>
                <a:cs typeface="Arial"/>
              </a:rPr>
              <a:t>e</a:t>
            </a:r>
            <a:r>
              <a:rPr sz="1200" spc="-54" dirty="0">
                <a:solidFill>
                  <a:srgbClr val="A5A5A5"/>
                </a:solidFill>
                <a:latin typeface="Arial"/>
                <a:cs typeface="Arial"/>
              </a:rPr>
              <a:t>ms</a:t>
            </a:r>
            <a:r>
              <a:rPr sz="1200" spc="100" dirty="0">
                <a:solidFill>
                  <a:srgbClr val="A5A5A5"/>
                </a:solidFill>
                <a:latin typeface="Arial"/>
                <a:cs typeface="Arial"/>
              </a:rPr>
              <a:t> </a:t>
            </a:r>
            <a:r>
              <a:rPr sz="1200" spc="146" dirty="0">
                <a:solidFill>
                  <a:srgbClr val="A5A5A5"/>
                </a:solidFill>
                <a:latin typeface="Times New Roman"/>
                <a:cs typeface="Times New Roman"/>
              </a:rPr>
              <a:t>m</a:t>
            </a:r>
            <a:r>
              <a:rPr sz="1200" spc="82" dirty="0">
                <a:solidFill>
                  <a:srgbClr val="A5A5A5"/>
                </a:solidFill>
                <a:latin typeface="Times New Roman"/>
                <a:cs typeface="Times New Roman"/>
              </a:rPr>
              <a:t>a</a:t>
            </a:r>
            <a:r>
              <a:rPr sz="1200" spc="94" dirty="0">
                <a:solidFill>
                  <a:srgbClr val="A5A5A5"/>
                </a:solidFill>
                <a:latin typeface="Times New Roman"/>
                <a:cs typeface="Times New Roman"/>
              </a:rPr>
              <a:t>n</a:t>
            </a:r>
            <a:r>
              <a:rPr sz="1200" spc="82" dirty="0">
                <a:solidFill>
                  <a:srgbClr val="A5A5A5"/>
                </a:solidFill>
                <a:latin typeface="Times New Roman"/>
                <a:cs typeface="Times New Roman"/>
              </a:rPr>
              <a:t>a</a:t>
            </a:r>
            <a:r>
              <a:rPr sz="1200" spc="94" dirty="0">
                <a:solidFill>
                  <a:srgbClr val="A5A5A5"/>
                </a:solidFill>
                <a:latin typeface="Times New Roman"/>
                <a:cs typeface="Times New Roman"/>
              </a:rPr>
              <a:t>g</a:t>
            </a:r>
            <a:r>
              <a:rPr sz="1200" spc="82" dirty="0">
                <a:solidFill>
                  <a:srgbClr val="919393"/>
                </a:solidFill>
                <a:latin typeface="Times New Roman"/>
                <a:cs typeface="Times New Roman"/>
              </a:rPr>
              <a:t>e</a:t>
            </a:r>
            <a:r>
              <a:rPr sz="1200" spc="158" dirty="0">
                <a:solidFill>
                  <a:srgbClr val="A5A5A5"/>
                </a:solidFill>
                <a:latin typeface="Times New Roman"/>
                <a:cs typeface="Times New Roman"/>
              </a:rPr>
              <a:t>m</a:t>
            </a:r>
            <a:r>
              <a:rPr sz="1200" spc="82" dirty="0">
                <a:solidFill>
                  <a:srgbClr val="919393"/>
                </a:solidFill>
                <a:latin typeface="Times New Roman"/>
                <a:cs typeface="Times New Roman"/>
              </a:rPr>
              <a:t>e</a:t>
            </a:r>
            <a:r>
              <a:rPr sz="1200" spc="94" dirty="0">
                <a:solidFill>
                  <a:srgbClr val="A5A5A5"/>
                </a:solidFill>
                <a:latin typeface="Times New Roman"/>
                <a:cs typeface="Times New Roman"/>
              </a:rPr>
              <a:t>n</a:t>
            </a:r>
            <a:r>
              <a:rPr sz="1200" spc="50" dirty="0">
                <a:solidFill>
                  <a:srgbClr val="A5A5A5"/>
                </a:solidFill>
                <a:latin typeface="Times New Roman"/>
                <a:cs typeface="Times New Roman"/>
              </a:rPr>
              <a:t>t</a:t>
            </a:r>
            <a:r>
              <a:rPr sz="1200" spc="14" dirty="0">
                <a:solidFill>
                  <a:srgbClr val="A5A5A5"/>
                </a:solidFill>
                <a:latin typeface="Times New Roman"/>
                <a:cs typeface="Times New Roman"/>
              </a:rPr>
              <a:t> </a:t>
            </a:r>
            <a:r>
              <a:rPr sz="1400" spc="84" dirty="0">
                <a:solidFill>
                  <a:srgbClr val="A5A5A5"/>
                </a:solidFill>
                <a:latin typeface="Times New Roman"/>
                <a:cs typeface="Times New Roman"/>
              </a:rPr>
              <a:t>to</a:t>
            </a:r>
            <a:r>
              <a:rPr sz="1400" spc="54" dirty="0">
                <a:solidFill>
                  <a:srgbClr val="A5A5A5"/>
                </a:solidFill>
                <a:latin typeface="Times New Roman"/>
                <a:cs typeface="Times New Roman"/>
              </a:rPr>
              <a:t> </a:t>
            </a:r>
            <a:endParaRPr sz="1200">
              <a:latin typeface="Arial"/>
              <a:cs typeface="Arial"/>
            </a:endParaRPr>
          </a:p>
          <a:p>
            <a:pPr marL="25400">
              <a:lnSpc>
                <a:spcPts val="1838"/>
              </a:lnSpc>
              <a:spcBef>
                <a:spcPts val="584"/>
              </a:spcBef>
            </a:pPr>
            <a:r>
              <a:rPr sz="1200" b="1" spc="8" dirty="0">
                <a:solidFill>
                  <a:srgbClr val="A5A5A5"/>
                </a:solidFill>
                <a:latin typeface="Arial"/>
                <a:cs typeface="Arial"/>
              </a:rPr>
              <a:t>ma na</a:t>
            </a:r>
            <a:r>
              <a:rPr sz="1200" b="1" spc="8" dirty="0">
                <a:solidFill>
                  <a:srgbClr val="919393"/>
                </a:solidFill>
                <a:latin typeface="Arial"/>
                <a:cs typeface="Arial"/>
              </a:rPr>
              <a:t>g</a:t>
            </a:r>
            <a:r>
              <a:rPr sz="1200" b="1" spc="8" dirty="0">
                <a:solidFill>
                  <a:srgbClr val="A5A5A5"/>
                </a:solidFill>
                <a:latin typeface="Arial"/>
                <a:cs typeface="Arial"/>
              </a:rPr>
              <a:t>e a </a:t>
            </a:r>
            <a:r>
              <a:rPr sz="1200" spc="8" dirty="0">
                <a:solidFill>
                  <a:srgbClr val="A5A5A5"/>
                </a:solidFill>
                <a:latin typeface="Arial"/>
                <a:cs typeface="Arial"/>
              </a:rPr>
              <a:t>cop</a:t>
            </a:r>
            <a:r>
              <a:rPr sz="1200" spc="8" dirty="0">
                <a:solidFill>
                  <a:srgbClr val="B8B8B8"/>
                </a:solidFill>
                <a:latin typeface="Arial"/>
                <a:cs typeface="Arial"/>
              </a:rPr>
              <a:t>i</a:t>
            </a:r>
            <a:r>
              <a:rPr sz="1200" spc="8" dirty="0">
                <a:solidFill>
                  <a:srgbClr val="A5A5A5"/>
                </a:solidFill>
                <a:latin typeface="Arial"/>
                <a:cs typeface="Arial"/>
              </a:rPr>
              <a:t>es of </a:t>
            </a:r>
            <a:r>
              <a:rPr sz="1200" spc="8" dirty="0">
                <a:solidFill>
                  <a:srgbClr val="B8B8B8"/>
                </a:solidFill>
                <a:latin typeface="Arial"/>
                <a:cs typeface="Arial"/>
              </a:rPr>
              <a:t>y</a:t>
            </a:r>
            <a:r>
              <a:rPr sz="1200" spc="8" dirty="0">
                <a:solidFill>
                  <a:srgbClr val="A5A5A5"/>
                </a:solidFill>
                <a:latin typeface="Arial"/>
                <a:cs typeface="Arial"/>
              </a:rPr>
              <a:t>ou</a:t>
            </a:r>
            <a:r>
              <a:rPr sz="1200" spc="8" dirty="0">
                <a:solidFill>
                  <a:srgbClr val="B8B8B8"/>
                </a:solidFill>
                <a:latin typeface="Arial"/>
                <a:cs typeface="Arial"/>
              </a:rPr>
              <a:t>r </a:t>
            </a:r>
            <a:r>
              <a:rPr sz="1400" spc="-12" dirty="0">
                <a:solidFill>
                  <a:srgbClr val="A5A5A5"/>
                </a:solidFill>
                <a:latin typeface="Times New Roman"/>
                <a:cs typeface="Times New Roman"/>
              </a:rPr>
              <a:t>l</a:t>
            </a:r>
            <a:r>
              <a:rPr sz="1400" spc="-12" dirty="0">
                <a:solidFill>
                  <a:srgbClr val="B8B8B8"/>
                </a:solidFill>
                <a:latin typeface="Times New Roman"/>
                <a:cs typeface="Times New Roman"/>
              </a:rPr>
              <a:t>i</a:t>
            </a:r>
            <a:r>
              <a:rPr sz="1400" spc="-12" dirty="0">
                <a:solidFill>
                  <a:srgbClr val="A5A5A5"/>
                </a:solidFill>
                <a:latin typeface="Times New Roman"/>
                <a:cs typeface="Times New Roman"/>
              </a:rPr>
              <a:t>brary co</a:t>
            </a:r>
            <a:r>
              <a:rPr sz="1400" spc="-12" dirty="0">
                <a:solidFill>
                  <a:srgbClr val="B8B8B8"/>
                </a:solidFill>
                <a:latin typeface="Times New Roman"/>
                <a:cs typeface="Times New Roman"/>
              </a:rPr>
              <a:t>l</a:t>
            </a:r>
            <a:r>
              <a:rPr sz="1400" spc="-12" dirty="0">
                <a:solidFill>
                  <a:srgbClr val="A5A5A5"/>
                </a:solidFill>
                <a:latin typeface="Times New Roman"/>
                <a:cs typeface="Times New Roman"/>
              </a:rPr>
              <a:t>lec</a:t>
            </a:r>
            <a:r>
              <a:rPr sz="1400" spc="-12" dirty="0">
                <a:solidFill>
                  <a:srgbClr val="B8B8B8"/>
                </a:solidFill>
                <a:latin typeface="Times New Roman"/>
                <a:cs typeface="Times New Roman"/>
              </a:rPr>
              <a:t>ti</a:t>
            </a:r>
            <a:r>
              <a:rPr sz="1400" spc="-12" dirty="0">
                <a:solidFill>
                  <a:srgbClr val="A5A5A5"/>
                </a:solidFill>
                <a:latin typeface="Times New Roman"/>
                <a:cs typeface="Times New Roman"/>
              </a:rPr>
              <a:t>on </a:t>
            </a:r>
            <a:r>
              <a:rPr sz="1200" spc="8" dirty="0">
                <a:solidFill>
                  <a:srgbClr val="A5A5A5"/>
                </a:solidFill>
                <a:latin typeface="Arial"/>
                <a:cs typeface="Arial"/>
              </a:rPr>
              <a:t>so </a:t>
            </a:r>
            <a:r>
              <a:rPr sz="1200" spc="8" dirty="0">
                <a:solidFill>
                  <a:srgbClr val="B8B8B8"/>
                </a:solidFill>
                <a:latin typeface="Arial"/>
                <a:cs typeface="Arial"/>
              </a:rPr>
              <a:t>i</a:t>
            </a:r>
            <a:r>
              <a:rPr sz="1200" spc="8" dirty="0">
                <a:solidFill>
                  <a:srgbClr val="A5A5A5"/>
                </a:solidFill>
                <a:latin typeface="Arial"/>
                <a:cs typeface="Arial"/>
              </a:rPr>
              <a:t>t can </a:t>
            </a:r>
            <a:r>
              <a:rPr sz="1400" b="1" spc="-12" dirty="0">
                <a:solidFill>
                  <a:srgbClr val="A5A5A5"/>
                </a:solidFill>
                <a:latin typeface="Times New Roman"/>
                <a:cs typeface="Times New Roman"/>
              </a:rPr>
              <a:t>be </a:t>
            </a:r>
            <a:r>
              <a:rPr sz="1200" spc="8" dirty="0">
                <a:solidFill>
                  <a:srgbClr val="919393"/>
                </a:solidFill>
                <a:latin typeface="Arial"/>
                <a:cs typeface="Arial"/>
              </a:rPr>
              <a:t>u</a:t>
            </a:r>
            <a:r>
              <a:rPr sz="1200" spc="8" dirty="0">
                <a:solidFill>
                  <a:srgbClr val="A5A5A5"/>
                </a:solidFill>
                <a:latin typeface="Arial"/>
                <a:cs typeface="Arial"/>
              </a:rPr>
              <a:t>sed </a:t>
            </a:r>
            <a:r>
              <a:rPr sz="1600" spc="-12" dirty="0">
                <a:solidFill>
                  <a:srgbClr val="B8B8B8"/>
                </a:solidFill>
                <a:latin typeface="Times New Roman"/>
                <a:cs typeface="Times New Roman"/>
              </a:rPr>
              <a:t>i</a:t>
            </a:r>
            <a:r>
              <a:rPr sz="1600" spc="-12" dirty="0">
                <a:solidFill>
                  <a:srgbClr val="A5A5A5"/>
                </a:solidFill>
                <a:latin typeface="Times New Roman"/>
                <a:cs typeface="Times New Roman"/>
              </a:rPr>
              <a:t>n</a:t>
            </a:r>
            <a:endParaRPr sz="1600">
              <a:latin typeface="Times New Roman"/>
              <a:cs typeface="Times New Roman"/>
            </a:endParaRPr>
          </a:p>
          <a:p>
            <a:pPr marL="37592" marR="9648">
              <a:lnSpc>
                <a:spcPct val="95825"/>
              </a:lnSpc>
              <a:spcBef>
                <a:spcPts val="848"/>
              </a:spcBef>
            </a:pPr>
            <a:r>
              <a:rPr sz="1200" spc="30" dirty="0">
                <a:solidFill>
                  <a:srgbClr val="B8B8B8"/>
                </a:solidFill>
                <a:latin typeface="Arial"/>
                <a:cs typeface="Arial"/>
              </a:rPr>
              <a:t>hi</a:t>
            </a:r>
            <a:r>
              <a:rPr sz="1200" spc="30" dirty="0">
                <a:solidFill>
                  <a:srgbClr val="A5A5A5"/>
                </a:solidFill>
                <a:latin typeface="Arial"/>
                <a:cs typeface="Arial"/>
              </a:rPr>
              <a:t>bers</a:t>
            </a:r>
            <a:r>
              <a:rPr sz="1200" spc="30" dirty="0">
                <a:solidFill>
                  <a:srgbClr val="B8B8B8"/>
                </a:solidFill>
                <a:latin typeface="Arial"/>
                <a:cs typeface="Arial"/>
              </a:rPr>
              <a:t>ry </a:t>
            </a:r>
            <a:r>
              <a:rPr sz="1200" spc="30" dirty="0">
                <a:solidFill>
                  <a:srgbClr val="A5A5A5"/>
                </a:solidFill>
                <a:latin typeface="Arial"/>
                <a:cs typeface="Arial"/>
              </a:rPr>
              <a:t>c</a:t>
            </a:r>
            <a:r>
              <a:rPr sz="1200" spc="30" dirty="0">
                <a:solidFill>
                  <a:srgbClr val="B8B8B8"/>
                </a:solidFill>
                <a:latin typeface="Arial"/>
                <a:cs typeface="Arial"/>
              </a:rPr>
              <a:t>ir</a:t>
            </a:r>
            <a:r>
              <a:rPr sz="1200" spc="30" dirty="0">
                <a:solidFill>
                  <a:srgbClr val="A5A5A5"/>
                </a:solidFill>
                <a:latin typeface="Arial"/>
                <a:cs typeface="Arial"/>
              </a:rPr>
              <a:t>ru</a:t>
            </a:r>
            <a:r>
              <a:rPr sz="1200" spc="30" dirty="0">
                <a:solidFill>
                  <a:srgbClr val="B8B8B8"/>
                </a:solidFill>
                <a:latin typeface="Arial"/>
                <a:cs typeface="Arial"/>
              </a:rPr>
              <a:t>l</a:t>
            </a:r>
            <a:r>
              <a:rPr sz="1200" spc="30" dirty="0">
                <a:solidFill>
                  <a:srgbClr val="A5A5A5"/>
                </a:solidFill>
                <a:latin typeface="Arial"/>
                <a:cs typeface="Arial"/>
              </a:rPr>
              <a:t>atior</a:t>
            </a:r>
            <a:endParaRPr sz="1200">
              <a:latin typeface="Arial"/>
              <a:cs typeface="Arial"/>
            </a:endParaRPr>
          </a:p>
        </p:txBody>
      </p:sp>
      <p:sp>
        <p:nvSpPr>
          <p:cNvPr id="5" name="object 5"/>
          <p:cNvSpPr txBox="1"/>
          <p:nvPr/>
        </p:nvSpPr>
        <p:spPr>
          <a:xfrm>
            <a:off x="15306040" y="7573954"/>
            <a:ext cx="4803136" cy="1508528"/>
          </a:xfrm>
          <a:prstGeom prst="rect">
            <a:avLst/>
          </a:prstGeom>
        </p:spPr>
        <p:txBody>
          <a:bodyPr wrap="square" lIns="0" tIns="12954" rIns="0" bIns="0" rtlCol="0">
            <a:noAutofit/>
          </a:bodyPr>
          <a:lstStyle/>
          <a:p>
            <a:pPr marL="31494" marR="9648">
              <a:lnSpc>
                <a:spcPts val="2038"/>
              </a:lnSpc>
            </a:pPr>
            <a:r>
              <a:rPr sz="1800" spc="38" dirty="0">
                <a:solidFill>
                  <a:srgbClr val="B8B8B8"/>
                </a:solidFill>
                <a:latin typeface="Arial"/>
                <a:cs typeface="Arial"/>
              </a:rPr>
              <a:t>Ci</a:t>
            </a:r>
            <a:r>
              <a:rPr sz="1800" spc="38" dirty="0">
                <a:solidFill>
                  <a:srgbClr val="A5A5A5"/>
                </a:solidFill>
                <a:latin typeface="Arial"/>
                <a:cs typeface="Arial"/>
              </a:rPr>
              <a:t>r</a:t>
            </a:r>
            <a:r>
              <a:rPr sz="1800" spc="38" dirty="0">
                <a:solidFill>
                  <a:srgbClr val="B8B8B8"/>
                </a:solidFill>
                <a:latin typeface="Arial"/>
                <a:cs typeface="Arial"/>
              </a:rPr>
              <a:t>cula</a:t>
            </a:r>
            <a:r>
              <a:rPr sz="1800" spc="38" dirty="0">
                <a:solidFill>
                  <a:srgbClr val="A5A5A5"/>
                </a:solidFill>
                <a:latin typeface="Arial"/>
                <a:cs typeface="Arial"/>
              </a:rPr>
              <a:t>ti</a:t>
            </a:r>
            <a:r>
              <a:rPr sz="1800" spc="38" dirty="0">
                <a:solidFill>
                  <a:srgbClr val="B8B8B8"/>
                </a:solidFill>
                <a:latin typeface="Arial"/>
                <a:cs typeface="Arial"/>
              </a:rPr>
              <a:t>on</a:t>
            </a:r>
            <a:endParaRPr sz="1800">
              <a:latin typeface="Arial"/>
              <a:cs typeface="Arial"/>
            </a:endParaRPr>
          </a:p>
          <a:p>
            <a:pPr marL="25400" indent="6094">
              <a:lnSpc>
                <a:spcPts val="1608"/>
              </a:lnSpc>
              <a:spcBef>
                <a:spcPts val="992"/>
              </a:spcBef>
            </a:pPr>
            <a:r>
              <a:rPr sz="1400" spc="22" dirty="0">
                <a:solidFill>
                  <a:srgbClr val="A5A5A5"/>
                </a:solidFill>
                <a:latin typeface="Times New Roman"/>
                <a:cs typeface="Times New Roman"/>
              </a:rPr>
              <a:t>T</a:t>
            </a:r>
            <a:r>
              <a:rPr sz="1400" spc="22" dirty="0">
                <a:solidFill>
                  <a:srgbClr val="919393"/>
                </a:solidFill>
                <a:latin typeface="Times New Roman"/>
                <a:cs typeface="Times New Roman"/>
              </a:rPr>
              <a:t>h</a:t>
            </a:r>
            <a:r>
              <a:rPr sz="1400" spc="22" dirty="0">
                <a:solidFill>
                  <a:srgbClr val="A5A5A5"/>
                </a:solidFill>
                <a:latin typeface="Times New Roman"/>
                <a:cs typeface="Times New Roman"/>
              </a:rPr>
              <a:t>e </a:t>
            </a:r>
            <a:r>
              <a:rPr sz="1200" spc="40" dirty="0">
                <a:solidFill>
                  <a:srgbClr val="B8B8B8"/>
                </a:solidFill>
                <a:latin typeface="Arial"/>
                <a:cs typeface="Arial"/>
              </a:rPr>
              <a:t>Ci</a:t>
            </a:r>
            <a:r>
              <a:rPr sz="1200" spc="40" dirty="0">
                <a:solidFill>
                  <a:srgbClr val="A5A5A5"/>
                </a:solidFill>
                <a:latin typeface="Arial"/>
                <a:cs typeface="Arial"/>
              </a:rPr>
              <a:t>rc</a:t>
            </a:r>
            <a:r>
              <a:rPr sz="1200" spc="40" dirty="0">
                <a:solidFill>
                  <a:srgbClr val="B8B8B8"/>
                </a:solidFill>
                <a:latin typeface="Arial"/>
                <a:cs typeface="Arial"/>
              </a:rPr>
              <a:t>ul</a:t>
            </a:r>
            <a:r>
              <a:rPr sz="1200" spc="40" dirty="0">
                <a:solidFill>
                  <a:srgbClr val="A5A5A5"/>
                </a:solidFill>
                <a:latin typeface="Arial"/>
                <a:cs typeface="Arial"/>
              </a:rPr>
              <a:t>at</a:t>
            </a:r>
            <a:r>
              <a:rPr sz="1200" spc="40" dirty="0">
                <a:solidFill>
                  <a:srgbClr val="B8B8B8"/>
                </a:solidFill>
                <a:latin typeface="Arial"/>
                <a:cs typeface="Arial"/>
              </a:rPr>
              <a:t>i</a:t>
            </a:r>
            <a:r>
              <a:rPr sz="1200" spc="40" dirty="0">
                <a:solidFill>
                  <a:srgbClr val="A5A5A5"/>
                </a:solidFill>
                <a:latin typeface="Arial"/>
                <a:cs typeface="Arial"/>
              </a:rPr>
              <a:t>on </a:t>
            </a:r>
            <a:r>
              <a:rPr sz="1400" spc="22" dirty="0">
                <a:solidFill>
                  <a:srgbClr val="A5A5A5"/>
                </a:solidFill>
                <a:latin typeface="Times New Roman"/>
                <a:cs typeface="Times New Roman"/>
              </a:rPr>
              <a:t>modu</a:t>
            </a:r>
            <a:r>
              <a:rPr sz="1400" spc="22" dirty="0">
                <a:solidFill>
                  <a:srgbClr val="B8B8B8"/>
                </a:solidFill>
                <a:latin typeface="Times New Roman"/>
                <a:cs typeface="Times New Roman"/>
              </a:rPr>
              <a:t>l</a:t>
            </a:r>
            <a:r>
              <a:rPr sz="1400" spc="22" dirty="0">
                <a:solidFill>
                  <a:srgbClr val="A5A5A5"/>
                </a:solidFill>
                <a:latin typeface="Times New Roman"/>
                <a:cs typeface="Times New Roman"/>
              </a:rPr>
              <a:t>e </a:t>
            </a:r>
            <a:r>
              <a:rPr sz="1200" spc="40" dirty="0">
                <a:solidFill>
                  <a:srgbClr val="A5A5A5"/>
                </a:solidFill>
                <a:latin typeface="Arial"/>
                <a:cs typeface="Arial"/>
              </a:rPr>
              <a:t>is </a:t>
            </a:r>
            <a:r>
              <a:rPr sz="1400" spc="22" dirty="0">
                <a:solidFill>
                  <a:srgbClr val="A5A5A5"/>
                </a:solidFill>
                <a:latin typeface="Times New Roman"/>
                <a:cs typeface="Times New Roman"/>
              </a:rPr>
              <a:t>used for do</a:t>
            </a:r>
            <a:r>
              <a:rPr sz="1400" spc="22" dirty="0">
                <a:solidFill>
                  <a:srgbClr val="B8B8B8"/>
                </a:solidFill>
                <a:latin typeface="Times New Roman"/>
                <a:cs typeface="Times New Roman"/>
              </a:rPr>
              <a:t>i</a:t>
            </a:r>
            <a:r>
              <a:rPr sz="1400" spc="22" dirty="0">
                <a:solidFill>
                  <a:srgbClr val="A5A5A5"/>
                </a:solidFill>
                <a:latin typeface="Times New Roman"/>
                <a:cs typeface="Times New Roman"/>
              </a:rPr>
              <a:t>n</a:t>
            </a:r>
            <a:r>
              <a:rPr sz="1400" spc="22" dirty="0">
                <a:solidFill>
                  <a:srgbClr val="919393"/>
                </a:solidFill>
                <a:latin typeface="Times New Roman"/>
                <a:cs typeface="Times New Roman"/>
              </a:rPr>
              <a:t>g </a:t>
            </a:r>
            <a:r>
              <a:rPr sz="1200" spc="22" dirty="0">
                <a:solidFill>
                  <a:srgbClr val="B8B8B8"/>
                </a:solidFill>
                <a:latin typeface="Times New Roman"/>
                <a:cs typeface="Times New Roman"/>
              </a:rPr>
              <a:t>li</a:t>
            </a:r>
            <a:r>
              <a:rPr sz="1200" spc="22" dirty="0">
                <a:solidFill>
                  <a:srgbClr val="A5A5A5"/>
                </a:solidFill>
                <a:latin typeface="Times New Roman"/>
                <a:cs typeface="Times New Roman"/>
              </a:rPr>
              <a:t>b</a:t>
            </a:r>
            <a:r>
              <a:rPr sz="1200" spc="22" dirty="0">
                <a:solidFill>
                  <a:srgbClr val="B8B8B8"/>
                </a:solidFill>
                <a:latin typeface="Times New Roman"/>
                <a:cs typeface="Times New Roman"/>
              </a:rPr>
              <a:t>r</a:t>
            </a:r>
            <a:r>
              <a:rPr sz="1200" spc="22" dirty="0">
                <a:solidFill>
                  <a:srgbClr val="A5A5A5"/>
                </a:solidFill>
                <a:latin typeface="Times New Roman"/>
                <a:cs typeface="Times New Roman"/>
              </a:rPr>
              <a:t>ary </a:t>
            </a:r>
            <a:r>
              <a:rPr sz="1400" spc="22" dirty="0">
                <a:solidFill>
                  <a:srgbClr val="A5A5A5"/>
                </a:solidFill>
                <a:latin typeface="Times New Roman"/>
                <a:cs typeface="Times New Roman"/>
              </a:rPr>
              <a:t>c</a:t>
            </a:r>
            <a:r>
              <a:rPr sz="1400" spc="22" dirty="0">
                <a:solidFill>
                  <a:srgbClr val="B8B8B8"/>
                </a:solidFill>
                <a:latin typeface="Times New Roman"/>
                <a:cs typeface="Times New Roman"/>
              </a:rPr>
              <a:t>i</a:t>
            </a:r>
            <a:r>
              <a:rPr sz="1400" spc="22" dirty="0">
                <a:solidFill>
                  <a:srgbClr val="A5A5A5"/>
                </a:solidFill>
                <a:latin typeface="Times New Roman"/>
                <a:cs typeface="Times New Roman"/>
              </a:rPr>
              <a:t>rcu</a:t>
            </a:r>
            <a:r>
              <a:rPr sz="1400" spc="22" dirty="0">
                <a:solidFill>
                  <a:srgbClr val="B8B8B8"/>
                </a:solidFill>
                <a:latin typeface="Times New Roman"/>
                <a:cs typeface="Times New Roman"/>
              </a:rPr>
              <a:t>l</a:t>
            </a:r>
            <a:r>
              <a:rPr sz="1400" spc="22" dirty="0">
                <a:solidFill>
                  <a:srgbClr val="A5A5A5"/>
                </a:solidFill>
                <a:latin typeface="Times New Roman"/>
                <a:cs typeface="Times New Roman"/>
              </a:rPr>
              <a:t>a</a:t>
            </a:r>
            <a:r>
              <a:rPr sz="1400" spc="22" dirty="0">
                <a:solidFill>
                  <a:srgbClr val="B8B8B8"/>
                </a:solidFill>
                <a:latin typeface="Times New Roman"/>
                <a:cs typeface="Times New Roman"/>
              </a:rPr>
              <a:t>t</a:t>
            </a:r>
            <a:r>
              <a:rPr sz="1400" spc="22" dirty="0">
                <a:solidFill>
                  <a:srgbClr val="A5A5A5"/>
                </a:solidFill>
                <a:latin typeface="Times New Roman"/>
                <a:cs typeface="Times New Roman"/>
              </a:rPr>
              <a:t>or </a:t>
            </a:r>
            <a:endParaRPr sz="1200">
              <a:latin typeface="Times New Roman"/>
              <a:cs typeface="Times New Roman"/>
            </a:endParaRPr>
          </a:p>
          <a:p>
            <a:pPr marL="25400">
              <a:lnSpc>
                <a:spcPts val="1378"/>
              </a:lnSpc>
              <a:spcBef>
                <a:spcPts val="790"/>
              </a:spcBef>
            </a:pPr>
            <a:r>
              <a:rPr sz="1200" spc="66" dirty="0">
                <a:solidFill>
                  <a:srgbClr val="A5A5A5"/>
                </a:solidFill>
                <a:latin typeface="Times New Roman"/>
                <a:cs typeface="Times New Roman"/>
              </a:rPr>
              <a:t>t</a:t>
            </a:r>
            <a:r>
              <a:rPr sz="1200" spc="80" dirty="0">
                <a:solidFill>
                  <a:srgbClr val="A5A5A5"/>
                </a:solidFill>
                <a:latin typeface="Times New Roman"/>
                <a:cs typeface="Times New Roman"/>
              </a:rPr>
              <a:t>r</a:t>
            </a:r>
            <a:r>
              <a:rPr sz="1200" spc="98" dirty="0">
                <a:solidFill>
                  <a:srgbClr val="A5A5A5"/>
                </a:solidFill>
                <a:latin typeface="Times New Roman"/>
                <a:cs typeface="Times New Roman"/>
              </a:rPr>
              <a:t>a</a:t>
            </a:r>
            <a:r>
              <a:rPr sz="1200" spc="114" dirty="0">
                <a:solidFill>
                  <a:srgbClr val="A5A5A5"/>
                </a:solidFill>
                <a:latin typeface="Times New Roman"/>
                <a:cs typeface="Times New Roman"/>
              </a:rPr>
              <a:t>n</a:t>
            </a:r>
            <a:r>
              <a:rPr sz="1200" spc="84" dirty="0">
                <a:solidFill>
                  <a:srgbClr val="A5A5A5"/>
                </a:solidFill>
                <a:latin typeface="Times New Roman"/>
                <a:cs typeface="Times New Roman"/>
              </a:rPr>
              <a:t>s</a:t>
            </a:r>
            <a:r>
              <a:rPr sz="1200" spc="98" dirty="0">
                <a:solidFill>
                  <a:srgbClr val="A5A5A5"/>
                </a:solidFill>
                <a:latin typeface="Times New Roman"/>
                <a:cs typeface="Times New Roman"/>
              </a:rPr>
              <a:t>ac</a:t>
            </a:r>
            <a:r>
              <a:rPr sz="1200" spc="66" dirty="0">
                <a:solidFill>
                  <a:srgbClr val="B8B8B8"/>
                </a:solidFill>
                <a:latin typeface="Times New Roman"/>
                <a:cs typeface="Times New Roman"/>
              </a:rPr>
              <a:t>t</a:t>
            </a:r>
            <a:r>
              <a:rPr sz="1200" spc="56" dirty="0">
                <a:solidFill>
                  <a:srgbClr val="B8B8B8"/>
                </a:solidFill>
                <a:latin typeface="Times New Roman"/>
                <a:cs typeface="Times New Roman"/>
              </a:rPr>
              <a:t>i</a:t>
            </a:r>
            <a:r>
              <a:rPr sz="1200" spc="114" dirty="0">
                <a:solidFill>
                  <a:srgbClr val="A5A5A5"/>
                </a:solidFill>
                <a:latin typeface="Times New Roman"/>
                <a:cs typeface="Times New Roman"/>
              </a:rPr>
              <a:t>o</a:t>
            </a:r>
            <a:r>
              <a:rPr sz="1200" spc="124" dirty="0">
                <a:solidFill>
                  <a:srgbClr val="919393"/>
                </a:solidFill>
                <a:latin typeface="Times New Roman"/>
                <a:cs typeface="Times New Roman"/>
              </a:rPr>
              <a:t>n</a:t>
            </a:r>
            <a:r>
              <a:rPr sz="1200" spc="196" dirty="0">
                <a:solidFill>
                  <a:srgbClr val="919393"/>
                </a:solidFill>
                <a:latin typeface="Times New Roman"/>
                <a:cs typeface="Times New Roman"/>
              </a:rPr>
              <a:t> </a:t>
            </a:r>
            <a:r>
              <a:rPr sz="1200" spc="96" dirty="0">
                <a:solidFill>
                  <a:srgbClr val="A5A5A5"/>
                </a:solidFill>
                <a:latin typeface="Times New Roman"/>
                <a:cs typeface="Times New Roman"/>
              </a:rPr>
              <a:t>s</a:t>
            </a:r>
            <a:r>
              <a:rPr sz="1200" spc="100" dirty="0">
                <a:solidFill>
                  <a:srgbClr val="A5A5A5"/>
                </a:solidFill>
                <a:latin typeface="Times New Roman"/>
                <a:cs typeface="Times New Roman"/>
              </a:rPr>
              <a:t>u</a:t>
            </a:r>
            <a:r>
              <a:rPr sz="1200" spc="98" dirty="0">
                <a:solidFill>
                  <a:srgbClr val="A5A5A5"/>
                </a:solidFill>
                <a:latin typeface="Times New Roman"/>
                <a:cs typeface="Times New Roman"/>
              </a:rPr>
              <a:t>c</a:t>
            </a:r>
            <a:r>
              <a:rPr sz="1200" spc="124" dirty="0">
                <a:solidFill>
                  <a:srgbClr val="919393"/>
                </a:solidFill>
                <a:latin typeface="Times New Roman"/>
                <a:cs typeface="Times New Roman"/>
              </a:rPr>
              <a:t>h</a:t>
            </a:r>
            <a:r>
              <a:rPr sz="1200" spc="54" dirty="0">
                <a:solidFill>
                  <a:srgbClr val="919393"/>
                </a:solidFill>
                <a:latin typeface="Times New Roman"/>
                <a:cs typeface="Times New Roman"/>
              </a:rPr>
              <a:t> </a:t>
            </a:r>
            <a:r>
              <a:rPr sz="1200" spc="98" dirty="0">
                <a:solidFill>
                  <a:srgbClr val="919393"/>
                </a:solidFill>
                <a:latin typeface="Times New Roman"/>
                <a:cs typeface="Times New Roman"/>
              </a:rPr>
              <a:t>a</a:t>
            </a:r>
            <a:r>
              <a:rPr sz="1200" spc="96" dirty="0">
                <a:solidFill>
                  <a:srgbClr val="A5A5A5"/>
                </a:solidFill>
                <a:latin typeface="Times New Roman"/>
                <a:cs typeface="Times New Roman"/>
              </a:rPr>
              <a:t>s</a:t>
            </a:r>
            <a:r>
              <a:rPr sz="1200" spc="128" dirty="0">
                <a:solidFill>
                  <a:srgbClr val="A5A5A5"/>
                </a:solidFill>
                <a:latin typeface="Times New Roman"/>
                <a:cs typeface="Times New Roman"/>
              </a:rPr>
              <a:t> </a:t>
            </a:r>
            <a:r>
              <a:rPr sz="1200" spc="-4" dirty="0">
                <a:solidFill>
                  <a:srgbClr val="A5A5A5"/>
                </a:solidFill>
                <a:latin typeface="Times New Roman"/>
                <a:cs typeface="Times New Roman"/>
              </a:rPr>
              <a:t>c</a:t>
            </a:r>
            <a:r>
              <a:rPr sz="1200" spc="66" dirty="0">
                <a:solidFill>
                  <a:srgbClr val="A5A5A5"/>
                </a:solidFill>
                <a:latin typeface="Times New Roman"/>
                <a:cs typeface="Times New Roman"/>
              </a:rPr>
              <a:t>o</a:t>
            </a:r>
            <a:r>
              <a:rPr sz="1200" spc="94" dirty="0">
                <a:solidFill>
                  <a:srgbClr val="B8B8B8"/>
                </a:solidFill>
                <a:latin typeface="Times New Roman"/>
                <a:cs typeface="Times New Roman"/>
              </a:rPr>
              <a:t>ll</a:t>
            </a:r>
            <a:r>
              <a:rPr sz="1200" spc="72" dirty="0">
                <a:solidFill>
                  <a:srgbClr val="A5A5A5"/>
                </a:solidFill>
                <a:latin typeface="Times New Roman"/>
                <a:cs typeface="Times New Roman"/>
              </a:rPr>
              <a:t>e</a:t>
            </a:r>
            <a:r>
              <a:rPr sz="1200" spc="12" dirty="0">
                <a:solidFill>
                  <a:srgbClr val="A5A5A5"/>
                </a:solidFill>
                <a:latin typeface="Times New Roman"/>
                <a:cs typeface="Times New Roman"/>
              </a:rPr>
              <a:t>c</a:t>
            </a:r>
            <a:r>
              <a:rPr sz="1200" spc="190" dirty="0">
                <a:solidFill>
                  <a:srgbClr val="A5A5A5"/>
                </a:solidFill>
                <a:latin typeface="Times New Roman"/>
                <a:cs typeface="Times New Roman"/>
              </a:rPr>
              <a:t>t</a:t>
            </a:r>
            <a:r>
              <a:rPr sz="1200" spc="-38" dirty="0">
                <a:solidFill>
                  <a:srgbClr val="B8B8B8"/>
                </a:solidFill>
                <a:latin typeface="Times New Roman"/>
                <a:cs typeface="Times New Roman"/>
              </a:rPr>
              <a:t>i</a:t>
            </a:r>
            <a:r>
              <a:rPr sz="1200" spc="130" dirty="0">
                <a:solidFill>
                  <a:srgbClr val="A5A5A5"/>
                </a:solidFill>
                <a:latin typeface="Times New Roman"/>
                <a:cs typeface="Times New Roman"/>
              </a:rPr>
              <a:t>on</a:t>
            </a:r>
            <a:r>
              <a:rPr sz="1200" dirty="0">
                <a:solidFill>
                  <a:srgbClr val="A5A5A5"/>
                </a:solidFill>
                <a:latin typeface="Times New Roman"/>
                <a:cs typeface="Times New Roman"/>
              </a:rPr>
              <a:t> </a:t>
            </a:r>
            <a:r>
              <a:rPr sz="1200" spc="-138" dirty="0">
                <a:solidFill>
                  <a:srgbClr val="A5A5A5"/>
                </a:solidFill>
                <a:latin typeface="Times New Roman"/>
                <a:cs typeface="Times New Roman"/>
              </a:rPr>
              <a:t> </a:t>
            </a:r>
            <a:r>
              <a:rPr sz="1200" spc="-38" dirty="0">
                <a:solidFill>
                  <a:srgbClr val="B8B8B8"/>
                </a:solidFill>
                <a:latin typeface="Times New Roman"/>
                <a:cs typeface="Times New Roman"/>
              </a:rPr>
              <a:t>l</a:t>
            </a:r>
            <a:r>
              <a:rPr sz="1200" spc="168" dirty="0">
                <a:solidFill>
                  <a:srgbClr val="A5A5A5"/>
                </a:solidFill>
                <a:latin typeface="Times New Roman"/>
                <a:cs typeface="Times New Roman"/>
              </a:rPr>
              <a:t>o</a:t>
            </a:r>
            <a:r>
              <a:rPr sz="1200" spc="136" dirty="0">
                <a:solidFill>
                  <a:srgbClr val="919393"/>
                </a:solidFill>
                <a:latin typeface="Times New Roman"/>
                <a:cs typeface="Times New Roman"/>
              </a:rPr>
              <a:t>a</a:t>
            </a:r>
            <a:r>
              <a:rPr sz="1200" spc="168" dirty="0">
                <a:solidFill>
                  <a:srgbClr val="A5A5A5"/>
                </a:solidFill>
                <a:latin typeface="Times New Roman"/>
                <a:cs typeface="Times New Roman"/>
              </a:rPr>
              <a:t>n</a:t>
            </a:r>
            <a:r>
              <a:rPr sz="1200" spc="-28" dirty="0">
                <a:solidFill>
                  <a:srgbClr val="919393"/>
                </a:solidFill>
                <a:latin typeface="Times New Roman"/>
                <a:cs typeface="Times New Roman"/>
              </a:rPr>
              <a:t>s</a:t>
            </a:r>
            <a:r>
              <a:rPr sz="1200" spc="128" dirty="0">
                <a:solidFill>
                  <a:srgbClr val="919393"/>
                </a:solidFill>
                <a:latin typeface="Times New Roman"/>
                <a:cs typeface="Times New Roman"/>
              </a:rPr>
              <a:t> </a:t>
            </a:r>
            <a:r>
              <a:rPr sz="1200" spc="124" dirty="0">
                <a:solidFill>
                  <a:srgbClr val="919393"/>
                </a:solidFill>
                <a:latin typeface="Times New Roman"/>
                <a:cs typeface="Times New Roman"/>
              </a:rPr>
              <a:t>a</a:t>
            </a:r>
            <a:r>
              <a:rPr sz="1200" spc="142" dirty="0">
                <a:solidFill>
                  <a:srgbClr val="A5A5A5"/>
                </a:solidFill>
                <a:latin typeface="Times New Roman"/>
                <a:cs typeface="Times New Roman"/>
              </a:rPr>
              <a:t>n</a:t>
            </a:r>
            <a:r>
              <a:rPr sz="1200" spc="154" dirty="0">
                <a:solidFill>
                  <a:srgbClr val="A5A5A5"/>
                </a:solidFill>
                <a:latin typeface="Times New Roman"/>
                <a:cs typeface="Times New Roman"/>
              </a:rPr>
              <a:t>d</a:t>
            </a:r>
            <a:r>
              <a:rPr sz="1200" spc="84" dirty="0">
                <a:solidFill>
                  <a:srgbClr val="A5A5A5"/>
                </a:solidFill>
                <a:latin typeface="Times New Roman"/>
                <a:cs typeface="Times New Roman"/>
              </a:rPr>
              <a:t> </a:t>
            </a:r>
            <a:r>
              <a:rPr sz="1200" spc="-58" dirty="0">
                <a:solidFill>
                  <a:srgbClr val="A5A5A5"/>
                </a:solidFill>
                <a:latin typeface="Times New Roman"/>
                <a:cs typeface="Times New Roman"/>
              </a:rPr>
              <a:t>r</a:t>
            </a:r>
            <a:r>
              <a:rPr sz="1200" spc="136" dirty="0">
                <a:solidFill>
                  <a:srgbClr val="A5A5A5"/>
                </a:solidFill>
                <a:latin typeface="Times New Roman"/>
                <a:cs typeface="Times New Roman"/>
              </a:rPr>
              <a:t>e</a:t>
            </a:r>
            <a:r>
              <a:rPr sz="1200" spc="140" dirty="0">
                <a:solidFill>
                  <a:srgbClr val="A5A5A5"/>
                </a:solidFill>
                <a:latin typeface="Times New Roman"/>
                <a:cs typeface="Times New Roman"/>
              </a:rPr>
              <a:t>t</a:t>
            </a:r>
            <a:r>
              <a:rPr sz="1200" spc="66" dirty="0">
                <a:solidFill>
                  <a:srgbClr val="A5A5A5"/>
                </a:solidFill>
                <a:latin typeface="Times New Roman"/>
                <a:cs typeface="Times New Roman"/>
              </a:rPr>
              <a:t>u</a:t>
            </a:r>
            <a:r>
              <a:rPr sz="1200" spc="32" dirty="0">
                <a:solidFill>
                  <a:srgbClr val="A5A5A5"/>
                </a:solidFill>
                <a:latin typeface="Times New Roman"/>
                <a:cs typeface="Times New Roman"/>
              </a:rPr>
              <a:t>r</a:t>
            </a:r>
            <a:r>
              <a:rPr sz="1200" spc="-134" dirty="0">
                <a:solidFill>
                  <a:srgbClr val="A5A5A5"/>
                </a:solidFill>
                <a:latin typeface="Times New Roman"/>
                <a:cs typeface="Times New Roman"/>
              </a:rPr>
              <a:t>n.</a:t>
            </a:r>
            <a:r>
              <a:rPr sz="1200" dirty="0">
                <a:solidFill>
                  <a:srgbClr val="A5A5A5"/>
                </a:solidFill>
                <a:latin typeface="Times New Roman"/>
                <a:cs typeface="Times New Roman"/>
              </a:rPr>
              <a:t>  </a:t>
            </a:r>
            <a:r>
              <a:rPr sz="1200" spc="-38" dirty="0">
                <a:solidFill>
                  <a:srgbClr val="A5A5A5"/>
                </a:solidFill>
                <a:latin typeface="Times New Roman"/>
                <a:cs typeface="Times New Roman"/>
              </a:rPr>
              <a:t> </a:t>
            </a:r>
            <a:r>
              <a:rPr sz="1200" spc="-206" dirty="0">
                <a:solidFill>
                  <a:srgbClr val="B8B8B8"/>
                </a:solidFill>
                <a:latin typeface="Times New Roman"/>
                <a:cs typeface="Times New Roman"/>
              </a:rPr>
              <a:t>I</a:t>
            </a:r>
            <a:r>
              <a:rPr sz="1200" spc="178" dirty="0">
                <a:solidFill>
                  <a:srgbClr val="A5A5A5"/>
                </a:solidFill>
                <a:latin typeface="Times New Roman"/>
                <a:cs typeface="Times New Roman"/>
              </a:rPr>
              <a:t>n</a:t>
            </a:r>
            <a:r>
              <a:rPr sz="1200" spc="18" dirty="0">
                <a:solidFill>
                  <a:srgbClr val="A5A5A5"/>
                </a:solidFill>
                <a:latin typeface="Times New Roman"/>
                <a:cs typeface="Times New Roman"/>
              </a:rPr>
              <a:t> </a:t>
            </a:r>
            <a:r>
              <a:rPr sz="1200" spc="64" dirty="0">
                <a:solidFill>
                  <a:srgbClr val="A5A5A5"/>
                </a:solidFill>
                <a:latin typeface="Times New Roman"/>
                <a:cs typeface="Times New Roman"/>
              </a:rPr>
              <a:t>t</a:t>
            </a:r>
            <a:r>
              <a:rPr sz="1200" spc="130" dirty="0">
                <a:solidFill>
                  <a:srgbClr val="A5A5A5"/>
                </a:solidFill>
                <a:latin typeface="Times New Roman"/>
                <a:cs typeface="Times New Roman"/>
              </a:rPr>
              <a:t>h</a:t>
            </a:r>
            <a:r>
              <a:rPr sz="1200" spc="16" dirty="0">
                <a:solidFill>
                  <a:srgbClr val="B8B8B8"/>
                </a:solidFill>
                <a:latin typeface="Times New Roman"/>
                <a:cs typeface="Times New Roman"/>
              </a:rPr>
              <a:t>i</a:t>
            </a:r>
            <a:r>
              <a:rPr sz="1200" spc="110" dirty="0">
                <a:solidFill>
                  <a:srgbClr val="A5A5A5"/>
                </a:solidFill>
                <a:latin typeface="Times New Roman"/>
                <a:cs typeface="Times New Roman"/>
              </a:rPr>
              <a:t>s</a:t>
            </a:r>
            <a:r>
              <a:rPr sz="1200" spc="134" dirty="0">
                <a:solidFill>
                  <a:srgbClr val="A5A5A5"/>
                </a:solidFill>
                <a:latin typeface="Times New Roman"/>
                <a:cs typeface="Times New Roman"/>
              </a:rPr>
              <a:t> </a:t>
            </a:r>
            <a:r>
              <a:rPr sz="1200" spc="66" dirty="0">
                <a:solidFill>
                  <a:srgbClr val="A5A5A5"/>
                </a:solidFill>
                <a:latin typeface="Times New Roman"/>
                <a:cs typeface="Times New Roman"/>
              </a:rPr>
              <a:t>mo</a:t>
            </a:r>
            <a:r>
              <a:rPr sz="1200" spc="32" dirty="0">
                <a:solidFill>
                  <a:srgbClr val="A5A5A5"/>
                </a:solidFill>
                <a:latin typeface="Times New Roman"/>
                <a:cs typeface="Times New Roman"/>
              </a:rPr>
              <a:t>d</a:t>
            </a:r>
            <a:r>
              <a:rPr sz="1200" spc="266" dirty="0">
                <a:solidFill>
                  <a:srgbClr val="A5A5A5"/>
                </a:solidFill>
                <a:latin typeface="Times New Roman"/>
                <a:cs typeface="Times New Roman"/>
              </a:rPr>
              <a:t>u</a:t>
            </a:r>
            <a:r>
              <a:rPr sz="1200" spc="-88" dirty="0">
                <a:solidFill>
                  <a:srgbClr val="A5A5A5"/>
                </a:solidFill>
                <a:latin typeface="Times New Roman"/>
                <a:cs typeface="Times New Roman"/>
              </a:rPr>
              <a:t>l</a:t>
            </a:r>
            <a:r>
              <a:rPr sz="1200" spc="146" dirty="0">
                <a:solidFill>
                  <a:srgbClr val="A5A5A5"/>
                </a:solidFill>
                <a:latin typeface="Times New Roman"/>
                <a:cs typeface="Times New Roman"/>
              </a:rPr>
              <a:t>e</a:t>
            </a:r>
            <a:r>
              <a:rPr sz="1200" spc="-18" dirty="0">
                <a:solidFill>
                  <a:srgbClr val="A5A5A5"/>
                </a:solidFill>
                <a:latin typeface="Times New Roman"/>
                <a:cs typeface="Times New Roman"/>
              </a:rPr>
              <a:t> </a:t>
            </a:r>
            <a:r>
              <a:rPr sz="1200" spc="22" dirty="0">
                <a:solidFill>
                  <a:srgbClr val="A5A5A5"/>
                </a:solidFill>
                <a:latin typeface="Times New Roman"/>
                <a:cs typeface="Times New Roman"/>
              </a:rPr>
              <a:t>you</a:t>
            </a:r>
            <a:r>
              <a:rPr sz="1200" spc="10" dirty="0">
                <a:solidFill>
                  <a:srgbClr val="A5A5A5"/>
                </a:solidFill>
                <a:latin typeface="Times New Roman"/>
                <a:cs typeface="Times New Roman"/>
              </a:rPr>
              <a:t> </a:t>
            </a:r>
            <a:endParaRPr sz="1400">
              <a:latin typeface="Arial"/>
              <a:cs typeface="Arial"/>
            </a:endParaRPr>
          </a:p>
          <a:p>
            <a:pPr marL="25400">
              <a:lnSpc>
                <a:spcPts val="1838"/>
              </a:lnSpc>
              <a:spcBef>
                <a:spcPts val="676"/>
              </a:spcBef>
            </a:pPr>
            <a:r>
              <a:rPr sz="1400" spc="36" dirty="0">
                <a:solidFill>
                  <a:srgbClr val="A5A5A5"/>
                </a:solidFill>
                <a:latin typeface="Arial"/>
                <a:cs typeface="Arial"/>
              </a:rPr>
              <a:t>an </a:t>
            </a:r>
            <a:r>
              <a:rPr sz="1200" spc="36" dirty="0">
                <a:solidFill>
                  <a:srgbClr val="A5A5A5"/>
                </a:solidFill>
                <a:latin typeface="Arial"/>
                <a:cs typeface="Arial"/>
              </a:rPr>
              <a:t>a</a:t>
            </a:r>
            <a:r>
              <a:rPr sz="1200" spc="36" dirty="0">
                <a:solidFill>
                  <a:srgbClr val="B8B8B8"/>
                </a:solidFill>
                <a:latin typeface="Arial"/>
                <a:cs typeface="Arial"/>
              </a:rPr>
              <a:t>l</a:t>
            </a:r>
            <a:r>
              <a:rPr sz="1200" spc="36" dirty="0">
                <a:solidFill>
                  <a:srgbClr val="A5A5A5"/>
                </a:solidFill>
                <a:latin typeface="Arial"/>
                <a:cs typeface="Arial"/>
              </a:rPr>
              <a:t>so </a:t>
            </a:r>
            <a:r>
              <a:rPr sz="1400" spc="-36" dirty="0">
                <a:solidFill>
                  <a:srgbClr val="A5A5A5"/>
                </a:solidFill>
                <a:latin typeface="Times New Roman"/>
                <a:cs typeface="Times New Roman"/>
              </a:rPr>
              <a:t>c</a:t>
            </a:r>
            <a:r>
              <a:rPr sz="1400" spc="-36" dirty="0">
                <a:solidFill>
                  <a:srgbClr val="B8B8B8"/>
                </a:solidFill>
                <a:latin typeface="Times New Roman"/>
                <a:cs typeface="Times New Roman"/>
              </a:rPr>
              <a:t>r</a:t>
            </a:r>
            <a:r>
              <a:rPr sz="1400" spc="-36" dirty="0">
                <a:solidFill>
                  <a:srgbClr val="A5A5A5"/>
                </a:solidFill>
                <a:latin typeface="Times New Roman"/>
                <a:cs typeface="Times New Roman"/>
              </a:rPr>
              <a:t>eate </a:t>
            </a:r>
            <a:r>
              <a:rPr sz="1200" spc="36" dirty="0">
                <a:solidFill>
                  <a:srgbClr val="B8B8B8"/>
                </a:solidFill>
                <a:latin typeface="Arial"/>
                <a:cs typeface="Arial"/>
              </a:rPr>
              <a:t>l</a:t>
            </a:r>
            <a:r>
              <a:rPr sz="1200" spc="36" dirty="0">
                <a:solidFill>
                  <a:srgbClr val="A5A5A5"/>
                </a:solidFill>
                <a:latin typeface="Arial"/>
                <a:cs typeface="Arial"/>
              </a:rPr>
              <a:t>oa</a:t>
            </a:r>
            <a:r>
              <a:rPr sz="1200" spc="36" dirty="0">
                <a:solidFill>
                  <a:srgbClr val="B8B8B8"/>
                </a:solidFill>
                <a:latin typeface="Arial"/>
                <a:cs typeface="Arial"/>
              </a:rPr>
              <a:t>n rul</a:t>
            </a:r>
            <a:r>
              <a:rPr sz="1200" spc="36" dirty="0">
                <a:solidFill>
                  <a:srgbClr val="A5A5A5"/>
                </a:solidFill>
                <a:latin typeface="Arial"/>
                <a:cs typeface="Arial"/>
              </a:rPr>
              <a:t>es that </a:t>
            </a:r>
            <a:r>
              <a:rPr sz="1600" spc="-36" dirty="0">
                <a:solidFill>
                  <a:srgbClr val="A5A5A5"/>
                </a:solidFill>
                <a:latin typeface="Times New Roman"/>
                <a:cs typeface="Times New Roman"/>
              </a:rPr>
              <a:t>w</a:t>
            </a:r>
            <a:r>
              <a:rPr sz="1600" spc="-36" dirty="0">
                <a:solidFill>
                  <a:srgbClr val="B8B8B8"/>
                </a:solidFill>
                <a:latin typeface="Times New Roman"/>
                <a:cs typeface="Times New Roman"/>
              </a:rPr>
              <a:t>wt! </a:t>
            </a:r>
            <a:r>
              <a:rPr sz="1200" spc="36" dirty="0">
                <a:solidFill>
                  <a:srgbClr val="A5A5A5"/>
                </a:solidFill>
                <a:latin typeface="Arial"/>
                <a:cs typeface="Arial"/>
              </a:rPr>
              <a:t>be used </a:t>
            </a:r>
            <a:r>
              <a:rPr sz="1200" spc="36" dirty="0">
                <a:solidFill>
                  <a:srgbClr val="B8B8B8"/>
                </a:solidFill>
                <a:latin typeface="Arial"/>
                <a:cs typeface="Arial"/>
              </a:rPr>
              <a:t>i</a:t>
            </a:r>
            <a:r>
              <a:rPr sz="1200" spc="36" dirty="0">
                <a:solidFill>
                  <a:srgbClr val="A5A5A5"/>
                </a:solidFill>
                <a:latin typeface="Arial"/>
                <a:cs typeface="Arial"/>
              </a:rPr>
              <a:t>n </a:t>
            </a:r>
            <a:r>
              <a:rPr sz="1200" spc="36" dirty="0">
                <a:solidFill>
                  <a:srgbClr val="B8B8B8"/>
                </a:solidFill>
                <a:latin typeface="Arial"/>
                <a:cs typeface="Arial"/>
              </a:rPr>
              <a:t>l</a:t>
            </a:r>
            <a:r>
              <a:rPr sz="1200" spc="36" dirty="0">
                <a:solidFill>
                  <a:srgbClr val="A5A5A5"/>
                </a:solidFill>
                <a:latin typeface="Arial"/>
                <a:cs typeface="Arial"/>
              </a:rPr>
              <a:t>oa</a:t>
            </a:r>
            <a:r>
              <a:rPr sz="1200" spc="36" dirty="0">
                <a:solidFill>
                  <a:srgbClr val="B8B8B8"/>
                </a:solidFill>
                <a:latin typeface="Arial"/>
                <a:cs typeface="Arial"/>
              </a:rPr>
              <a:t>n </a:t>
            </a:r>
            <a:r>
              <a:rPr sz="1400" spc="-36" dirty="0">
                <a:solidFill>
                  <a:srgbClr val="A5A5A5"/>
                </a:solidFill>
                <a:latin typeface="Times New Roman"/>
                <a:cs typeface="Times New Roman"/>
              </a:rPr>
              <a:t>transac</a:t>
            </a:r>
            <a:r>
              <a:rPr sz="1400" spc="-36" dirty="0">
                <a:solidFill>
                  <a:srgbClr val="B8B8B8"/>
                </a:solidFill>
                <a:latin typeface="Times New Roman"/>
                <a:cs typeface="Times New Roman"/>
              </a:rPr>
              <a:t>ti</a:t>
            </a:r>
            <a:r>
              <a:rPr sz="1400" spc="-36" dirty="0">
                <a:solidFill>
                  <a:srgbClr val="A5A5A5"/>
                </a:solidFill>
                <a:latin typeface="Times New Roman"/>
                <a:cs typeface="Times New Roman"/>
              </a:rPr>
              <a:t>on</a:t>
            </a:r>
            <a:endParaRPr sz="1400">
              <a:latin typeface="Times New Roman"/>
              <a:cs typeface="Times New Roman"/>
            </a:endParaRPr>
          </a:p>
          <a:p>
            <a:pPr marL="31496" marR="9648">
              <a:lnSpc>
                <a:spcPct val="95825"/>
              </a:lnSpc>
              <a:spcBef>
                <a:spcPts val="912"/>
              </a:spcBef>
            </a:pPr>
            <a:r>
              <a:rPr sz="1200" spc="354" dirty="0">
                <a:solidFill>
                  <a:srgbClr val="A5A5A5"/>
                </a:solidFill>
                <a:latin typeface="Arial"/>
                <a:cs typeface="Arial"/>
              </a:rPr>
              <a:t>pr&lt;cs</a:t>
            </a:r>
            <a:endParaRPr sz="1200">
              <a:latin typeface="Arial"/>
              <a:cs typeface="Arial"/>
            </a:endParaRPr>
          </a:p>
        </p:txBody>
      </p:sp>
      <p:sp>
        <p:nvSpPr>
          <p:cNvPr id="4" name="object 4"/>
          <p:cNvSpPr txBox="1"/>
          <p:nvPr/>
        </p:nvSpPr>
        <p:spPr>
          <a:xfrm>
            <a:off x="8661401" y="9468949"/>
            <a:ext cx="4603902" cy="1222878"/>
          </a:xfrm>
          <a:prstGeom prst="rect">
            <a:avLst/>
          </a:prstGeom>
        </p:spPr>
        <p:txBody>
          <a:bodyPr wrap="square" lIns="0" tIns="14222" rIns="0" bIns="0" rtlCol="0">
            <a:noAutofit/>
          </a:bodyPr>
          <a:lstStyle/>
          <a:p>
            <a:pPr marL="43686" marR="30478">
              <a:lnSpc>
                <a:spcPts val="2240"/>
              </a:lnSpc>
            </a:pPr>
            <a:r>
              <a:rPr sz="2000" spc="48" dirty="0">
                <a:solidFill>
                  <a:srgbClr val="A5A5A5"/>
                </a:solidFill>
                <a:latin typeface="Times New Roman"/>
                <a:cs typeface="Times New Roman"/>
              </a:rPr>
              <a:t>M</a:t>
            </a:r>
            <a:r>
              <a:rPr sz="2000" spc="48" dirty="0">
                <a:solidFill>
                  <a:srgbClr val="B8B8B8"/>
                </a:solidFill>
                <a:latin typeface="Times New Roman"/>
                <a:cs typeface="Times New Roman"/>
              </a:rPr>
              <a:t>emb</a:t>
            </a:r>
            <a:r>
              <a:rPr sz="2000" spc="48" dirty="0">
                <a:solidFill>
                  <a:srgbClr val="A5A5A5"/>
                </a:solidFill>
                <a:latin typeface="Times New Roman"/>
                <a:cs typeface="Times New Roman"/>
              </a:rPr>
              <a:t>e</a:t>
            </a:r>
            <a:r>
              <a:rPr sz="2000" spc="48" dirty="0">
                <a:solidFill>
                  <a:srgbClr val="B8B8B8"/>
                </a:solidFill>
                <a:latin typeface="Times New Roman"/>
                <a:cs typeface="Times New Roman"/>
              </a:rPr>
              <a:t>rship</a:t>
            </a:r>
            <a:endParaRPr sz="2000">
              <a:latin typeface="Times New Roman"/>
              <a:cs typeface="Times New Roman"/>
            </a:endParaRPr>
          </a:p>
          <a:p>
            <a:pPr marL="25400">
              <a:lnSpc>
                <a:spcPct val="95825"/>
              </a:lnSpc>
              <a:spcBef>
                <a:spcPts val="698"/>
              </a:spcBef>
            </a:pPr>
            <a:r>
              <a:rPr sz="1200" spc="26" dirty="0">
                <a:solidFill>
                  <a:srgbClr val="A5A5A5"/>
                </a:solidFill>
                <a:latin typeface="Times New Roman"/>
                <a:cs typeface="Times New Roman"/>
              </a:rPr>
              <a:t>The </a:t>
            </a:r>
            <a:r>
              <a:rPr sz="1600" spc="26" dirty="0">
                <a:solidFill>
                  <a:srgbClr val="A5A5A5"/>
                </a:solidFill>
                <a:latin typeface="Times New Roman"/>
                <a:cs typeface="Times New Roman"/>
              </a:rPr>
              <a:t>Membersh</a:t>
            </a:r>
            <a:r>
              <a:rPr sz="1600" spc="26" dirty="0">
                <a:solidFill>
                  <a:srgbClr val="B8B8B8"/>
                </a:solidFill>
                <a:latin typeface="Times New Roman"/>
                <a:cs typeface="Times New Roman"/>
              </a:rPr>
              <a:t>i</a:t>
            </a:r>
            <a:r>
              <a:rPr sz="1600" spc="26" dirty="0">
                <a:solidFill>
                  <a:srgbClr val="A5A5A5"/>
                </a:solidFill>
                <a:latin typeface="Times New Roman"/>
                <a:cs typeface="Times New Roman"/>
              </a:rPr>
              <a:t>p </a:t>
            </a:r>
            <a:r>
              <a:rPr sz="1200" spc="26" dirty="0">
                <a:solidFill>
                  <a:srgbClr val="A5A5A5"/>
                </a:solidFill>
                <a:latin typeface="Times New Roman"/>
                <a:cs typeface="Times New Roman"/>
              </a:rPr>
              <a:t>modu</a:t>
            </a:r>
            <a:r>
              <a:rPr sz="1200" spc="26" dirty="0">
                <a:solidFill>
                  <a:srgbClr val="B8B8B8"/>
                </a:solidFill>
                <a:latin typeface="Times New Roman"/>
                <a:cs typeface="Times New Roman"/>
              </a:rPr>
              <a:t>l</a:t>
            </a:r>
            <a:r>
              <a:rPr sz="1200" spc="26" dirty="0">
                <a:solidFill>
                  <a:srgbClr val="A5A5A5"/>
                </a:solidFill>
                <a:latin typeface="Times New Roman"/>
                <a:cs typeface="Times New Roman"/>
              </a:rPr>
              <a:t>e  lets you manage </a:t>
            </a:r>
            <a:r>
              <a:rPr sz="1200" spc="26" dirty="0">
                <a:solidFill>
                  <a:srgbClr val="CFCFCF"/>
                </a:solidFill>
                <a:latin typeface="Times New Roman"/>
                <a:cs typeface="Times New Roman"/>
              </a:rPr>
              <a:t>l</a:t>
            </a:r>
            <a:r>
              <a:rPr sz="1200" spc="26" dirty="0">
                <a:solidFill>
                  <a:srgbClr val="B8B8B8"/>
                </a:solidFill>
                <a:latin typeface="Times New Roman"/>
                <a:cs typeface="Times New Roman"/>
              </a:rPr>
              <a:t>i</a:t>
            </a:r>
            <a:r>
              <a:rPr sz="1200" spc="26" dirty="0">
                <a:solidFill>
                  <a:srgbClr val="A5A5A5"/>
                </a:solidFill>
                <a:latin typeface="Times New Roman"/>
                <a:cs typeface="Times New Roman"/>
              </a:rPr>
              <a:t>brary  members </a:t>
            </a:r>
            <a:r>
              <a:rPr sz="1200" spc="36" dirty="0">
                <a:solidFill>
                  <a:srgbClr val="A5A5A5"/>
                </a:solidFill>
                <a:latin typeface="Arial"/>
                <a:cs typeface="Arial"/>
              </a:rPr>
              <a:t>such</a:t>
            </a:r>
            <a:endParaRPr sz="1200">
              <a:latin typeface="Arial"/>
              <a:cs typeface="Arial"/>
            </a:endParaRPr>
          </a:p>
          <a:p>
            <a:pPr marL="31496" marR="30478">
              <a:lnSpc>
                <a:spcPct val="95825"/>
              </a:lnSpc>
              <a:spcBef>
                <a:spcPts val="830"/>
              </a:spcBef>
            </a:pPr>
            <a:r>
              <a:rPr sz="1200" spc="82" dirty="0">
                <a:solidFill>
                  <a:srgbClr val="A5A5A5"/>
                </a:solidFill>
                <a:latin typeface="Times New Roman"/>
                <a:cs typeface="Times New Roman"/>
              </a:rPr>
              <a:t>add</a:t>
            </a:r>
            <a:r>
              <a:rPr sz="1200" spc="82" dirty="0">
                <a:solidFill>
                  <a:srgbClr val="B8B8B8"/>
                </a:solidFill>
                <a:latin typeface="Times New Roman"/>
                <a:cs typeface="Times New Roman"/>
              </a:rPr>
              <a:t>i</a:t>
            </a:r>
            <a:r>
              <a:rPr sz="1200" spc="82" dirty="0">
                <a:solidFill>
                  <a:srgbClr val="A5A5A5"/>
                </a:solidFill>
                <a:latin typeface="Times New Roman"/>
                <a:cs typeface="Times New Roman"/>
              </a:rPr>
              <a:t>ng. </a:t>
            </a:r>
            <a:r>
              <a:rPr sz="1000" spc="120" dirty="0">
                <a:solidFill>
                  <a:srgbClr val="A5A5A5"/>
                </a:solidFill>
                <a:latin typeface="Arial"/>
                <a:cs typeface="Arial"/>
              </a:rPr>
              <a:t>updat</a:t>
            </a:r>
            <a:r>
              <a:rPr sz="1000" spc="120" dirty="0">
                <a:solidFill>
                  <a:srgbClr val="B8B8B8"/>
                </a:solidFill>
                <a:latin typeface="Arial"/>
                <a:cs typeface="Arial"/>
              </a:rPr>
              <a:t>i</a:t>
            </a:r>
            <a:r>
              <a:rPr sz="1000" spc="120" dirty="0">
                <a:solidFill>
                  <a:srgbClr val="A5A5A5"/>
                </a:solidFill>
                <a:latin typeface="Arial"/>
                <a:cs typeface="Arial"/>
              </a:rPr>
              <a:t>ng  </a:t>
            </a:r>
            <a:r>
              <a:rPr sz="1200" spc="82" dirty="0">
                <a:solidFill>
                  <a:srgbClr val="919393"/>
                </a:solidFill>
                <a:latin typeface="Times New Roman"/>
                <a:cs typeface="Times New Roman"/>
              </a:rPr>
              <a:t>an</a:t>
            </a:r>
            <a:r>
              <a:rPr sz="1200" spc="82" dirty="0">
                <a:solidFill>
                  <a:srgbClr val="A5A5A5"/>
                </a:solidFill>
                <a:latin typeface="Times New Roman"/>
                <a:cs typeface="Times New Roman"/>
              </a:rPr>
              <a:t>d a</a:t>
            </a:r>
            <a:r>
              <a:rPr sz="1200" spc="82" dirty="0">
                <a:solidFill>
                  <a:srgbClr val="B8B8B8"/>
                </a:solidFill>
                <a:latin typeface="Times New Roman"/>
                <a:cs typeface="Times New Roman"/>
              </a:rPr>
              <a:t>l</a:t>
            </a:r>
            <a:r>
              <a:rPr sz="1200" spc="82" dirty="0">
                <a:solidFill>
                  <a:srgbClr val="A5A5A5"/>
                </a:solidFill>
                <a:latin typeface="Times New Roman"/>
                <a:cs typeface="Times New Roman"/>
              </a:rPr>
              <a:t>so </a:t>
            </a:r>
            <a:r>
              <a:rPr sz="1000" spc="120" dirty="0">
                <a:solidFill>
                  <a:srgbClr val="A5A5A5"/>
                </a:solidFill>
                <a:latin typeface="Arial"/>
                <a:cs typeface="Arial"/>
              </a:rPr>
              <a:t>remov</a:t>
            </a:r>
            <a:r>
              <a:rPr sz="1000" spc="120" dirty="0">
                <a:solidFill>
                  <a:srgbClr val="B8B8B8"/>
                </a:solidFill>
                <a:latin typeface="Arial"/>
                <a:cs typeface="Arial"/>
              </a:rPr>
              <a:t>i</a:t>
            </a:r>
            <a:r>
              <a:rPr sz="1000" spc="120" dirty="0">
                <a:solidFill>
                  <a:srgbClr val="A5A5A5"/>
                </a:solidFill>
                <a:latin typeface="Arial"/>
                <a:cs typeface="Arial"/>
              </a:rPr>
              <a:t>ng </a:t>
            </a:r>
            <a:r>
              <a:rPr sz="1200" spc="82" dirty="0">
                <a:solidFill>
                  <a:srgbClr val="A5A5A5"/>
                </a:solidFill>
                <a:latin typeface="Times New Roman"/>
                <a:cs typeface="Times New Roman"/>
              </a:rPr>
              <a:t>Y</a:t>
            </a:r>
            <a:r>
              <a:rPr sz="1200" spc="82" dirty="0">
                <a:solidFill>
                  <a:srgbClr val="B8B8B8"/>
                </a:solidFill>
                <a:latin typeface="Times New Roman"/>
                <a:cs typeface="Times New Roman"/>
              </a:rPr>
              <a:t>ou </a:t>
            </a:r>
            <a:r>
              <a:rPr sz="1200" spc="82" dirty="0">
                <a:solidFill>
                  <a:srgbClr val="A5A5A5"/>
                </a:solidFill>
                <a:latin typeface="Times New Roman"/>
                <a:cs typeface="Times New Roman"/>
              </a:rPr>
              <a:t>ca</a:t>
            </a:r>
            <a:r>
              <a:rPr sz="1200" spc="82" dirty="0">
                <a:solidFill>
                  <a:srgbClr val="919393"/>
                </a:solidFill>
                <a:latin typeface="Times New Roman"/>
                <a:cs typeface="Times New Roman"/>
              </a:rPr>
              <a:t>n </a:t>
            </a:r>
            <a:r>
              <a:rPr sz="1200" spc="82" dirty="0">
                <a:solidFill>
                  <a:srgbClr val="A5A5A5"/>
                </a:solidFill>
                <a:latin typeface="Times New Roman"/>
                <a:cs typeface="Times New Roman"/>
              </a:rPr>
              <a:t>also m</a:t>
            </a:r>
            <a:r>
              <a:rPr sz="1200" spc="82" dirty="0">
                <a:solidFill>
                  <a:srgbClr val="919393"/>
                </a:solidFill>
                <a:latin typeface="Times New Roman"/>
                <a:cs typeface="Times New Roman"/>
              </a:rPr>
              <a:t>a</a:t>
            </a:r>
            <a:r>
              <a:rPr sz="1200" spc="82" dirty="0">
                <a:solidFill>
                  <a:srgbClr val="A5A5A5"/>
                </a:solidFill>
                <a:latin typeface="Times New Roman"/>
                <a:cs typeface="Times New Roman"/>
              </a:rPr>
              <a:t>nag</a:t>
            </a:r>
            <a:r>
              <a:rPr sz="1200" spc="82" dirty="0">
                <a:solidFill>
                  <a:srgbClr val="919393"/>
                </a:solidFill>
                <a:latin typeface="Times New Roman"/>
                <a:cs typeface="Times New Roman"/>
              </a:rPr>
              <a:t>e</a:t>
            </a:r>
            <a:endParaRPr sz="1200">
              <a:latin typeface="Times New Roman"/>
              <a:cs typeface="Times New Roman"/>
            </a:endParaRPr>
          </a:p>
          <a:p>
            <a:pPr marL="31496" marR="30478">
              <a:lnSpc>
                <a:spcPct val="95825"/>
              </a:lnSpc>
              <a:spcBef>
                <a:spcPts val="960"/>
              </a:spcBef>
            </a:pPr>
            <a:r>
              <a:rPr sz="1200" spc="26" dirty="0">
                <a:solidFill>
                  <a:srgbClr val="A5A5A5"/>
                </a:solidFill>
                <a:latin typeface="Arial"/>
                <a:cs typeface="Arial"/>
              </a:rPr>
              <a:t>members</a:t>
            </a:r>
            <a:r>
              <a:rPr sz="1200" spc="26" dirty="0">
                <a:solidFill>
                  <a:srgbClr val="B8B8B8"/>
                </a:solidFill>
                <a:latin typeface="Arial"/>
                <a:cs typeface="Arial"/>
              </a:rPr>
              <a:t>hi</a:t>
            </a:r>
            <a:r>
              <a:rPr sz="1200" spc="26" dirty="0">
                <a:solidFill>
                  <a:srgbClr val="A5A5A5"/>
                </a:solidFill>
                <a:latin typeface="Arial"/>
                <a:cs typeface="Arial"/>
              </a:rPr>
              <a:t>p type </a:t>
            </a:r>
            <a:r>
              <a:rPr sz="1200" spc="26" dirty="0">
                <a:solidFill>
                  <a:srgbClr val="B8B8B8"/>
                </a:solidFill>
                <a:latin typeface="Arial"/>
                <a:cs typeface="Arial"/>
              </a:rPr>
              <a:t>in </a:t>
            </a:r>
            <a:r>
              <a:rPr sz="1200" spc="26" dirty="0">
                <a:solidFill>
                  <a:srgbClr val="A5A5A5"/>
                </a:solidFill>
                <a:latin typeface="Arial"/>
                <a:cs typeface="Arial"/>
              </a:rPr>
              <a:t>th</a:t>
            </a:r>
            <a:r>
              <a:rPr sz="1200" spc="26" dirty="0">
                <a:solidFill>
                  <a:srgbClr val="B8B8B8"/>
                </a:solidFill>
                <a:latin typeface="Arial"/>
                <a:cs typeface="Arial"/>
              </a:rPr>
              <a:t>i</a:t>
            </a:r>
            <a:r>
              <a:rPr sz="1200" spc="26" dirty="0">
                <a:solidFill>
                  <a:srgbClr val="A5A5A5"/>
                </a:solidFill>
                <a:latin typeface="Arial"/>
                <a:cs typeface="Arial"/>
              </a:rPr>
              <a:t>s modu</a:t>
            </a:r>
            <a:r>
              <a:rPr sz="1200" spc="26" dirty="0">
                <a:solidFill>
                  <a:srgbClr val="B8B8B8"/>
                </a:solidFill>
                <a:latin typeface="Arial"/>
                <a:cs typeface="Arial"/>
              </a:rPr>
              <a:t>l</a:t>
            </a:r>
            <a:r>
              <a:rPr sz="1200" spc="26" dirty="0">
                <a:solidFill>
                  <a:srgbClr val="919393"/>
                </a:solidFill>
                <a:latin typeface="Arial"/>
                <a:cs typeface="Arial"/>
              </a:rPr>
              <a:t>e.</a:t>
            </a:r>
            <a:endParaRPr sz="1200">
              <a:latin typeface="Arial"/>
              <a:cs typeface="Arial"/>
            </a:endParaRPr>
          </a:p>
        </p:txBody>
      </p:sp>
      <p:sp>
        <p:nvSpPr>
          <p:cNvPr id="3" name="object 3"/>
          <p:cNvSpPr txBox="1"/>
          <p:nvPr/>
        </p:nvSpPr>
        <p:spPr>
          <a:xfrm>
            <a:off x="15312137" y="9488099"/>
            <a:ext cx="4909498" cy="1209550"/>
          </a:xfrm>
          <a:prstGeom prst="rect">
            <a:avLst/>
          </a:prstGeom>
        </p:spPr>
        <p:txBody>
          <a:bodyPr wrap="square" lIns="0" tIns="12954" rIns="0" bIns="0" rtlCol="0">
            <a:noAutofit/>
          </a:bodyPr>
          <a:lstStyle/>
          <a:p>
            <a:pPr marL="25400" marR="30666">
              <a:lnSpc>
                <a:spcPts val="2038"/>
              </a:lnSpc>
            </a:pPr>
            <a:r>
              <a:rPr sz="1800" spc="-30" dirty="0">
                <a:solidFill>
                  <a:srgbClr val="B8B8B8"/>
                </a:solidFill>
                <a:latin typeface="Arial"/>
                <a:cs typeface="Arial"/>
              </a:rPr>
              <a:t>S</a:t>
            </a:r>
            <a:r>
              <a:rPr sz="1800" spc="-30" dirty="0">
                <a:solidFill>
                  <a:srgbClr val="A5A5A5"/>
                </a:solidFill>
                <a:latin typeface="Arial"/>
                <a:cs typeface="Arial"/>
              </a:rPr>
              <a:t>t</a:t>
            </a:r>
            <a:r>
              <a:rPr sz="1800" spc="-30" dirty="0">
                <a:solidFill>
                  <a:srgbClr val="B8B8B8"/>
                </a:solidFill>
                <a:latin typeface="Arial"/>
                <a:cs typeface="Arial"/>
              </a:rPr>
              <a:t>ock Take</a:t>
            </a:r>
            <a:endParaRPr sz="1800">
              <a:latin typeface="Arial"/>
              <a:cs typeface="Arial"/>
            </a:endParaRPr>
          </a:p>
          <a:p>
            <a:pPr marL="25400" marR="30666">
              <a:lnSpc>
                <a:spcPct val="95825"/>
              </a:lnSpc>
              <a:spcBef>
                <a:spcPts val="944"/>
              </a:spcBef>
            </a:pPr>
            <a:r>
              <a:rPr sz="1200" spc="-124" dirty="0">
                <a:solidFill>
                  <a:srgbClr val="A5A5A5"/>
                </a:solidFill>
                <a:latin typeface="Times New Roman"/>
                <a:cs typeface="Times New Roman"/>
              </a:rPr>
              <a:t>T</a:t>
            </a:r>
            <a:r>
              <a:rPr sz="1200" spc="-50" dirty="0">
                <a:solidFill>
                  <a:srgbClr val="A5A5A5"/>
                </a:solidFill>
                <a:latin typeface="Times New Roman"/>
                <a:cs typeface="Times New Roman"/>
              </a:rPr>
              <a:t>h</a:t>
            </a:r>
            <a:r>
              <a:rPr sz="1200" spc="114" dirty="0">
                <a:solidFill>
                  <a:srgbClr val="A5A5A5"/>
                </a:solidFill>
                <a:latin typeface="Times New Roman"/>
                <a:cs typeface="Times New Roman"/>
              </a:rPr>
              <a:t>e</a:t>
            </a:r>
            <a:r>
              <a:rPr sz="1200" spc="8" dirty="0">
                <a:solidFill>
                  <a:srgbClr val="A5A5A5"/>
                </a:solidFill>
                <a:latin typeface="Times New Roman"/>
                <a:cs typeface="Times New Roman"/>
              </a:rPr>
              <a:t> </a:t>
            </a:r>
            <a:r>
              <a:rPr sz="1200" spc="-48" dirty="0">
                <a:solidFill>
                  <a:srgbClr val="A5A5A5"/>
                </a:solidFill>
                <a:latin typeface="Times New Roman"/>
                <a:cs typeface="Times New Roman"/>
              </a:rPr>
              <a:t>S</a:t>
            </a:r>
            <a:r>
              <a:rPr sz="1200" spc="146" dirty="0">
                <a:solidFill>
                  <a:srgbClr val="A5A5A5"/>
                </a:solidFill>
                <a:latin typeface="Times New Roman"/>
                <a:cs typeface="Times New Roman"/>
              </a:rPr>
              <a:t>t</a:t>
            </a:r>
            <a:r>
              <a:rPr sz="1200" spc="-10" dirty="0">
                <a:solidFill>
                  <a:srgbClr val="A5A5A5"/>
                </a:solidFill>
                <a:latin typeface="Times New Roman"/>
                <a:cs typeface="Times New Roman"/>
              </a:rPr>
              <a:t>o</a:t>
            </a:r>
            <a:r>
              <a:rPr sz="1200" spc="26" dirty="0">
                <a:solidFill>
                  <a:srgbClr val="A5A5A5"/>
                </a:solidFill>
                <a:latin typeface="Times New Roman"/>
                <a:cs typeface="Times New Roman"/>
              </a:rPr>
              <a:t>c</a:t>
            </a:r>
            <a:r>
              <a:rPr sz="1200" spc="46" dirty="0">
                <a:solidFill>
                  <a:srgbClr val="B8B8B8"/>
                </a:solidFill>
                <a:latin typeface="Times New Roman"/>
                <a:cs typeface="Times New Roman"/>
              </a:rPr>
              <a:t>k</a:t>
            </a:r>
            <a:r>
              <a:rPr sz="1200" spc="8" dirty="0">
                <a:solidFill>
                  <a:srgbClr val="B8B8B8"/>
                </a:solidFill>
                <a:latin typeface="Times New Roman"/>
                <a:cs typeface="Times New Roman"/>
              </a:rPr>
              <a:t> </a:t>
            </a:r>
            <a:r>
              <a:rPr sz="1200" b="1" spc="-102" dirty="0">
                <a:solidFill>
                  <a:srgbClr val="A5A5A5"/>
                </a:solidFill>
                <a:latin typeface="Arial"/>
                <a:cs typeface="Arial"/>
              </a:rPr>
              <a:t>T</a:t>
            </a:r>
            <a:r>
              <a:rPr sz="1200" b="1" spc="-16" dirty="0">
                <a:solidFill>
                  <a:srgbClr val="A5A5A5"/>
                </a:solidFill>
                <a:latin typeface="Arial"/>
                <a:cs typeface="Arial"/>
              </a:rPr>
              <a:t>a</a:t>
            </a:r>
            <a:r>
              <a:rPr sz="1200" b="1" spc="-92" dirty="0">
                <a:solidFill>
                  <a:srgbClr val="A5A5A5"/>
                </a:solidFill>
                <a:latin typeface="Arial"/>
                <a:cs typeface="Arial"/>
              </a:rPr>
              <a:t>ke</a:t>
            </a:r>
            <a:r>
              <a:rPr sz="1200" b="1" spc="164" dirty="0">
                <a:solidFill>
                  <a:srgbClr val="A5A5A5"/>
                </a:solidFill>
                <a:latin typeface="Arial"/>
                <a:cs typeface="Arial"/>
              </a:rPr>
              <a:t> </a:t>
            </a:r>
            <a:r>
              <a:rPr sz="1200" dirty="0">
                <a:solidFill>
                  <a:srgbClr val="A5A5A5"/>
                </a:solidFill>
                <a:latin typeface="Times New Roman"/>
                <a:cs typeface="Times New Roman"/>
              </a:rPr>
              <a:t>mo</a:t>
            </a:r>
            <a:r>
              <a:rPr sz="1200" spc="88" dirty="0">
                <a:solidFill>
                  <a:srgbClr val="A5A5A5"/>
                </a:solidFill>
                <a:latin typeface="Times New Roman"/>
                <a:cs typeface="Times New Roman"/>
              </a:rPr>
              <a:t>d</a:t>
            </a:r>
            <a:r>
              <a:rPr sz="1200" spc="28" dirty="0">
                <a:solidFill>
                  <a:srgbClr val="A5A5A5"/>
                </a:solidFill>
                <a:latin typeface="Times New Roman"/>
                <a:cs typeface="Times New Roman"/>
              </a:rPr>
              <a:t>u</a:t>
            </a:r>
            <a:r>
              <a:rPr sz="1200" spc="8" dirty="0">
                <a:solidFill>
                  <a:srgbClr val="B8B8B8"/>
                </a:solidFill>
                <a:latin typeface="Times New Roman"/>
                <a:cs typeface="Times New Roman"/>
              </a:rPr>
              <a:t>l</a:t>
            </a:r>
            <a:r>
              <a:rPr sz="1200" dirty="0">
                <a:solidFill>
                  <a:srgbClr val="A5A5A5"/>
                </a:solidFill>
                <a:latin typeface="Times New Roman"/>
                <a:cs typeface="Times New Roman"/>
              </a:rPr>
              <a:t>e  </a:t>
            </a:r>
            <a:r>
              <a:rPr sz="1200" spc="164" dirty="0">
                <a:solidFill>
                  <a:srgbClr val="A5A5A5"/>
                </a:solidFill>
                <a:latin typeface="Times New Roman"/>
                <a:cs typeface="Times New Roman"/>
              </a:rPr>
              <a:t> </a:t>
            </a:r>
            <a:r>
              <a:rPr sz="1400" i="1" spc="-350" dirty="0">
                <a:solidFill>
                  <a:srgbClr val="A5A5A5"/>
                </a:solidFill>
                <a:latin typeface="Times New Roman"/>
                <a:cs typeface="Times New Roman"/>
              </a:rPr>
              <a:t>as</a:t>
            </a:r>
            <a:r>
              <a:rPr sz="1400" i="1" spc="-194" dirty="0">
                <a:solidFill>
                  <a:srgbClr val="A5A5A5"/>
                </a:solidFill>
                <a:latin typeface="Times New Roman"/>
                <a:cs typeface="Times New Roman"/>
              </a:rPr>
              <a:t> </a:t>
            </a:r>
            <a:r>
              <a:rPr sz="1400" i="1" spc="-42" dirty="0">
                <a:solidFill>
                  <a:srgbClr val="A5A5A5"/>
                </a:solidFill>
                <a:latin typeface="Times New Roman"/>
                <a:cs typeface="Times New Roman"/>
              </a:rPr>
              <a:t> </a:t>
            </a:r>
            <a:r>
              <a:rPr sz="1200" dirty="0">
                <a:solidFill>
                  <a:srgbClr val="A5A5A5"/>
                </a:solidFill>
                <a:latin typeface="Times New Roman"/>
                <a:cs typeface="Times New Roman"/>
              </a:rPr>
              <a:t>t</a:t>
            </a:r>
            <a:r>
              <a:rPr sz="1200" spc="38" dirty="0">
                <a:solidFill>
                  <a:srgbClr val="A5A5A5"/>
                </a:solidFill>
                <a:latin typeface="Times New Roman"/>
                <a:cs typeface="Times New Roman"/>
              </a:rPr>
              <a:t>h</a:t>
            </a:r>
            <a:r>
              <a:rPr sz="1200" dirty="0">
                <a:solidFill>
                  <a:srgbClr val="A5A5A5"/>
                </a:solidFill>
                <a:latin typeface="Times New Roman"/>
                <a:cs typeface="Times New Roman"/>
              </a:rPr>
              <a:t>e</a:t>
            </a:r>
            <a:r>
              <a:rPr sz="1200" spc="264" dirty="0">
                <a:solidFill>
                  <a:srgbClr val="A5A5A5"/>
                </a:solidFill>
                <a:latin typeface="Times New Roman"/>
                <a:cs typeface="Times New Roman"/>
              </a:rPr>
              <a:t> </a:t>
            </a:r>
            <a:r>
              <a:rPr sz="1200" b="1" spc="-182" dirty="0">
                <a:solidFill>
                  <a:srgbClr val="A5A5A5"/>
                </a:solidFill>
                <a:latin typeface="Arial"/>
                <a:cs typeface="Arial"/>
              </a:rPr>
              <a:t>e</a:t>
            </a:r>
            <a:r>
              <a:rPr sz="1200" b="1" spc="54" dirty="0">
                <a:solidFill>
                  <a:srgbClr val="A5A5A5"/>
                </a:solidFill>
                <a:latin typeface="Arial"/>
                <a:cs typeface="Arial"/>
              </a:rPr>
              <a:t>a</a:t>
            </a:r>
            <a:r>
              <a:rPr sz="1200" b="1" spc="-38" dirty="0">
                <a:solidFill>
                  <a:srgbClr val="A5A5A5"/>
                </a:solidFill>
                <a:latin typeface="Arial"/>
                <a:cs typeface="Arial"/>
              </a:rPr>
              <a:t>s</a:t>
            </a:r>
            <a:r>
              <a:rPr sz="1200" b="1" spc="-92" dirty="0">
                <a:solidFill>
                  <a:srgbClr val="B8B8B8"/>
                </a:solidFill>
                <a:latin typeface="Arial"/>
                <a:cs typeface="Arial"/>
              </a:rPr>
              <a:t>y</a:t>
            </a:r>
            <a:r>
              <a:rPr sz="1200" b="1" spc="100" dirty="0">
                <a:solidFill>
                  <a:srgbClr val="B8B8B8"/>
                </a:solidFill>
                <a:latin typeface="Arial"/>
                <a:cs typeface="Arial"/>
              </a:rPr>
              <a:t> </a:t>
            </a:r>
            <a:r>
              <a:rPr sz="1400" i="1" spc="-56" dirty="0">
                <a:solidFill>
                  <a:srgbClr val="A5A5A5"/>
                </a:solidFill>
                <a:latin typeface="Times New Roman"/>
                <a:cs typeface="Times New Roman"/>
              </a:rPr>
              <a:t>w</a:t>
            </a:r>
            <a:r>
              <a:rPr sz="1400" i="1" spc="-44" dirty="0">
                <a:solidFill>
                  <a:srgbClr val="A5A5A5"/>
                </a:solidFill>
                <a:latin typeface="Times New Roman"/>
                <a:cs typeface="Times New Roman"/>
              </a:rPr>
              <a:t>a</a:t>
            </a:r>
            <a:r>
              <a:rPr sz="1400" i="1" spc="-54" dirty="0">
                <a:solidFill>
                  <a:srgbClr val="B8B8B8"/>
                </a:solidFill>
                <a:latin typeface="Times New Roman"/>
                <a:cs typeface="Times New Roman"/>
              </a:rPr>
              <a:t>y</a:t>
            </a:r>
            <a:r>
              <a:rPr sz="1400" i="1" spc="50" dirty="0">
                <a:solidFill>
                  <a:srgbClr val="B8B8B8"/>
                </a:solidFill>
                <a:latin typeface="Times New Roman"/>
                <a:cs typeface="Times New Roman"/>
              </a:rPr>
              <a:t> </a:t>
            </a:r>
            <a:r>
              <a:rPr sz="1200" spc="144" dirty="0">
                <a:solidFill>
                  <a:srgbClr val="A5A5A5"/>
                </a:solidFill>
                <a:latin typeface="Arial"/>
                <a:cs typeface="Arial"/>
              </a:rPr>
              <a:t>t</a:t>
            </a:r>
            <a:r>
              <a:rPr sz="1200" spc="-140" dirty="0">
                <a:solidFill>
                  <a:srgbClr val="A5A5A5"/>
                </a:solidFill>
                <a:latin typeface="Arial"/>
                <a:cs typeface="Arial"/>
              </a:rPr>
              <a:t>o</a:t>
            </a:r>
            <a:r>
              <a:rPr sz="1200" spc="100" dirty="0">
                <a:solidFill>
                  <a:srgbClr val="A5A5A5"/>
                </a:solidFill>
                <a:latin typeface="Arial"/>
                <a:cs typeface="Arial"/>
              </a:rPr>
              <a:t> </a:t>
            </a:r>
            <a:r>
              <a:rPr sz="1200" spc="18" dirty="0">
                <a:solidFill>
                  <a:srgbClr val="A5A5A5"/>
                </a:solidFill>
                <a:latin typeface="Times New Roman"/>
                <a:cs typeface="Times New Roman"/>
              </a:rPr>
              <a:t>d</a:t>
            </a:r>
            <a:r>
              <a:rPr sz="1200" dirty="0">
                <a:solidFill>
                  <a:srgbClr val="A5A5A5"/>
                </a:solidFill>
                <a:latin typeface="Times New Roman"/>
                <a:cs typeface="Times New Roman"/>
              </a:rPr>
              <a:t>o</a:t>
            </a:r>
            <a:r>
              <a:rPr sz="1200" spc="152" dirty="0">
                <a:solidFill>
                  <a:srgbClr val="A5A5A5"/>
                </a:solidFill>
                <a:latin typeface="Times New Roman"/>
                <a:cs typeface="Times New Roman"/>
              </a:rPr>
              <a:t> </a:t>
            </a:r>
            <a:r>
              <a:rPr sz="1200" spc="18" dirty="0">
                <a:solidFill>
                  <a:srgbClr val="A5A5A5"/>
                </a:solidFill>
                <a:latin typeface="Times New Roman"/>
                <a:cs typeface="Times New Roman"/>
              </a:rPr>
              <a:t>5t</a:t>
            </a:r>
            <a:r>
              <a:rPr sz="1200" dirty="0">
                <a:solidFill>
                  <a:srgbClr val="A5A5A5"/>
                </a:solidFill>
                <a:latin typeface="Times New Roman"/>
                <a:cs typeface="Times New Roman"/>
              </a:rPr>
              <a:t>o</a:t>
            </a:r>
            <a:r>
              <a:rPr sz="1200" spc="50" dirty="0">
                <a:solidFill>
                  <a:srgbClr val="A5A5A5"/>
                </a:solidFill>
                <a:latin typeface="Times New Roman"/>
                <a:cs typeface="Times New Roman"/>
              </a:rPr>
              <a:t>c</a:t>
            </a:r>
            <a:r>
              <a:rPr sz="1200" dirty="0">
                <a:solidFill>
                  <a:srgbClr val="A5A5A5"/>
                </a:solidFill>
                <a:latin typeface="Times New Roman"/>
                <a:cs typeface="Times New Roman"/>
              </a:rPr>
              <a:t>k </a:t>
            </a:r>
            <a:r>
              <a:rPr sz="1200" spc="58" dirty="0">
                <a:solidFill>
                  <a:srgbClr val="A5A5A5"/>
                </a:solidFill>
                <a:latin typeface="Times New Roman"/>
                <a:cs typeface="Times New Roman"/>
              </a:rPr>
              <a:t> </a:t>
            </a:r>
            <a:r>
              <a:rPr sz="1200" spc="-166" dirty="0">
                <a:solidFill>
                  <a:srgbClr val="A5A5A5"/>
                </a:solidFill>
                <a:latin typeface="Arial"/>
                <a:cs typeface="Arial"/>
              </a:rPr>
              <a:t>O</a:t>
            </a:r>
            <a:r>
              <a:rPr sz="1200" dirty="0">
                <a:solidFill>
                  <a:srgbClr val="A5A5A5"/>
                </a:solidFill>
                <a:latin typeface="Arial"/>
                <a:cs typeface="Arial"/>
              </a:rPr>
              <a:t>p</a:t>
            </a:r>
            <a:r>
              <a:rPr sz="1200" spc="54" dirty="0">
                <a:solidFill>
                  <a:srgbClr val="A5A5A5"/>
                </a:solidFill>
                <a:latin typeface="Arial"/>
                <a:cs typeface="Arial"/>
              </a:rPr>
              <a:t>n</a:t>
            </a:r>
            <a:r>
              <a:rPr sz="1200" dirty="0">
                <a:solidFill>
                  <a:srgbClr val="A5A5A5"/>
                </a:solidFill>
                <a:latin typeface="Arial"/>
                <a:cs typeface="Arial"/>
              </a:rPr>
              <a:t>a</a:t>
            </a:r>
            <a:r>
              <a:rPr sz="1200" spc="274" dirty="0">
                <a:solidFill>
                  <a:srgbClr val="A5A5A5"/>
                </a:solidFill>
                <a:latin typeface="Arial"/>
                <a:cs typeface="Arial"/>
              </a:rPr>
              <a:t>re</a:t>
            </a:r>
            <a:r>
              <a:rPr sz="1200" spc="108" dirty="0">
                <a:solidFill>
                  <a:srgbClr val="A5A5A5"/>
                </a:solidFill>
                <a:latin typeface="Arial"/>
                <a:cs typeface="Arial"/>
              </a:rPr>
              <a:t> </a:t>
            </a:r>
            <a:r>
              <a:rPr sz="1200" spc="18" dirty="0">
                <a:solidFill>
                  <a:srgbClr val="A5A5A5"/>
                </a:solidFill>
                <a:latin typeface="Times New Roman"/>
                <a:cs typeface="Times New Roman"/>
              </a:rPr>
              <a:t>fo</a:t>
            </a:r>
            <a:r>
              <a:rPr sz="1200" dirty="0">
                <a:solidFill>
                  <a:srgbClr val="A5A5A5"/>
                </a:solidFill>
                <a:latin typeface="Times New Roman"/>
                <a:cs typeface="Times New Roman"/>
              </a:rPr>
              <a:t>r</a:t>
            </a:r>
            <a:r>
              <a:rPr sz="1200" spc="128" dirty="0">
                <a:solidFill>
                  <a:srgbClr val="A5A5A5"/>
                </a:solidFill>
                <a:latin typeface="Times New Roman"/>
                <a:cs typeface="Times New Roman"/>
              </a:rPr>
              <a:t> </a:t>
            </a:r>
            <a:r>
              <a:rPr sz="1200" spc="22" dirty="0">
                <a:solidFill>
                  <a:srgbClr val="A5A5A5"/>
                </a:solidFill>
                <a:latin typeface="Times New Roman"/>
                <a:cs typeface="Times New Roman"/>
              </a:rPr>
              <a:t>y</a:t>
            </a:r>
            <a:r>
              <a:rPr sz="1200" spc="72" dirty="0">
                <a:solidFill>
                  <a:srgbClr val="A5A5A5"/>
                </a:solidFill>
                <a:latin typeface="Times New Roman"/>
                <a:cs typeface="Times New Roman"/>
              </a:rPr>
              <a:t>o</a:t>
            </a:r>
            <a:r>
              <a:rPr sz="1200" spc="114" dirty="0">
                <a:solidFill>
                  <a:srgbClr val="A5A5A5"/>
                </a:solidFill>
                <a:latin typeface="Times New Roman"/>
                <a:cs typeface="Times New Roman"/>
              </a:rPr>
              <a:t>u</a:t>
            </a:r>
            <a:r>
              <a:rPr sz="1200" spc="200" dirty="0">
                <a:solidFill>
                  <a:srgbClr val="B8B8B8"/>
                </a:solidFill>
                <a:latin typeface="Times New Roman"/>
                <a:cs typeface="Times New Roman"/>
              </a:rPr>
              <a:t>r</a:t>
            </a:r>
            <a:endParaRPr sz="1200">
              <a:latin typeface="Times New Roman"/>
              <a:cs typeface="Times New Roman"/>
            </a:endParaRPr>
          </a:p>
          <a:p>
            <a:pPr marL="25400">
              <a:lnSpc>
                <a:spcPct val="95825"/>
              </a:lnSpc>
              <a:spcBef>
                <a:spcPts val="868"/>
              </a:spcBef>
            </a:pPr>
            <a:r>
              <a:rPr sz="1200" spc="24" dirty="0">
                <a:solidFill>
                  <a:srgbClr val="B8B8B8"/>
                </a:solidFill>
                <a:latin typeface="Arial"/>
                <a:cs typeface="Arial"/>
              </a:rPr>
              <a:t>li</a:t>
            </a:r>
            <a:r>
              <a:rPr sz="1200" spc="120" dirty="0">
                <a:solidFill>
                  <a:srgbClr val="A5A5A5"/>
                </a:solidFill>
                <a:latin typeface="Arial"/>
                <a:cs typeface="Arial"/>
              </a:rPr>
              <a:t>br</a:t>
            </a:r>
            <a:r>
              <a:rPr sz="1200" spc="-6" dirty="0">
                <a:solidFill>
                  <a:srgbClr val="A5A5A5"/>
                </a:solidFill>
                <a:latin typeface="Arial"/>
                <a:cs typeface="Arial"/>
              </a:rPr>
              <a:t>a</a:t>
            </a:r>
            <a:r>
              <a:rPr sz="1200" spc="176" dirty="0">
                <a:solidFill>
                  <a:srgbClr val="A5A5A5"/>
                </a:solidFill>
                <a:latin typeface="Arial"/>
                <a:cs typeface="Arial"/>
              </a:rPr>
              <a:t>ry</a:t>
            </a:r>
            <a:r>
              <a:rPr sz="1200" spc="-158" dirty="0">
                <a:solidFill>
                  <a:srgbClr val="A5A5A5"/>
                </a:solidFill>
                <a:latin typeface="Arial"/>
                <a:cs typeface="Arial"/>
              </a:rPr>
              <a:t> </a:t>
            </a:r>
            <a:r>
              <a:rPr sz="1200" spc="86" dirty="0">
                <a:solidFill>
                  <a:srgbClr val="A5A5A5"/>
                </a:solidFill>
                <a:latin typeface="Times New Roman"/>
                <a:cs typeface="Times New Roman"/>
              </a:rPr>
              <a:t>c</a:t>
            </a:r>
            <a:r>
              <a:rPr sz="1200" spc="92" dirty="0">
                <a:solidFill>
                  <a:srgbClr val="A5A5A5"/>
                </a:solidFill>
                <a:latin typeface="Times New Roman"/>
                <a:cs typeface="Times New Roman"/>
              </a:rPr>
              <a:t>o</a:t>
            </a:r>
            <a:r>
              <a:rPr sz="1200" spc="48" dirty="0">
                <a:solidFill>
                  <a:srgbClr val="B8B8B8"/>
                </a:solidFill>
                <a:latin typeface="Times New Roman"/>
                <a:cs typeface="Times New Roman"/>
              </a:rPr>
              <a:t>l</a:t>
            </a:r>
            <a:r>
              <a:rPr sz="1200" spc="60" dirty="0">
                <a:solidFill>
                  <a:srgbClr val="B8B8B8"/>
                </a:solidFill>
                <a:latin typeface="Times New Roman"/>
                <a:cs typeface="Times New Roman"/>
              </a:rPr>
              <a:t>l</a:t>
            </a:r>
            <a:r>
              <a:rPr sz="1200" spc="86" dirty="0">
                <a:solidFill>
                  <a:srgbClr val="919393"/>
                </a:solidFill>
                <a:latin typeface="Times New Roman"/>
                <a:cs typeface="Times New Roman"/>
              </a:rPr>
              <a:t>e</a:t>
            </a:r>
            <a:r>
              <a:rPr sz="1200" spc="86" dirty="0">
                <a:solidFill>
                  <a:srgbClr val="A5A5A5"/>
                </a:solidFill>
                <a:latin typeface="Times New Roman"/>
                <a:cs typeface="Times New Roman"/>
              </a:rPr>
              <a:t>c</a:t>
            </a:r>
            <a:r>
              <a:rPr sz="1200" spc="84" dirty="0">
                <a:solidFill>
                  <a:srgbClr val="B8B8B8"/>
                </a:solidFill>
                <a:latin typeface="Times New Roman"/>
                <a:cs typeface="Times New Roman"/>
              </a:rPr>
              <a:t>t</a:t>
            </a:r>
            <a:r>
              <a:rPr sz="1200" spc="10" dirty="0">
                <a:solidFill>
                  <a:srgbClr val="B8B8B8"/>
                </a:solidFill>
                <a:latin typeface="Times New Roman"/>
                <a:cs typeface="Times New Roman"/>
              </a:rPr>
              <a:t>i</a:t>
            </a:r>
            <a:r>
              <a:rPr sz="1200" spc="92" dirty="0">
                <a:solidFill>
                  <a:srgbClr val="A5A5A5"/>
                </a:solidFill>
                <a:latin typeface="Times New Roman"/>
                <a:cs typeface="Times New Roman"/>
              </a:rPr>
              <a:t>o</a:t>
            </a:r>
            <a:r>
              <a:rPr sz="1200" spc="92" dirty="0">
                <a:solidFill>
                  <a:srgbClr val="919393"/>
                </a:solidFill>
                <a:latin typeface="Times New Roman"/>
                <a:cs typeface="Times New Roman"/>
              </a:rPr>
              <a:t>n</a:t>
            </a:r>
            <a:r>
              <a:rPr sz="1200" spc="118" dirty="0">
                <a:solidFill>
                  <a:srgbClr val="A5A5A5"/>
                </a:solidFill>
                <a:latin typeface="Times New Roman"/>
                <a:cs typeface="Times New Roman"/>
              </a:rPr>
              <a:t>s</a:t>
            </a:r>
            <a:r>
              <a:rPr sz="1200" spc="76" dirty="0">
                <a:solidFill>
                  <a:srgbClr val="A5A5A5"/>
                </a:solidFill>
                <a:latin typeface="Times New Roman"/>
                <a:cs typeface="Times New Roman"/>
              </a:rPr>
              <a:t> </a:t>
            </a:r>
            <a:r>
              <a:rPr sz="1200" spc="126" dirty="0">
                <a:solidFill>
                  <a:srgbClr val="A5A5A5"/>
                </a:solidFill>
                <a:latin typeface="Times New Roman"/>
                <a:cs typeface="Times New Roman"/>
              </a:rPr>
              <a:t> </a:t>
            </a:r>
            <a:r>
              <a:rPr sz="1200" spc="-136" dirty="0">
                <a:solidFill>
                  <a:srgbClr val="A5A5A5"/>
                </a:solidFill>
                <a:latin typeface="Times New Roman"/>
                <a:cs typeface="Times New Roman"/>
              </a:rPr>
              <a:t>F</a:t>
            </a:r>
            <a:r>
              <a:rPr sz="1200" spc="234" dirty="0">
                <a:solidFill>
                  <a:srgbClr val="A5A5A5"/>
                </a:solidFill>
                <a:latin typeface="Times New Roman"/>
                <a:cs typeface="Times New Roman"/>
              </a:rPr>
              <a:t>a</a:t>
            </a:r>
            <a:r>
              <a:rPr sz="1200" spc="-46" dirty="0">
                <a:solidFill>
                  <a:srgbClr val="B8B8B8"/>
                </a:solidFill>
                <a:latin typeface="Times New Roman"/>
                <a:cs typeface="Times New Roman"/>
              </a:rPr>
              <a:t>l</a:t>
            </a:r>
            <a:r>
              <a:rPr sz="1200" spc="98" dirty="0">
                <a:solidFill>
                  <a:srgbClr val="B8B8B8"/>
                </a:solidFill>
                <a:latin typeface="Times New Roman"/>
                <a:cs typeface="Times New Roman"/>
              </a:rPr>
              <a:t>l</a:t>
            </a:r>
            <a:r>
              <a:rPr sz="1200" spc="186" dirty="0">
                <a:solidFill>
                  <a:srgbClr val="A5A5A5"/>
                </a:solidFill>
                <a:latin typeface="Times New Roman"/>
                <a:cs typeface="Times New Roman"/>
              </a:rPr>
              <a:t>a</a:t>
            </a:r>
            <a:r>
              <a:rPr sz="1200" spc="100" dirty="0">
                <a:solidFill>
                  <a:srgbClr val="A5A5A5"/>
                </a:solidFill>
                <a:latin typeface="Times New Roman"/>
                <a:cs typeface="Times New Roman"/>
              </a:rPr>
              <a:t>w</a:t>
            </a:r>
            <a:r>
              <a:rPr sz="1200" spc="68" dirty="0">
                <a:solidFill>
                  <a:srgbClr val="A5A5A5"/>
                </a:solidFill>
                <a:latin typeface="Times New Roman"/>
                <a:cs typeface="Times New Roman"/>
              </a:rPr>
              <a:t> </a:t>
            </a:r>
            <a:r>
              <a:rPr sz="1200" spc="16" dirty="0">
                <a:solidFill>
                  <a:srgbClr val="A5A5A5"/>
                </a:solidFill>
                <a:latin typeface="Times New Roman"/>
                <a:cs typeface="Times New Roman"/>
              </a:rPr>
              <a:t>s</a:t>
            </a:r>
            <a:r>
              <a:rPr sz="1200" spc="92" dirty="0">
                <a:solidFill>
                  <a:srgbClr val="A5A5A5"/>
                </a:solidFill>
                <a:latin typeface="Times New Roman"/>
                <a:cs typeface="Times New Roman"/>
              </a:rPr>
              <a:t>e</a:t>
            </a:r>
            <a:r>
              <a:rPr sz="1200" spc="16" dirty="0">
                <a:solidFill>
                  <a:srgbClr val="A5A5A5"/>
                </a:solidFill>
                <a:latin typeface="Times New Roman"/>
                <a:cs typeface="Times New Roman"/>
              </a:rPr>
              <a:t>v</a:t>
            </a:r>
            <a:r>
              <a:rPr sz="1200" spc="168" dirty="0">
                <a:solidFill>
                  <a:srgbClr val="A5A5A5"/>
                </a:solidFill>
                <a:latin typeface="Times New Roman"/>
                <a:cs typeface="Times New Roman"/>
              </a:rPr>
              <a:t>e</a:t>
            </a:r>
            <a:r>
              <a:rPr sz="1200" spc="46" dirty="0">
                <a:solidFill>
                  <a:srgbClr val="A5A5A5"/>
                </a:solidFill>
                <a:latin typeface="Times New Roman"/>
                <a:cs typeface="Times New Roman"/>
              </a:rPr>
              <a:t>r</a:t>
            </a:r>
            <a:r>
              <a:rPr sz="1200" spc="200" dirty="0">
                <a:solidFill>
                  <a:srgbClr val="A5A5A5"/>
                </a:solidFill>
                <a:latin typeface="Times New Roman"/>
                <a:cs typeface="Times New Roman"/>
              </a:rPr>
              <a:t>s</a:t>
            </a:r>
            <a:r>
              <a:rPr sz="1200" spc="4" dirty="0">
                <a:solidFill>
                  <a:srgbClr val="B8B8B8"/>
                </a:solidFill>
                <a:latin typeface="Times New Roman"/>
                <a:cs typeface="Times New Roman"/>
              </a:rPr>
              <a:t>!</a:t>
            </a:r>
            <a:r>
              <a:rPr sz="1200" spc="108" dirty="0">
                <a:solidFill>
                  <a:srgbClr val="B8B8B8"/>
                </a:solidFill>
                <a:latin typeface="Times New Roman"/>
                <a:cs typeface="Times New Roman"/>
              </a:rPr>
              <a:t> </a:t>
            </a:r>
            <a:r>
              <a:rPr sz="1200" spc="60" dirty="0">
                <a:solidFill>
                  <a:srgbClr val="A5A5A5"/>
                </a:solidFill>
                <a:latin typeface="Times New Roman"/>
                <a:cs typeface="Times New Roman"/>
              </a:rPr>
              <a:t>s</a:t>
            </a:r>
            <a:r>
              <a:rPr sz="1200" spc="42" dirty="0">
                <a:solidFill>
                  <a:srgbClr val="A5A5A5"/>
                </a:solidFill>
                <a:latin typeface="Times New Roman"/>
                <a:cs typeface="Times New Roman"/>
              </a:rPr>
              <a:t>t</a:t>
            </a:r>
            <a:r>
              <a:rPr sz="1200" spc="108" dirty="0">
                <a:solidFill>
                  <a:srgbClr val="A5A5A5"/>
                </a:solidFill>
                <a:latin typeface="Times New Roman"/>
                <a:cs typeface="Times New Roman"/>
              </a:rPr>
              <a:t>e</a:t>
            </a:r>
            <a:r>
              <a:rPr sz="1200" spc="4" dirty="0">
                <a:solidFill>
                  <a:srgbClr val="A5A5A5"/>
                </a:solidFill>
                <a:latin typeface="Times New Roman"/>
                <a:cs typeface="Times New Roman"/>
              </a:rPr>
              <a:t>p</a:t>
            </a:r>
            <a:r>
              <a:rPr sz="1200" spc="96" dirty="0">
                <a:solidFill>
                  <a:srgbClr val="A5A5A5"/>
                </a:solidFill>
                <a:latin typeface="Times New Roman"/>
                <a:cs typeface="Times New Roman"/>
              </a:rPr>
              <a:t>s</a:t>
            </a:r>
            <a:r>
              <a:rPr sz="1200" spc="200" dirty="0">
                <a:solidFill>
                  <a:srgbClr val="A5A5A5"/>
                </a:solidFill>
                <a:latin typeface="Times New Roman"/>
                <a:cs typeface="Times New Roman"/>
              </a:rPr>
              <a:t> </a:t>
            </a:r>
            <a:r>
              <a:rPr sz="1200" spc="30" dirty="0">
                <a:solidFill>
                  <a:srgbClr val="A5A5A5"/>
                </a:solidFill>
                <a:latin typeface="Arial"/>
                <a:cs typeface="Arial"/>
              </a:rPr>
              <a:t>t</a:t>
            </a:r>
            <a:r>
              <a:rPr sz="1200" spc="66" dirty="0">
                <a:solidFill>
                  <a:srgbClr val="919393"/>
                </a:solidFill>
                <a:latin typeface="Arial"/>
                <a:cs typeface="Arial"/>
              </a:rPr>
              <a:t>ha</a:t>
            </a:r>
            <a:r>
              <a:rPr sz="1200" spc="66" dirty="0">
                <a:solidFill>
                  <a:srgbClr val="A5A5A5"/>
                </a:solidFill>
                <a:latin typeface="Arial"/>
                <a:cs typeface="Arial"/>
              </a:rPr>
              <a:t>t</a:t>
            </a:r>
            <a:r>
              <a:rPr sz="1200" spc="-36" dirty="0">
                <a:solidFill>
                  <a:srgbClr val="A5A5A5"/>
                </a:solidFill>
                <a:latin typeface="Arial"/>
                <a:cs typeface="Arial"/>
              </a:rPr>
              <a:t> </a:t>
            </a:r>
            <a:r>
              <a:rPr sz="1200" spc="-100" dirty="0">
                <a:solidFill>
                  <a:srgbClr val="A5A5A5"/>
                </a:solidFill>
                <a:latin typeface="Arial"/>
                <a:cs typeface="Arial"/>
              </a:rPr>
              <a:t>e</a:t>
            </a:r>
            <a:r>
              <a:rPr sz="1200" spc="-68" dirty="0">
                <a:solidFill>
                  <a:srgbClr val="A5A5A5"/>
                </a:solidFill>
                <a:latin typeface="Arial"/>
                <a:cs typeface="Arial"/>
              </a:rPr>
              <a:t>e</a:t>
            </a:r>
            <a:r>
              <a:rPr sz="1200" spc="-50" dirty="0">
                <a:solidFill>
                  <a:srgbClr val="A5A5A5"/>
                </a:solidFill>
                <a:latin typeface="Arial"/>
                <a:cs typeface="Arial"/>
              </a:rPr>
              <a:t>s</a:t>
            </a:r>
            <a:r>
              <a:rPr sz="1200" dirty="0">
                <a:solidFill>
                  <a:srgbClr val="A5A5A5"/>
                </a:solidFill>
                <a:latin typeface="Arial"/>
                <a:cs typeface="Arial"/>
              </a:rPr>
              <a:t>e</a:t>
            </a:r>
            <a:r>
              <a:rPr sz="1200" spc="116" dirty="0">
                <a:solidFill>
                  <a:srgbClr val="A5A5A5"/>
                </a:solidFill>
                <a:latin typeface="Arial"/>
                <a:cs typeface="Arial"/>
              </a:rPr>
              <a:t> </a:t>
            </a:r>
            <a:r>
              <a:rPr sz="1200" spc="42" dirty="0">
                <a:solidFill>
                  <a:srgbClr val="B8B8B8"/>
                </a:solidFill>
                <a:latin typeface="Arial"/>
                <a:cs typeface="Arial"/>
              </a:rPr>
              <a:t>y</a:t>
            </a:r>
            <a:r>
              <a:rPr sz="1200" spc="40" dirty="0">
                <a:solidFill>
                  <a:srgbClr val="A5A5A5"/>
                </a:solidFill>
                <a:latin typeface="Arial"/>
                <a:cs typeface="Arial"/>
              </a:rPr>
              <a:t>ou</a:t>
            </a:r>
            <a:r>
              <a:rPr sz="1200" spc="64" dirty="0">
                <a:solidFill>
                  <a:srgbClr val="A5A5A5"/>
                </a:solidFill>
                <a:latin typeface="Arial"/>
                <a:cs typeface="Arial"/>
              </a:rPr>
              <a:t>r</a:t>
            </a:r>
            <a:r>
              <a:rPr sz="1200" spc="66" dirty="0">
                <a:solidFill>
                  <a:srgbClr val="A5A5A5"/>
                </a:solidFill>
                <a:latin typeface="Arial"/>
                <a:cs typeface="Arial"/>
              </a:rPr>
              <a:t> </a:t>
            </a:r>
            <a:r>
              <a:rPr sz="1200" spc="68" dirty="0">
                <a:solidFill>
                  <a:srgbClr val="A5A5A5"/>
                </a:solidFill>
                <a:latin typeface="Times New Roman"/>
                <a:cs typeface="Times New Roman"/>
              </a:rPr>
              <a:t>p</a:t>
            </a:r>
            <a:r>
              <a:rPr sz="1200" spc="-264" dirty="0">
                <a:solidFill>
                  <a:srgbClr val="A5A5A5"/>
                </a:solidFill>
                <a:latin typeface="Times New Roman"/>
                <a:cs typeface="Times New Roman"/>
              </a:rPr>
              <a:t>m</a:t>
            </a:r>
            <a:r>
              <a:rPr sz="1200" spc="56" dirty="0">
                <a:solidFill>
                  <a:srgbClr val="B8B8B8"/>
                </a:solidFill>
                <a:latin typeface="Times New Roman"/>
                <a:cs typeface="Times New Roman"/>
              </a:rPr>
              <a:t>i</a:t>
            </a:r>
            <a:r>
              <a:rPr sz="1200" spc="118" dirty="0">
                <a:solidFill>
                  <a:srgbClr val="A5A5A5"/>
                </a:solidFill>
                <a:latin typeface="Times New Roman"/>
                <a:cs typeface="Times New Roman"/>
              </a:rPr>
              <a:t>n</a:t>
            </a:r>
            <a:r>
              <a:rPr sz="1200" dirty="0">
                <a:solidFill>
                  <a:srgbClr val="A5A5A5"/>
                </a:solidFill>
                <a:latin typeface="Times New Roman"/>
                <a:cs typeface="Times New Roman"/>
              </a:rPr>
              <a:t>  </a:t>
            </a:r>
            <a:r>
              <a:rPr sz="1200" spc="-78" dirty="0">
                <a:solidFill>
                  <a:srgbClr val="A5A5A5"/>
                </a:solidFill>
                <a:latin typeface="Times New Roman"/>
                <a:cs typeface="Times New Roman"/>
              </a:rPr>
              <a:t> </a:t>
            </a:r>
            <a:r>
              <a:rPr sz="800" dirty="0">
                <a:solidFill>
                  <a:srgbClr val="A5A5A5"/>
                </a:solidFill>
                <a:latin typeface="Times New Roman"/>
                <a:cs typeface="Times New Roman"/>
              </a:rPr>
              <a:t>in</a:t>
            </a:r>
            <a:r>
              <a:rPr sz="800" spc="140" dirty="0">
                <a:solidFill>
                  <a:srgbClr val="A5A5A5"/>
                </a:solidFill>
                <a:latin typeface="Times New Roman"/>
                <a:cs typeface="Times New Roman"/>
              </a:rPr>
              <a:t> </a:t>
            </a:r>
            <a:r>
              <a:rPr sz="1200" spc="-318" dirty="0">
                <a:solidFill>
                  <a:srgbClr val="A5A5A5"/>
                </a:solidFill>
                <a:latin typeface="Arial"/>
                <a:cs typeface="Arial"/>
              </a:rPr>
              <a:t>S</a:t>
            </a:r>
            <a:r>
              <a:rPr sz="1200" spc="116" dirty="0">
                <a:solidFill>
                  <a:srgbClr val="A5A5A5"/>
                </a:solidFill>
                <a:latin typeface="Arial"/>
                <a:cs typeface="Arial"/>
              </a:rPr>
              <a:t>ta</a:t>
            </a:r>
            <a:r>
              <a:rPr sz="1200" spc="-14" dirty="0">
                <a:solidFill>
                  <a:srgbClr val="A5A5A5"/>
                </a:solidFill>
                <a:latin typeface="Arial"/>
                <a:cs typeface="Arial"/>
              </a:rPr>
              <a:t>c</a:t>
            </a:r>
            <a:r>
              <a:rPr sz="1200" spc="-22" dirty="0">
                <a:solidFill>
                  <a:srgbClr val="919393"/>
                </a:solidFill>
                <a:latin typeface="Arial"/>
                <a:cs typeface="Arial"/>
              </a:rPr>
              <a:t>k</a:t>
            </a:r>
            <a:endParaRPr sz="1200">
              <a:latin typeface="Arial"/>
              <a:cs typeface="Arial"/>
            </a:endParaRPr>
          </a:p>
          <a:p>
            <a:pPr marL="25400" marR="30666">
              <a:lnSpc>
                <a:spcPct val="95825"/>
              </a:lnSpc>
              <a:spcBef>
                <a:spcPts val="780"/>
              </a:spcBef>
            </a:pPr>
            <a:r>
              <a:rPr sz="1400" spc="28" dirty="0">
                <a:solidFill>
                  <a:srgbClr val="A5A5A5"/>
                </a:solidFill>
                <a:latin typeface="Times New Roman"/>
                <a:cs typeface="Times New Roman"/>
              </a:rPr>
              <a:t>Opna</a:t>
            </a:r>
            <a:r>
              <a:rPr sz="1400" spc="28" dirty="0">
                <a:solidFill>
                  <a:srgbClr val="B8B8B8"/>
                </a:solidFill>
                <a:latin typeface="Times New Roman"/>
                <a:cs typeface="Times New Roman"/>
              </a:rPr>
              <a:t>r</a:t>
            </a:r>
            <a:r>
              <a:rPr sz="1400" spc="28" dirty="0">
                <a:solidFill>
                  <a:srgbClr val="A5A5A5"/>
                </a:solidFill>
                <a:latin typeface="Times New Roman"/>
                <a:cs typeface="Times New Roman"/>
              </a:rPr>
              <a:t>e p</a:t>
            </a:r>
            <a:r>
              <a:rPr sz="1400" spc="28" dirty="0">
                <a:solidFill>
                  <a:srgbClr val="B8B8B8"/>
                </a:solidFill>
                <a:latin typeface="Times New Roman"/>
                <a:cs typeface="Times New Roman"/>
              </a:rPr>
              <a:t>r</a:t>
            </a:r>
            <a:r>
              <a:rPr sz="1400" spc="28" dirty="0">
                <a:solidFill>
                  <a:srgbClr val="A5A5A5"/>
                </a:solidFill>
                <a:latin typeface="Times New Roman"/>
                <a:cs typeface="Times New Roman"/>
              </a:rPr>
              <a:t>occess</a:t>
            </a:r>
            <a:r>
              <a:rPr sz="1400" spc="28" dirty="0">
                <a:solidFill>
                  <a:srgbClr val="B8B8B8"/>
                </a:solidFill>
                <a:latin typeface="Times New Roman"/>
                <a:cs typeface="Times New Roman"/>
              </a:rPr>
              <a:t>.</a:t>
            </a:r>
            <a:endParaRPr sz="1400">
              <a:latin typeface="Times New Roman"/>
              <a:cs typeface="Times New Roman"/>
            </a:endParaRPr>
          </a:p>
        </p:txBody>
      </p:sp>
      <p:sp>
        <p:nvSpPr>
          <p:cNvPr id="2" name="object 2"/>
          <p:cNvSpPr txBox="1"/>
          <p:nvPr/>
        </p:nvSpPr>
        <p:spPr>
          <a:xfrm>
            <a:off x="14166089" y="9712014"/>
            <a:ext cx="602914" cy="635000"/>
          </a:xfrm>
          <a:prstGeom prst="rect">
            <a:avLst/>
          </a:prstGeom>
        </p:spPr>
        <p:txBody>
          <a:bodyPr wrap="square" lIns="0" tIns="31114" rIns="0" bIns="0" rtlCol="0">
            <a:noAutofit/>
          </a:bodyPr>
          <a:lstStyle/>
          <a:p>
            <a:pPr marL="25400">
              <a:lnSpc>
                <a:spcPts val="4900"/>
              </a:lnSpc>
            </a:pPr>
            <a:r>
              <a:rPr sz="4600" b="1" spc="1096" dirty="0">
                <a:solidFill>
                  <a:srgbClr val="747475"/>
                </a:solidFill>
                <a:latin typeface="Arial"/>
                <a:cs typeface="Arial"/>
              </a:rPr>
              <a:t>0</a:t>
            </a:r>
            <a:endParaRPr sz="4600">
              <a:latin typeface="Arial"/>
              <a:cs typeface="Aria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13" name="object 13"/>
          <p:cNvSpPr txBox="1"/>
          <p:nvPr/>
        </p:nvSpPr>
        <p:spPr>
          <a:xfrm>
            <a:off x="5022088" y="1187018"/>
            <a:ext cx="3966260" cy="1066800"/>
          </a:xfrm>
          <a:prstGeom prst="rect">
            <a:avLst/>
          </a:prstGeom>
        </p:spPr>
        <p:txBody>
          <a:bodyPr wrap="square" lIns="0" tIns="53148" rIns="0" bIns="0" rtlCol="0">
            <a:noAutofit/>
          </a:bodyPr>
          <a:lstStyle/>
          <a:p>
            <a:pPr marL="25400">
              <a:lnSpc>
                <a:spcPts val="8370"/>
              </a:lnSpc>
            </a:pPr>
            <a:r>
              <a:rPr sz="8000" b="1" spc="-616" dirty="0">
                <a:solidFill>
                  <a:srgbClr val="F6F6F2"/>
                </a:solidFill>
                <a:latin typeface="Times New Roman"/>
                <a:cs typeface="Times New Roman"/>
              </a:rPr>
              <a:t>BAHASA</a:t>
            </a:r>
            <a:endParaRPr sz="8000">
              <a:latin typeface="Times New Roman"/>
              <a:cs typeface="Times New Roman"/>
            </a:endParaRPr>
          </a:p>
        </p:txBody>
      </p:sp>
      <p:sp>
        <p:nvSpPr>
          <p:cNvPr id="12" name="object 12"/>
          <p:cNvSpPr txBox="1"/>
          <p:nvPr/>
        </p:nvSpPr>
        <p:spPr>
          <a:xfrm>
            <a:off x="9130793" y="1187018"/>
            <a:ext cx="7946846" cy="1066800"/>
          </a:xfrm>
          <a:prstGeom prst="rect">
            <a:avLst/>
          </a:prstGeom>
        </p:spPr>
        <p:txBody>
          <a:bodyPr wrap="square" lIns="0" tIns="53148" rIns="0" bIns="0" rtlCol="0">
            <a:noAutofit/>
          </a:bodyPr>
          <a:lstStyle/>
          <a:p>
            <a:pPr marL="25400">
              <a:lnSpc>
                <a:spcPts val="8370"/>
              </a:lnSpc>
            </a:pPr>
            <a:r>
              <a:rPr sz="8000" b="1" spc="-512" dirty="0">
                <a:solidFill>
                  <a:srgbClr val="F6F6F2"/>
                </a:solidFill>
                <a:latin typeface="Times New Roman"/>
                <a:cs typeface="Times New Roman"/>
              </a:rPr>
              <a:t>PEMROGRAMAN</a:t>
            </a:r>
            <a:endParaRPr sz="8000">
              <a:latin typeface="Times New Roman"/>
              <a:cs typeface="Times New Roman"/>
            </a:endParaRPr>
          </a:p>
        </p:txBody>
      </p:sp>
      <p:sp>
        <p:nvSpPr>
          <p:cNvPr id="11" name="object 11"/>
          <p:cNvSpPr txBox="1"/>
          <p:nvPr/>
        </p:nvSpPr>
        <p:spPr>
          <a:xfrm>
            <a:off x="17226279" y="1187018"/>
            <a:ext cx="2319974" cy="1066800"/>
          </a:xfrm>
          <a:prstGeom prst="rect">
            <a:avLst/>
          </a:prstGeom>
        </p:spPr>
        <p:txBody>
          <a:bodyPr wrap="square" lIns="0" tIns="53148" rIns="0" bIns="0" rtlCol="0">
            <a:noAutofit/>
          </a:bodyPr>
          <a:lstStyle/>
          <a:p>
            <a:pPr marL="25400">
              <a:lnSpc>
                <a:spcPts val="8370"/>
              </a:lnSpc>
            </a:pPr>
            <a:r>
              <a:rPr sz="8000" b="1" spc="-664" dirty="0">
                <a:solidFill>
                  <a:srgbClr val="F6F6F2"/>
                </a:solidFill>
                <a:latin typeface="Times New Roman"/>
                <a:cs typeface="Times New Roman"/>
              </a:rPr>
              <a:t>WEB</a:t>
            </a:r>
            <a:endParaRPr sz="8000">
              <a:latin typeface="Times New Roman"/>
              <a:cs typeface="Times New Roman"/>
            </a:endParaRPr>
          </a:p>
        </p:txBody>
      </p:sp>
      <p:sp>
        <p:nvSpPr>
          <p:cNvPr id="10" name="object 10"/>
          <p:cNvSpPr txBox="1"/>
          <p:nvPr/>
        </p:nvSpPr>
        <p:spPr>
          <a:xfrm>
            <a:off x="4156455" y="3493308"/>
            <a:ext cx="353262" cy="711200"/>
          </a:xfrm>
          <a:prstGeom prst="rect">
            <a:avLst/>
          </a:prstGeom>
        </p:spPr>
        <p:txBody>
          <a:bodyPr wrap="square" lIns="0" tIns="35052" rIns="0" bIns="0" rtlCol="0">
            <a:noAutofit/>
          </a:bodyPr>
          <a:lstStyle/>
          <a:p>
            <a:pPr marL="25400">
              <a:lnSpc>
                <a:spcPts val="5520"/>
              </a:lnSpc>
            </a:pPr>
            <a:r>
              <a:rPr sz="5200" b="1" dirty="0">
                <a:solidFill>
                  <a:srgbClr val="0E1111"/>
                </a:solidFill>
                <a:latin typeface="Arial"/>
                <a:cs typeface="Arial"/>
              </a:rPr>
              <a:t>•</a:t>
            </a:r>
            <a:endParaRPr sz="5200">
              <a:latin typeface="Arial"/>
              <a:cs typeface="Arial"/>
            </a:endParaRPr>
          </a:p>
        </p:txBody>
      </p:sp>
      <p:sp>
        <p:nvSpPr>
          <p:cNvPr id="9" name="object 9"/>
          <p:cNvSpPr txBox="1"/>
          <p:nvPr/>
        </p:nvSpPr>
        <p:spPr>
          <a:xfrm>
            <a:off x="4863590" y="3493308"/>
            <a:ext cx="5476360" cy="2094044"/>
          </a:xfrm>
          <a:prstGeom prst="rect">
            <a:avLst/>
          </a:prstGeom>
        </p:spPr>
        <p:txBody>
          <a:bodyPr wrap="square" lIns="0" tIns="35052" rIns="0" bIns="0" rtlCol="0">
            <a:noAutofit/>
          </a:bodyPr>
          <a:lstStyle/>
          <a:p>
            <a:pPr marL="25400" marR="61334">
              <a:lnSpc>
                <a:spcPts val="5520"/>
              </a:lnSpc>
            </a:pPr>
            <a:r>
              <a:rPr sz="5200" b="1" spc="60" dirty="0">
                <a:solidFill>
                  <a:srgbClr val="212326"/>
                </a:solidFill>
                <a:latin typeface="Arial"/>
                <a:cs typeface="Arial"/>
              </a:rPr>
              <a:t>H</a:t>
            </a:r>
            <a:r>
              <a:rPr sz="5200" b="1" spc="60" dirty="0">
                <a:solidFill>
                  <a:srgbClr val="0E1111"/>
                </a:solidFill>
                <a:latin typeface="Arial"/>
                <a:cs typeface="Arial"/>
              </a:rPr>
              <a:t>TML</a:t>
            </a:r>
            <a:endParaRPr sz="5200">
              <a:latin typeface="Arial"/>
              <a:cs typeface="Arial"/>
            </a:endParaRPr>
          </a:p>
          <a:p>
            <a:pPr marL="1628648">
              <a:lnSpc>
                <a:spcPct val="95825"/>
              </a:lnSpc>
              <a:spcBef>
                <a:spcPts val="3610"/>
              </a:spcBef>
            </a:pPr>
            <a:r>
              <a:rPr sz="2000" i="1" spc="6" dirty="0">
                <a:solidFill>
                  <a:srgbClr val="644910"/>
                </a:solidFill>
                <a:latin typeface="Arial"/>
                <a:cs typeface="Arial"/>
              </a:rPr>
              <a:t>[New Document}[modified]</a:t>
            </a:r>
            <a:r>
              <a:rPr sz="2000" i="1" spc="6" dirty="0">
                <a:solidFill>
                  <a:srgbClr val="311101"/>
                </a:solidFill>
                <a:latin typeface="Arial"/>
                <a:cs typeface="Arial"/>
              </a:rPr>
              <a:t>- </a:t>
            </a:r>
            <a:r>
              <a:rPr sz="2000" i="1" spc="6" dirty="0">
                <a:solidFill>
                  <a:srgbClr val="644910"/>
                </a:solidFill>
                <a:latin typeface="Arial"/>
                <a:cs typeface="Arial"/>
              </a:rPr>
              <a:t>KEdit</a:t>
            </a:r>
            <a:endParaRPr sz="2000">
              <a:latin typeface="Arial"/>
              <a:cs typeface="Arial"/>
            </a:endParaRPr>
          </a:p>
          <a:p>
            <a:pPr marL="147320" marR="61334">
              <a:lnSpc>
                <a:spcPct val="95825"/>
              </a:lnSpc>
              <a:spcBef>
                <a:spcPts val="1426"/>
              </a:spcBef>
            </a:pPr>
            <a:r>
              <a:rPr sz="2000" i="1" spc="-70" dirty="0">
                <a:solidFill>
                  <a:srgbClr val="565648"/>
                </a:solidFill>
                <a:latin typeface="Arial"/>
                <a:cs typeface="Arial"/>
              </a:rPr>
              <a:t>F</a:t>
            </a:r>
            <a:r>
              <a:rPr sz="2000" i="1" spc="-106" dirty="0">
                <a:solidFill>
                  <a:srgbClr val="565648"/>
                </a:solidFill>
                <a:latin typeface="Arial"/>
                <a:cs typeface="Arial"/>
              </a:rPr>
              <a:t>i</a:t>
            </a:r>
            <a:r>
              <a:rPr sz="2000" i="1" spc="30" dirty="0">
                <a:solidFill>
                  <a:srgbClr val="565648"/>
                </a:solidFill>
                <a:latin typeface="Arial"/>
                <a:cs typeface="Arial"/>
              </a:rPr>
              <a:t>l</a:t>
            </a:r>
            <a:r>
              <a:rPr sz="2000" i="1" spc="-144" dirty="0">
                <a:solidFill>
                  <a:srgbClr val="565648"/>
                </a:solidFill>
                <a:latin typeface="Arial"/>
                <a:cs typeface="Arial"/>
              </a:rPr>
              <a:t>e</a:t>
            </a:r>
            <a:r>
              <a:rPr sz="2000" i="1" dirty="0">
                <a:solidFill>
                  <a:srgbClr val="565648"/>
                </a:solidFill>
                <a:latin typeface="Arial"/>
                <a:cs typeface="Arial"/>
              </a:rPr>
              <a:t>  </a:t>
            </a:r>
            <a:r>
              <a:rPr sz="2000" i="1" spc="200" dirty="0">
                <a:solidFill>
                  <a:srgbClr val="565648"/>
                </a:solidFill>
                <a:latin typeface="Arial"/>
                <a:cs typeface="Arial"/>
              </a:rPr>
              <a:t> </a:t>
            </a:r>
            <a:r>
              <a:rPr spc="-236" dirty="0">
                <a:solidFill>
                  <a:srgbClr val="414138"/>
                </a:solidFill>
                <a:latin typeface="Times New Roman"/>
                <a:cs typeface="Times New Roman"/>
              </a:rPr>
              <a:t>E</a:t>
            </a:r>
            <a:r>
              <a:rPr spc="-196" dirty="0">
                <a:solidFill>
                  <a:srgbClr val="565648"/>
                </a:solidFill>
                <a:latin typeface="Times New Roman"/>
                <a:cs typeface="Times New Roman"/>
              </a:rPr>
              <a:t>d</a:t>
            </a:r>
            <a:r>
              <a:rPr spc="-108" dirty="0">
                <a:solidFill>
                  <a:srgbClr val="565648"/>
                </a:solidFill>
                <a:latin typeface="Times New Roman"/>
                <a:cs typeface="Times New Roman"/>
              </a:rPr>
              <a:t>i</a:t>
            </a:r>
            <a:r>
              <a:rPr spc="-100" dirty="0">
                <a:solidFill>
                  <a:srgbClr val="414138"/>
                </a:solidFill>
                <a:latin typeface="Times New Roman"/>
                <a:cs typeface="Times New Roman"/>
              </a:rPr>
              <a:t>t</a:t>
            </a:r>
            <a:r>
              <a:rPr spc="-88" dirty="0">
                <a:solidFill>
                  <a:srgbClr val="414138"/>
                </a:solidFill>
                <a:latin typeface="Times New Roman"/>
                <a:cs typeface="Times New Roman"/>
              </a:rPr>
              <a:t>  </a:t>
            </a:r>
            <a:r>
              <a:rPr spc="166" dirty="0">
                <a:solidFill>
                  <a:srgbClr val="414138"/>
                </a:solidFill>
                <a:latin typeface="Times New Roman"/>
                <a:cs typeface="Times New Roman"/>
              </a:rPr>
              <a:t> </a:t>
            </a:r>
            <a:r>
              <a:rPr sz="2800" i="1" spc="-694" dirty="0">
                <a:solidFill>
                  <a:srgbClr val="414138"/>
                </a:solidFill>
                <a:latin typeface="Times New Roman"/>
                <a:cs typeface="Times New Roman"/>
              </a:rPr>
              <a:t>G</a:t>
            </a:r>
            <a:r>
              <a:rPr sz="2800" i="1" spc="-460" dirty="0">
                <a:solidFill>
                  <a:srgbClr val="565648"/>
                </a:solidFill>
                <a:latin typeface="Times New Roman"/>
                <a:cs typeface="Times New Roman"/>
              </a:rPr>
              <a:t>o</a:t>
            </a:r>
            <a:r>
              <a:rPr sz="2800" i="1" spc="-230" dirty="0">
                <a:solidFill>
                  <a:srgbClr val="565648"/>
                </a:solidFill>
                <a:latin typeface="Times New Roman"/>
                <a:cs typeface="Times New Roman"/>
              </a:rPr>
              <a:t>  </a:t>
            </a:r>
            <a:r>
              <a:rPr sz="2800" i="1" spc="74" dirty="0">
                <a:solidFill>
                  <a:srgbClr val="565648"/>
                </a:solidFill>
                <a:latin typeface="Times New Roman"/>
                <a:cs typeface="Times New Roman"/>
              </a:rPr>
              <a:t> </a:t>
            </a:r>
            <a:r>
              <a:rPr sz="2200" spc="-224" dirty="0">
                <a:solidFill>
                  <a:srgbClr val="565648"/>
                </a:solidFill>
                <a:latin typeface="Times New Roman"/>
                <a:cs typeface="Times New Roman"/>
              </a:rPr>
              <a:t>T</a:t>
            </a:r>
            <a:r>
              <a:rPr sz="2200" spc="-174" dirty="0">
                <a:solidFill>
                  <a:srgbClr val="565648"/>
                </a:solidFill>
                <a:latin typeface="Times New Roman"/>
                <a:cs typeface="Times New Roman"/>
              </a:rPr>
              <a:t>o</a:t>
            </a:r>
            <a:r>
              <a:rPr sz="2200" spc="-136" dirty="0">
                <a:solidFill>
                  <a:srgbClr val="565648"/>
                </a:solidFill>
                <a:latin typeface="Times New Roman"/>
                <a:cs typeface="Times New Roman"/>
              </a:rPr>
              <a:t>ols</a:t>
            </a:r>
            <a:r>
              <a:rPr sz="2200" spc="-86" dirty="0">
                <a:solidFill>
                  <a:srgbClr val="565648"/>
                </a:solidFill>
                <a:latin typeface="Times New Roman"/>
                <a:cs typeface="Times New Roman"/>
              </a:rPr>
              <a:t>  </a:t>
            </a:r>
            <a:r>
              <a:rPr sz="2200" spc="234" dirty="0">
                <a:solidFill>
                  <a:srgbClr val="565648"/>
                </a:solidFill>
                <a:latin typeface="Times New Roman"/>
                <a:cs typeface="Times New Roman"/>
              </a:rPr>
              <a:t> </a:t>
            </a:r>
            <a:r>
              <a:rPr sz="2000" i="1" spc="-858" dirty="0">
                <a:solidFill>
                  <a:srgbClr val="414138"/>
                </a:solidFill>
                <a:latin typeface="Times New Roman"/>
                <a:cs typeface="Times New Roman"/>
              </a:rPr>
              <a:t>S</a:t>
            </a:r>
            <a:r>
              <a:rPr sz="2000" i="1" spc="1032" dirty="0">
                <a:solidFill>
                  <a:srgbClr val="565648"/>
                </a:solidFill>
                <a:latin typeface="Times New Roman"/>
                <a:cs typeface="Times New Roman"/>
              </a:rPr>
              <a:t>e</a:t>
            </a:r>
            <a:r>
              <a:rPr sz="2000" i="1" spc="118" dirty="0">
                <a:solidFill>
                  <a:srgbClr val="565648"/>
                </a:solidFill>
                <a:latin typeface="Times New Roman"/>
                <a:cs typeface="Times New Roman"/>
              </a:rPr>
              <a:t>t</a:t>
            </a:r>
            <a:r>
              <a:rPr sz="2000" i="1" spc="16" dirty="0">
                <a:solidFill>
                  <a:srgbClr val="414138"/>
                </a:solidFill>
                <a:latin typeface="Times New Roman"/>
                <a:cs typeface="Times New Roman"/>
              </a:rPr>
              <a:t>t</a:t>
            </a:r>
            <a:r>
              <a:rPr sz="2000" i="1" spc="-72" dirty="0">
                <a:solidFill>
                  <a:srgbClr val="676754"/>
                </a:solidFill>
                <a:latin typeface="Times New Roman"/>
                <a:cs typeface="Times New Roman"/>
              </a:rPr>
              <a:t>i</a:t>
            </a:r>
            <a:r>
              <a:rPr sz="2000" i="1" spc="-26" dirty="0">
                <a:solidFill>
                  <a:srgbClr val="565648"/>
                </a:solidFill>
                <a:latin typeface="Times New Roman"/>
                <a:cs typeface="Times New Roman"/>
              </a:rPr>
              <a:t>ngs</a:t>
            </a:r>
            <a:r>
              <a:rPr sz="2000" i="1" dirty="0">
                <a:solidFill>
                  <a:srgbClr val="565648"/>
                </a:solidFill>
                <a:latin typeface="Times New Roman"/>
                <a:cs typeface="Times New Roman"/>
              </a:rPr>
              <a:t>   </a:t>
            </a:r>
            <a:r>
              <a:rPr sz="2000" i="1" spc="108" dirty="0">
                <a:solidFill>
                  <a:srgbClr val="565648"/>
                </a:solidFill>
                <a:latin typeface="Times New Roman"/>
                <a:cs typeface="Times New Roman"/>
              </a:rPr>
              <a:t> </a:t>
            </a:r>
            <a:r>
              <a:rPr sz="2000" i="1" spc="58" dirty="0">
                <a:solidFill>
                  <a:srgbClr val="565648"/>
                </a:solidFill>
                <a:latin typeface="Arial"/>
                <a:cs typeface="Arial"/>
              </a:rPr>
              <a:t>H</a:t>
            </a:r>
            <a:r>
              <a:rPr sz="2000" i="1" spc="38" dirty="0">
                <a:solidFill>
                  <a:srgbClr val="565648"/>
                </a:solidFill>
                <a:latin typeface="Arial"/>
                <a:cs typeface="Arial"/>
              </a:rPr>
              <a:t>e</a:t>
            </a:r>
            <a:r>
              <a:rPr sz="2000" i="1" dirty="0">
                <a:solidFill>
                  <a:srgbClr val="565648"/>
                </a:solidFill>
                <a:latin typeface="Arial"/>
                <a:cs typeface="Arial"/>
              </a:rPr>
              <a:t>lp</a:t>
            </a:r>
            <a:endParaRPr sz="2000">
              <a:latin typeface="Arial"/>
              <a:cs typeface="Arial"/>
            </a:endParaRPr>
          </a:p>
        </p:txBody>
      </p:sp>
      <p:sp>
        <p:nvSpPr>
          <p:cNvPr id="8" name="object 8"/>
          <p:cNvSpPr txBox="1"/>
          <p:nvPr/>
        </p:nvSpPr>
        <p:spPr>
          <a:xfrm>
            <a:off x="5022089" y="6376844"/>
            <a:ext cx="8100346" cy="1757080"/>
          </a:xfrm>
          <a:prstGeom prst="rect">
            <a:avLst/>
          </a:prstGeom>
        </p:spPr>
        <p:txBody>
          <a:bodyPr wrap="square" lIns="0" tIns="14286" rIns="0" bIns="0" rtlCol="0">
            <a:noAutofit/>
          </a:bodyPr>
          <a:lstStyle/>
          <a:p>
            <a:pPr marL="25400">
              <a:lnSpc>
                <a:spcPts val="2250"/>
              </a:lnSpc>
            </a:pPr>
            <a:r>
              <a:rPr sz="2000" spc="38" dirty="0">
                <a:solidFill>
                  <a:srgbClr val="7E7E69"/>
                </a:solidFill>
                <a:latin typeface="Times New Roman"/>
                <a:cs typeface="Times New Roman"/>
              </a:rPr>
              <a:t>&lt;</a:t>
            </a:r>
            <a:r>
              <a:rPr sz="2000" spc="28" dirty="0">
                <a:solidFill>
                  <a:srgbClr val="7E7E69"/>
                </a:solidFill>
                <a:latin typeface="Times New Roman"/>
                <a:cs typeface="Times New Roman"/>
              </a:rPr>
              <a:t>!</a:t>
            </a:r>
            <a:r>
              <a:rPr sz="2000" spc="50" dirty="0">
                <a:solidFill>
                  <a:srgbClr val="565648"/>
                </a:solidFill>
                <a:latin typeface="Times New Roman"/>
                <a:cs typeface="Times New Roman"/>
              </a:rPr>
              <a:t>D</a:t>
            </a:r>
            <a:r>
              <a:rPr sz="2000" spc="38" dirty="0">
                <a:solidFill>
                  <a:srgbClr val="676754"/>
                </a:solidFill>
                <a:latin typeface="Times New Roman"/>
                <a:cs typeface="Times New Roman"/>
              </a:rPr>
              <a:t>OC</a:t>
            </a:r>
            <a:r>
              <a:rPr sz="2000" dirty="0">
                <a:solidFill>
                  <a:srgbClr val="565648"/>
                </a:solidFill>
                <a:latin typeface="Times New Roman"/>
                <a:cs typeface="Times New Roman"/>
              </a:rPr>
              <a:t>T</a:t>
            </a:r>
            <a:r>
              <a:rPr sz="2000" spc="88" dirty="0">
                <a:solidFill>
                  <a:srgbClr val="565648"/>
                </a:solidFill>
                <a:latin typeface="Times New Roman"/>
                <a:cs typeface="Times New Roman"/>
              </a:rPr>
              <a:t>Y</a:t>
            </a:r>
            <a:r>
              <a:rPr sz="2000" spc="38" dirty="0">
                <a:solidFill>
                  <a:srgbClr val="565648"/>
                </a:solidFill>
                <a:latin typeface="Times New Roman"/>
                <a:cs typeface="Times New Roman"/>
              </a:rPr>
              <a:t>P</a:t>
            </a:r>
            <a:r>
              <a:rPr sz="2000" dirty="0">
                <a:solidFill>
                  <a:srgbClr val="414138"/>
                </a:solidFill>
                <a:latin typeface="Times New Roman"/>
                <a:cs typeface="Times New Roman"/>
              </a:rPr>
              <a:t>E </a:t>
            </a:r>
            <a:r>
              <a:rPr sz="2000" spc="180" dirty="0">
                <a:solidFill>
                  <a:srgbClr val="414138"/>
                </a:solidFill>
                <a:latin typeface="Times New Roman"/>
                <a:cs typeface="Times New Roman"/>
              </a:rPr>
              <a:t> </a:t>
            </a:r>
            <a:r>
              <a:rPr sz="2000" spc="148" dirty="0">
                <a:solidFill>
                  <a:srgbClr val="565648"/>
                </a:solidFill>
                <a:latin typeface="Times New Roman"/>
                <a:cs typeface="Times New Roman"/>
              </a:rPr>
              <a:t>h</a:t>
            </a:r>
            <a:r>
              <a:rPr sz="2000" spc="596" dirty="0">
                <a:solidFill>
                  <a:srgbClr val="676754"/>
                </a:solidFill>
                <a:latin typeface="Times New Roman"/>
                <a:cs typeface="Times New Roman"/>
              </a:rPr>
              <a:t>t</a:t>
            </a:r>
            <a:r>
              <a:rPr sz="2000" spc="-158" dirty="0">
                <a:solidFill>
                  <a:srgbClr val="565648"/>
                </a:solidFill>
                <a:latin typeface="Times New Roman"/>
                <a:cs typeface="Times New Roman"/>
              </a:rPr>
              <a:t>m</a:t>
            </a:r>
            <a:r>
              <a:rPr sz="2000" spc="606" dirty="0">
                <a:solidFill>
                  <a:srgbClr val="565648"/>
                </a:solidFill>
                <a:latin typeface="Times New Roman"/>
                <a:cs typeface="Times New Roman"/>
              </a:rPr>
              <a:t>l</a:t>
            </a:r>
            <a:r>
              <a:rPr sz="2000" dirty="0">
                <a:solidFill>
                  <a:srgbClr val="565648"/>
                </a:solidFill>
                <a:latin typeface="Times New Roman"/>
                <a:cs typeface="Times New Roman"/>
              </a:rPr>
              <a:t>  </a:t>
            </a:r>
            <a:r>
              <a:rPr sz="2000" spc="-18" dirty="0">
                <a:solidFill>
                  <a:srgbClr val="565648"/>
                </a:solidFill>
                <a:latin typeface="Times New Roman"/>
                <a:cs typeface="Times New Roman"/>
              </a:rPr>
              <a:t> </a:t>
            </a:r>
            <a:r>
              <a:rPr sz="2000" spc="-6" dirty="0">
                <a:solidFill>
                  <a:srgbClr val="565648"/>
                </a:solidFill>
                <a:latin typeface="Times New Roman"/>
                <a:cs typeface="Times New Roman"/>
              </a:rPr>
              <a:t>P</a:t>
            </a:r>
            <a:r>
              <a:rPr sz="2000" spc="-106" dirty="0">
                <a:solidFill>
                  <a:srgbClr val="565648"/>
                </a:solidFill>
                <a:latin typeface="Times New Roman"/>
                <a:cs typeface="Times New Roman"/>
              </a:rPr>
              <a:t>U</a:t>
            </a:r>
            <a:r>
              <a:rPr sz="2000" spc="-228" dirty="0">
                <a:solidFill>
                  <a:srgbClr val="414138"/>
                </a:solidFill>
                <a:latin typeface="Times New Roman"/>
                <a:cs typeface="Times New Roman"/>
              </a:rPr>
              <a:t>B</a:t>
            </a:r>
            <a:r>
              <a:rPr sz="2000" spc="170" dirty="0">
                <a:solidFill>
                  <a:srgbClr val="414138"/>
                </a:solidFill>
                <a:latin typeface="Times New Roman"/>
                <a:cs typeface="Times New Roman"/>
              </a:rPr>
              <a:t>L</a:t>
            </a:r>
            <a:r>
              <a:rPr sz="2000" spc="576" dirty="0">
                <a:solidFill>
                  <a:srgbClr val="414138"/>
                </a:solidFill>
                <a:latin typeface="Times New Roman"/>
                <a:cs typeface="Times New Roman"/>
              </a:rPr>
              <a:t>I</a:t>
            </a:r>
            <a:r>
              <a:rPr sz="2000" spc="-266" dirty="0">
                <a:solidFill>
                  <a:srgbClr val="676754"/>
                </a:solidFill>
                <a:latin typeface="Times New Roman"/>
                <a:cs typeface="Times New Roman"/>
              </a:rPr>
              <a:t>C</a:t>
            </a:r>
            <a:r>
              <a:rPr sz="2000" dirty="0">
                <a:solidFill>
                  <a:srgbClr val="676754"/>
                </a:solidFill>
                <a:latin typeface="Times New Roman"/>
                <a:cs typeface="Times New Roman"/>
              </a:rPr>
              <a:t>  </a:t>
            </a:r>
            <a:r>
              <a:rPr sz="2000" spc="218" dirty="0">
                <a:solidFill>
                  <a:srgbClr val="676754"/>
                </a:solidFill>
                <a:latin typeface="Times New Roman"/>
                <a:cs typeface="Times New Roman"/>
              </a:rPr>
              <a:t> </a:t>
            </a:r>
            <a:r>
              <a:rPr sz="2000" spc="192" dirty="0">
                <a:solidFill>
                  <a:srgbClr val="565648"/>
                </a:solidFill>
                <a:latin typeface="Times New Roman"/>
                <a:cs typeface="Times New Roman"/>
              </a:rPr>
              <a:t>"</a:t>
            </a:r>
            <a:r>
              <a:rPr sz="2000" spc="576" dirty="0">
                <a:solidFill>
                  <a:srgbClr val="676754"/>
                </a:solidFill>
                <a:latin typeface="Times New Roman"/>
                <a:cs typeface="Times New Roman"/>
              </a:rPr>
              <a:t>-</a:t>
            </a:r>
            <a:r>
              <a:rPr sz="2000" spc="690" dirty="0">
                <a:solidFill>
                  <a:srgbClr val="8E8E77"/>
                </a:solidFill>
                <a:latin typeface="Times New Roman"/>
                <a:cs typeface="Times New Roman"/>
              </a:rPr>
              <a:t>/</a:t>
            </a:r>
            <a:r>
              <a:rPr sz="2000" spc="646" dirty="0">
                <a:solidFill>
                  <a:srgbClr val="8E8E77"/>
                </a:solidFill>
                <a:latin typeface="Times New Roman"/>
                <a:cs typeface="Times New Roman"/>
              </a:rPr>
              <a:t>/</a:t>
            </a:r>
            <a:r>
              <a:rPr sz="2000" spc="-496" dirty="0">
                <a:solidFill>
                  <a:srgbClr val="565648"/>
                </a:solidFill>
                <a:latin typeface="Times New Roman"/>
                <a:cs typeface="Times New Roman"/>
              </a:rPr>
              <a:t>W</a:t>
            </a:r>
            <a:r>
              <a:rPr sz="2000" spc="148" dirty="0">
                <a:solidFill>
                  <a:srgbClr val="676754"/>
                </a:solidFill>
                <a:latin typeface="Times New Roman"/>
                <a:cs typeface="Times New Roman"/>
              </a:rPr>
              <a:t>3</a:t>
            </a:r>
            <a:r>
              <a:rPr sz="2000" spc="8" dirty="0">
                <a:solidFill>
                  <a:srgbClr val="676754"/>
                </a:solidFill>
                <a:latin typeface="Times New Roman"/>
                <a:cs typeface="Times New Roman"/>
              </a:rPr>
              <a:t>C</a:t>
            </a:r>
            <a:r>
              <a:rPr sz="2000" spc="690" dirty="0">
                <a:solidFill>
                  <a:srgbClr val="8E8E77"/>
                </a:solidFill>
                <a:latin typeface="Times New Roman"/>
                <a:cs typeface="Times New Roman"/>
              </a:rPr>
              <a:t>/</a:t>
            </a:r>
            <a:r>
              <a:rPr sz="2000" spc="740" dirty="0">
                <a:solidFill>
                  <a:srgbClr val="8E8E77"/>
                </a:solidFill>
                <a:latin typeface="Times New Roman"/>
                <a:cs typeface="Times New Roman"/>
              </a:rPr>
              <a:t>/</a:t>
            </a:r>
            <a:r>
              <a:rPr sz="2000" spc="-194" dirty="0">
                <a:solidFill>
                  <a:srgbClr val="565648"/>
                </a:solidFill>
                <a:latin typeface="Times New Roman"/>
                <a:cs typeface="Times New Roman"/>
              </a:rPr>
              <a:t>D</a:t>
            </a:r>
            <a:r>
              <a:rPr sz="2000" spc="74" dirty="0">
                <a:solidFill>
                  <a:srgbClr val="414138"/>
                </a:solidFill>
                <a:latin typeface="Times New Roman"/>
                <a:cs typeface="Times New Roman"/>
              </a:rPr>
              <a:t>T</a:t>
            </a:r>
            <a:r>
              <a:rPr sz="2000" spc="-374" dirty="0">
                <a:solidFill>
                  <a:srgbClr val="414138"/>
                </a:solidFill>
                <a:latin typeface="Times New Roman"/>
                <a:cs typeface="Times New Roman"/>
              </a:rPr>
              <a:t>D</a:t>
            </a:r>
            <a:r>
              <a:rPr sz="2000" dirty="0">
                <a:solidFill>
                  <a:srgbClr val="414138"/>
                </a:solidFill>
                <a:latin typeface="Times New Roman"/>
                <a:cs typeface="Times New Roman"/>
              </a:rPr>
              <a:t>  </a:t>
            </a:r>
            <a:r>
              <a:rPr sz="2000" spc="68" dirty="0">
                <a:solidFill>
                  <a:srgbClr val="414138"/>
                </a:solidFill>
                <a:latin typeface="Times New Roman"/>
                <a:cs typeface="Times New Roman"/>
              </a:rPr>
              <a:t> </a:t>
            </a:r>
            <a:r>
              <a:rPr sz="2000" spc="-242" dirty="0">
                <a:solidFill>
                  <a:srgbClr val="414138"/>
                </a:solidFill>
                <a:latin typeface="Times New Roman"/>
                <a:cs typeface="Times New Roman"/>
              </a:rPr>
              <a:t>H</a:t>
            </a:r>
            <a:r>
              <a:rPr sz="2000" spc="-266" dirty="0">
                <a:solidFill>
                  <a:srgbClr val="414138"/>
                </a:solidFill>
                <a:latin typeface="Times New Roman"/>
                <a:cs typeface="Times New Roman"/>
              </a:rPr>
              <a:t>TML</a:t>
            </a:r>
            <a:r>
              <a:rPr sz="2000" spc="-94" dirty="0">
                <a:solidFill>
                  <a:srgbClr val="414138"/>
                </a:solidFill>
                <a:latin typeface="Times New Roman"/>
                <a:cs typeface="Times New Roman"/>
              </a:rPr>
              <a:t>   </a:t>
            </a:r>
            <a:r>
              <a:rPr sz="2000" dirty="0">
                <a:solidFill>
                  <a:srgbClr val="414138"/>
                </a:solidFill>
                <a:latin typeface="Times New Roman"/>
                <a:cs typeface="Times New Roman"/>
              </a:rPr>
              <a:t> </a:t>
            </a:r>
            <a:r>
              <a:rPr sz="2000" spc="-86" dirty="0">
                <a:solidFill>
                  <a:srgbClr val="565648"/>
                </a:solidFill>
                <a:latin typeface="Arial"/>
                <a:cs typeface="Arial"/>
              </a:rPr>
              <a:t>A</a:t>
            </a:r>
            <a:r>
              <a:rPr sz="2000" spc="452" dirty="0">
                <a:solidFill>
                  <a:srgbClr val="676754"/>
                </a:solidFill>
                <a:latin typeface="Arial"/>
                <a:cs typeface="Arial"/>
              </a:rPr>
              <a:t>.</a:t>
            </a:r>
            <a:r>
              <a:rPr sz="2000" spc="330" dirty="0">
                <a:solidFill>
                  <a:srgbClr val="565648"/>
                </a:solidFill>
                <a:latin typeface="Arial"/>
                <a:cs typeface="Arial"/>
              </a:rPr>
              <a:t>0</a:t>
            </a:r>
            <a:r>
              <a:rPr sz="2000" spc="82" dirty="0">
                <a:solidFill>
                  <a:srgbClr val="676754"/>
                </a:solidFill>
                <a:latin typeface="Arial"/>
                <a:cs typeface="Arial"/>
              </a:rPr>
              <a:t>L</a:t>
            </a:r>
            <a:r>
              <a:rPr sz="2000" spc="736" dirty="0">
                <a:solidFill>
                  <a:srgbClr val="7E7E69"/>
                </a:solidFill>
                <a:latin typeface="Arial"/>
                <a:cs typeface="Arial"/>
              </a:rPr>
              <a:t>/</a:t>
            </a:r>
            <a:r>
              <a:rPr sz="2000" spc="590" dirty="0">
                <a:solidFill>
                  <a:srgbClr val="8E8E77"/>
                </a:solidFill>
                <a:latin typeface="Arial"/>
                <a:cs typeface="Arial"/>
              </a:rPr>
              <a:t>/</a:t>
            </a:r>
            <a:r>
              <a:rPr sz="2000" spc="8" dirty="0">
                <a:solidFill>
                  <a:srgbClr val="414138"/>
                </a:solidFill>
                <a:latin typeface="Arial"/>
                <a:cs typeface="Arial"/>
              </a:rPr>
              <a:t>E</a:t>
            </a:r>
            <a:r>
              <a:rPr sz="2000" spc="-2" dirty="0">
                <a:solidFill>
                  <a:srgbClr val="414138"/>
                </a:solidFill>
                <a:latin typeface="Arial"/>
                <a:cs typeface="Arial"/>
              </a:rPr>
              <a:t>N</a:t>
            </a:r>
            <a:r>
              <a:rPr sz="2000" spc="390" dirty="0">
                <a:solidFill>
                  <a:srgbClr val="414138"/>
                </a:solidFill>
                <a:latin typeface="Arial"/>
                <a:cs typeface="Arial"/>
              </a:rPr>
              <a:t>"</a:t>
            </a:r>
            <a:r>
              <a:rPr sz="2000" spc="184" dirty="0">
                <a:solidFill>
                  <a:srgbClr val="7E7E69"/>
                </a:solidFill>
                <a:latin typeface="Arial"/>
                <a:cs typeface="Arial"/>
              </a:rPr>
              <a:t>&gt;</a:t>
            </a:r>
            <a:endParaRPr sz="2000">
              <a:latin typeface="Arial"/>
              <a:cs typeface="Arial"/>
            </a:endParaRPr>
          </a:p>
          <a:p>
            <a:pPr marL="25400" marR="38314">
              <a:lnSpc>
                <a:spcPct val="95825"/>
              </a:lnSpc>
              <a:spcBef>
                <a:spcPts val="186"/>
              </a:spcBef>
            </a:pPr>
            <a:r>
              <a:rPr spc="38" dirty="0">
                <a:solidFill>
                  <a:srgbClr val="7E7E69"/>
                </a:solidFill>
                <a:latin typeface="Times New Roman"/>
                <a:cs typeface="Times New Roman"/>
              </a:rPr>
              <a:t>&lt;</a:t>
            </a:r>
            <a:r>
              <a:rPr spc="38" dirty="0">
                <a:solidFill>
                  <a:srgbClr val="676754"/>
                </a:solidFill>
                <a:latin typeface="Times New Roman"/>
                <a:cs typeface="Times New Roman"/>
              </a:rPr>
              <a:t>ht</a:t>
            </a:r>
            <a:r>
              <a:rPr spc="38" dirty="0">
                <a:solidFill>
                  <a:srgbClr val="565648"/>
                </a:solidFill>
                <a:latin typeface="Times New Roman"/>
                <a:cs typeface="Times New Roman"/>
              </a:rPr>
              <a:t>m</a:t>
            </a:r>
            <a:r>
              <a:rPr spc="38" dirty="0">
                <a:solidFill>
                  <a:srgbClr val="676754"/>
                </a:solidFill>
                <a:latin typeface="Times New Roman"/>
                <a:cs typeface="Times New Roman"/>
              </a:rPr>
              <a:t>l</a:t>
            </a:r>
            <a:r>
              <a:rPr spc="38" dirty="0">
                <a:solidFill>
                  <a:srgbClr val="7E7E69"/>
                </a:solidFill>
                <a:latin typeface="Times New Roman"/>
                <a:cs typeface="Times New Roman"/>
              </a:rPr>
              <a:t>&gt;</a:t>
            </a:r>
            <a:endParaRPr>
              <a:latin typeface="Times New Roman"/>
              <a:cs typeface="Times New Roman"/>
            </a:endParaRPr>
          </a:p>
          <a:p>
            <a:pPr marL="25400" marR="38314">
              <a:lnSpc>
                <a:spcPct val="95825"/>
              </a:lnSpc>
              <a:spcBef>
                <a:spcPts val="430"/>
              </a:spcBef>
            </a:pPr>
            <a:r>
              <a:rPr sz="2000" spc="72" dirty="0">
                <a:solidFill>
                  <a:srgbClr val="7E7E69"/>
                </a:solidFill>
                <a:latin typeface="Arial"/>
                <a:cs typeface="Arial"/>
              </a:rPr>
              <a:t>&lt;</a:t>
            </a:r>
            <a:r>
              <a:rPr sz="2000" spc="72" dirty="0">
                <a:solidFill>
                  <a:srgbClr val="676754"/>
                </a:solidFill>
                <a:latin typeface="Arial"/>
                <a:cs typeface="Arial"/>
              </a:rPr>
              <a:t>head</a:t>
            </a:r>
            <a:r>
              <a:rPr sz="2000" spc="72" dirty="0">
                <a:solidFill>
                  <a:srgbClr val="8E8E77"/>
                </a:solidFill>
                <a:latin typeface="Arial"/>
                <a:cs typeface="Arial"/>
              </a:rPr>
              <a:t>&gt;</a:t>
            </a:r>
            <a:endParaRPr sz="2000">
              <a:latin typeface="Arial"/>
              <a:cs typeface="Arial"/>
            </a:endParaRPr>
          </a:p>
          <a:p>
            <a:pPr marL="348488" marR="38314">
              <a:lnSpc>
                <a:spcPct val="95825"/>
              </a:lnSpc>
              <a:spcBef>
                <a:spcPts val="300"/>
              </a:spcBef>
            </a:pPr>
            <a:r>
              <a:rPr sz="2200" spc="-230" dirty="0">
                <a:solidFill>
                  <a:srgbClr val="7E7E69"/>
                </a:solidFill>
                <a:latin typeface="Times New Roman"/>
                <a:cs typeface="Times New Roman"/>
              </a:rPr>
              <a:t>&lt;</a:t>
            </a:r>
            <a:r>
              <a:rPr sz="2200" spc="640" dirty="0">
                <a:solidFill>
                  <a:srgbClr val="676754"/>
                </a:solidFill>
                <a:latin typeface="Times New Roman"/>
                <a:cs typeface="Times New Roman"/>
              </a:rPr>
              <a:t>t</a:t>
            </a:r>
            <a:r>
              <a:rPr sz="2200" spc="688" dirty="0">
                <a:solidFill>
                  <a:srgbClr val="676754"/>
                </a:solidFill>
                <a:latin typeface="Times New Roman"/>
                <a:cs typeface="Times New Roman"/>
              </a:rPr>
              <a:t>i</a:t>
            </a:r>
            <a:r>
              <a:rPr sz="2200" spc="590" dirty="0">
                <a:solidFill>
                  <a:srgbClr val="676754"/>
                </a:solidFill>
                <a:latin typeface="Times New Roman"/>
                <a:cs typeface="Times New Roman"/>
              </a:rPr>
              <a:t>t</a:t>
            </a:r>
            <a:r>
              <a:rPr sz="2200" spc="734" dirty="0">
                <a:solidFill>
                  <a:srgbClr val="676754"/>
                </a:solidFill>
                <a:latin typeface="Times New Roman"/>
                <a:cs typeface="Times New Roman"/>
              </a:rPr>
              <a:t>l</a:t>
            </a:r>
            <a:r>
              <a:rPr sz="2200" spc="222" dirty="0">
                <a:solidFill>
                  <a:srgbClr val="676754"/>
                </a:solidFill>
                <a:latin typeface="Times New Roman"/>
                <a:cs typeface="Times New Roman"/>
              </a:rPr>
              <a:t>e</a:t>
            </a:r>
            <a:r>
              <a:rPr sz="2200" spc="56" dirty="0">
                <a:solidFill>
                  <a:srgbClr val="7E7E69"/>
                </a:solidFill>
                <a:latin typeface="Times New Roman"/>
                <a:cs typeface="Times New Roman"/>
              </a:rPr>
              <a:t>&gt;</a:t>
            </a:r>
            <a:r>
              <a:rPr sz="2200" spc="-654" dirty="0">
                <a:solidFill>
                  <a:srgbClr val="565648"/>
                </a:solidFill>
                <a:latin typeface="Times New Roman"/>
                <a:cs typeface="Times New Roman"/>
              </a:rPr>
              <a:t>M</a:t>
            </a:r>
            <a:r>
              <a:rPr sz="2200" spc="130" dirty="0">
                <a:solidFill>
                  <a:srgbClr val="676754"/>
                </a:solidFill>
                <a:latin typeface="Times New Roman"/>
                <a:cs typeface="Times New Roman"/>
              </a:rPr>
              <a:t>y</a:t>
            </a:r>
            <a:r>
              <a:rPr sz="2200" dirty="0">
                <a:solidFill>
                  <a:srgbClr val="676754"/>
                </a:solidFill>
                <a:latin typeface="Times New Roman"/>
                <a:cs typeface="Times New Roman"/>
              </a:rPr>
              <a:t>  </a:t>
            </a:r>
            <a:r>
              <a:rPr sz="2200" spc="-238" dirty="0">
                <a:solidFill>
                  <a:srgbClr val="676754"/>
                </a:solidFill>
                <a:latin typeface="Times New Roman"/>
                <a:cs typeface="Times New Roman"/>
              </a:rPr>
              <a:t> </a:t>
            </a:r>
            <a:r>
              <a:rPr sz="2200" spc="528" dirty="0">
                <a:solidFill>
                  <a:srgbClr val="565648"/>
                </a:solidFill>
                <a:latin typeface="Times New Roman"/>
                <a:cs typeface="Times New Roman"/>
              </a:rPr>
              <a:t>f</a:t>
            </a:r>
            <a:r>
              <a:rPr sz="2200" spc="414" dirty="0">
                <a:solidFill>
                  <a:srgbClr val="676754"/>
                </a:solidFill>
                <a:latin typeface="Times New Roman"/>
                <a:cs typeface="Times New Roman"/>
              </a:rPr>
              <a:t>i</a:t>
            </a:r>
            <a:r>
              <a:rPr sz="2200" spc="510" dirty="0">
                <a:solidFill>
                  <a:srgbClr val="676754"/>
                </a:solidFill>
                <a:latin typeface="Times New Roman"/>
                <a:cs typeface="Times New Roman"/>
              </a:rPr>
              <a:t>r</a:t>
            </a:r>
            <a:r>
              <a:rPr sz="2200" spc="604" dirty="0">
                <a:solidFill>
                  <a:srgbClr val="676754"/>
                </a:solidFill>
                <a:latin typeface="Times New Roman"/>
                <a:cs typeface="Times New Roman"/>
              </a:rPr>
              <a:t>s</a:t>
            </a:r>
            <a:r>
              <a:rPr sz="2200" spc="466" dirty="0">
                <a:solidFill>
                  <a:srgbClr val="676754"/>
                </a:solidFill>
                <a:latin typeface="Times New Roman"/>
                <a:cs typeface="Times New Roman"/>
              </a:rPr>
              <a:t>t</a:t>
            </a:r>
            <a:r>
              <a:rPr sz="2200" spc="972" dirty="0">
                <a:solidFill>
                  <a:srgbClr val="676754"/>
                </a:solidFill>
                <a:latin typeface="Times New Roman"/>
                <a:cs typeface="Times New Roman"/>
              </a:rPr>
              <a:t> </a:t>
            </a:r>
            <a:r>
              <a:rPr sz="2200" spc="240" dirty="0">
                <a:solidFill>
                  <a:srgbClr val="676754"/>
                </a:solidFill>
                <a:latin typeface="Times New Roman"/>
                <a:cs typeface="Times New Roman"/>
              </a:rPr>
              <a:t>s</a:t>
            </a:r>
            <a:r>
              <a:rPr sz="2200" spc="688" dirty="0">
                <a:solidFill>
                  <a:srgbClr val="565648"/>
                </a:solidFill>
                <a:latin typeface="Times New Roman"/>
                <a:cs typeface="Times New Roman"/>
              </a:rPr>
              <a:t>t</a:t>
            </a:r>
            <a:r>
              <a:rPr sz="2200" spc="190" dirty="0">
                <a:solidFill>
                  <a:srgbClr val="676754"/>
                </a:solidFill>
                <a:latin typeface="Times New Roman"/>
                <a:cs typeface="Times New Roman"/>
              </a:rPr>
              <a:t>y</a:t>
            </a:r>
            <a:r>
              <a:rPr sz="2200" spc="640" dirty="0">
                <a:solidFill>
                  <a:srgbClr val="676754"/>
                </a:solidFill>
                <a:latin typeface="Times New Roman"/>
                <a:cs typeface="Times New Roman"/>
              </a:rPr>
              <a:t>l</a:t>
            </a:r>
            <a:r>
              <a:rPr sz="2200" spc="272" dirty="0">
                <a:solidFill>
                  <a:srgbClr val="676754"/>
                </a:solidFill>
                <a:latin typeface="Times New Roman"/>
                <a:cs typeface="Times New Roman"/>
              </a:rPr>
              <a:t>e</a:t>
            </a:r>
            <a:r>
              <a:rPr sz="2200" spc="174" dirty="0">
                <a:solidFill>
                  <a:srgbClr val="676754"/>
                </a:solidFill>
                <a:latin typeface="Times New Roman"/>
                <a:cs typeface="Times New Roman"/>
              </a:rPr>
              <a:t>d</a:t>
            </a:r>
            <a:r>
              <a:rPr sz="2200" dirty="0">
                <a:solidFill>
                  <a:srgbClr val="676754"/>
                </a:solidFill>
                <a:latin typeface="Times New Roman"/>
                <a:cs typeface="Times New Roman"/>
              </a:rPr>
              <a:t> </a:t>
            </a:r>
            <a:r>
              <a:rPr sz="2200" spc="258" dirty="0">
                <a:solidFill>
                  <a:srgbClr val="676754"/>
                </a:solidFill>
                <a:latin typeface="Times New Roman"/>
                <a:cs typeface="Times New Roman"/>
              </a:rPr>
              <a:t> </a:t>
            </a:r>
            <a:r>
              <a:rPr sz="2200" spc="46" dirty="0">
                <a:solidFill>
                  <a:srgbClr val="676754"/>
                </a:solidFill>
                <a:latin typeface="Times New Roman"/>
                <a:cs typeface="Times New Roman"/>
              </a:rPr>
              <a:t>p</a:t>
            </a:r>
            <a:r>
              <a:rPr sz="2200" spc="320" dirty="0">
                <a:solidFill>
                  <a:srgbClr val="676754"/>
                </a:solidFill>
                <a:latin typeface="Times New Roman"/>
                <a:cs typeface="Times New Roman"/>
              </a:rPr>
              <a:t>a</a:t>
            </a:r>
            <a:r>
              <a:rPr sz="2200" spc="190" dirty="0">
                <a:solidFill>
                  <a:srgbClr val="676754"/>
                </a:solidFill>
                <a:latin typeface="Times New Roman"/>
                <a:cs typeface="Times New Roman"/>
              </a:rPr>
              <a:t>g</a:t>
            </a:r>
            <a:r>
              <a:rPr sz="2200" spc="222" dirty="0">
                <a:solidFill>
                  <a:srgbClr val="676754"/>
                </a:solidFill>
                <a:latin typeface="Times New Roman"/>
                <a:cs typeface="Times New Roman"/>
              </a:rPr>
              <a:t>e</a:t>
            </a:r>
            <a:r>
              <a:rPr sz="2200" spc="56" dirty="0">
                <a:solidFill>
                  <a:srgbClr val="7E7E69"/>
                </a:solidFill>
                <a:latin typeface="Times New Roman"/>
                <a:cs typeface="Times New Roman"/>
              </a:rPr>
              <a:t>&lt;</a:t>
            </a:r>
            <a:r>
              <a:rPr sz="2200" spc="640" dirty="0">
                <a:solidFill>
                  <a:srgbClr val="8E8E77"/>
                </a:solidFill>
                <a:latin typeface="Times New Roman"/>
                <a:cs typeface="Times New Roman"/>
              </a:rPr>
              <a:t>/</a:t>
            </a:r>
            <a:r>
              <a:rPr sz="2200" spc="640" dirty="0">
                <a:solidFill>
                  <a:srgbClr val="565648"/>
                </a:solidFill>
                <a:latin typeface="Times New Roman"/>
                <a:cs typeface="Times New Roman"/>
              </a:rPr>
              <a:t>t</a:t>
            </a:r>
            <a:r>
              <a:rPr sz="2200" spc="688" dirty="0">
                <a:solidFill>
                  <a:srgbClr val="676754"/>
                </a:solidFill>
                <a:latin typeface="Times New Roman"/>
                <a:cs typeface="Times New Roman"/>
              </a:rPr>
              <a:t>i</a:t>
            </a:r>
            <a:r>
              <a:rPr sz="2200" spc="640" dirty="0">
                <a:solidFill>
                  <a:srgbClr val="565648"/>
                </a:solidFill>
                <a:latin typeface="Times New Roman"/>
                <a:cs typeface="Times New Roman"/>
              </a:rPr>
              <a:t>t</a:t>
            </a:r>
            <a:r>
              <a:rPr sz="2200" spc="688" dirty="0">
                <a:solidFill>
                  <a:srgbClr val="676754"/>
                </a:solidFill>
                <a:latin typeface="Times New Roman"/>
                <a:cs typeface="Times New Roman"/>
              </a:rPr>
              <a:t>l</a:t>
            </a:r>
            <a:r>
              <a:rPr sz="2200" spc="222" dirty="0">
                <a:solidFill>
                  <a:srgbClr val="676754"/>
                </a:solidFill>
                <a:latin typeface="Times New Roman"/>
                <a:cs typeface="Times New Roman"/>
              </a:rPr>
              <a:t>e</a:t>
            </a:r>
            <a:r>
              <a:rPr sz="2200" spc="84" dirty="0">
                <a:solidFill>
                  <a:srgbClr val="7E7E69"/>
                </a:solidFill>
                <a:latin typeface="Times New Roman"/>
                <a:cs typeface="Times New Roman"/>
              </a:rPr>
              <a:t>&gt;</a:t>
            </a:r>
            <a:endParaRPr sz="2200">
              <a:latin typeface="Times New Roman"/>
              <a:cs typeface="Times New Roman"/>
            </a:endParaRPr>
          </a:p>
          <a:p>
            <a:pPr marL="25400" marR="38314">
              <a:lnSpc>
                <a:spcPct val="95825"/>
              </a:lnSpc>
              <a:spcBef>
                <a:spcPts val="488"/>
              </a:spcBef>
            </a:pPr>
            <a:r>
              <a:rPr sz="2000" spc="286" dirty="0">
                <a:solidFill>
                  <a:srgbClr val="7E7E69"/>
                </a:solidFill>
                <a:latin typeface="Times New Roman"/>
                <a:cs typeface="Times New Roman"/>
              </a:rPr>
              <a:t>&lt;</a:t>
            </a:r>
            <a:r>
              <a:rPr sz="2000" spc="286" dirty="0">
                <a:solidFill>
                  <a:srgbClr val="8E8E77"/>
                </a:solidFill>
                <a:latin typeface="Times New Roman"/>
                <a:cs typeface="Times New Roman"/>
              </a:rPr>
              <a:t>/</a:t>
            </a:r>
            <a:r>
              <a:rPr sz="2000" spc="286" dirty="0">
                <a:solidFill>
                  <a:srgbClr val="565648"/>
                </a:solidFill>
                <a:latin typeface="Times New Roman"/>
                <a:cs typeface="Times New Roman"/>
              </a:rPr>
              <a:t>h</a:t>
            </a:r>
            <a:r>
              <a:rPr sz="2000" spc="286" dirty="0">
                <a:solidFill>
                  <a:srgbClr val="676754"/>
                </a:solidFill>
                <a:latin typeface="Times New Roman"/>
                <a:cs typeface="Times New Roman"/>
              </a:rPr>
              <a:t>ea</a:t>
            </a:r>
            <a:r>
              <a:rPr sz="2000" spc="286" dirty="0">
                <a:solidFill>
                  <a:srgbClr val="565648"/>
                </a:solidFill>
                <a:latin typeface="Times New Roman"/>
                <a:cs typeface="Times New Roman"/>
              </a:rPr>
              <a:t>d</a:t>
            </a:r>
            <a:r>
              <a:rPr sz="2000" spc="286" dirty="0">
                <a:solidFill>
                  <a:srgbClr val="7E7E69"/>
                </a:solidFill>
                <a:latin typeface="Times New Roman"/>
                <a:cs typeface="Times New Roman"/>
              </a:rPr>
              <a:t>&gt;</a:t>
            </a:r>
            <a:endParaRPr sz="2000">
              <a:latin typeface="Times New Roman"/>
              <a:cs typeface="Times New Roman"/>
            </a:endParaRPr>
          </a:p>
        </p:txBody>
      </p:sp>
      <p:sp>
        <p:nvSpPr>
          <p:cNvPr id="7" name="object 7"/>
          <p:cNvSpPr txBox="1"/>
          <p:nvPr/>
        </p:nvSpPr>
        <p:spPr>
          <a:xfrm>
            <a:off x="5022088" y="8534110"/>
            <a:ext cx="1025776" cy="330200"/>
          </a:xfrm>
          <a:prstGeom prst="rect">
            <a:avLst/>
          </a:prstGeom>
        </p:spPr>
        <p:txBody>
          <a:bodyPr wrap="square" lIns="0" tIns="15556" rIns="0" bIns="0" rtlCol="0">
            <a:noAutofit/>
          </a:bodyPr>
          <a:lstStyle/>
          <a:p>
            <a:pPr marL="25400">
              <a:lnSpc>
                <a:spcPts val="2450"/>
              </a:lnSpc>
            </a:pPr>
            <a:r>
              <a:rPr sz="2200" spc="76" dirty="0">
                <a:solidFill>
                  <a:srgbClr val="676754"/>
                </a:solidFill>
                <a:latin typeface="Times New Roman"/>
                <a:cs typeface="Times New Roman"/>
              </a:rPr>
              <a:t>&lt;b</a:t>
            </a:r>
            <a:r>
              <a:rPr sz="2200" spc="76" dirty="0">
                <a:solidFill>
                  <a:srgbClr val="7E7E69"/>
                </a:solidFill>
                <a:latin typeface="Times New Roman"/>
                <a:cs typeface="Times New Roman"/>
              </a:rPr>
              <a:t>o</a:t>
            </a:r>
            <a:r>
              <a:rPr sz="2200" spc="76" dirty="0">
                <a:solidFill>
                  <a:srgbClr val="565648"/>
                </a:solidFill>
                <a:latin typeface="Times New Roman"/>
                <a:cs typeface="Times New Roman"/>
              </a:rPr>
              <a:t>d</a:t>
            </a:r>
            <a:r>
              <a:rPr sz="2200" spc="76" dirty="0">
                <a:solidFill>
                  <a:srgbClr val="676754"/>
                </a:solidFill>
                <a:latin typeface="Times New Roman"/>
                <a:cs typeface="Times New Roman"/>
              </a:rPr>
              <a:t>y</a:t>
            </a:r>
            <a:r>
              <a:rPr sz="2200" spc="76" dirty="0">
                <a:solidFill>
                  <a:srgbClr val="8E8E77"/>
                </a:solidFill>
                <a:latin typeface="Times New Roman"/>
                <a:cs typeface="Times New Roman"/>
              </a:rPr>
              <a:t>&gt;</a:t>
            </a:r>
            <a:endParaRPr sz="2200">
              <a:latin typeface="Times New Roman"/>
              <a:cs typeface="Times New Roman"/>
            </a:endParaRPr>
          </a:p>
        </p:txBody>
      </p:sp>
      <p:sp>
        <p:nvSpPr>
          <p:cNvPr id="6" name="object 6"/>
          <p:cNvSpPr txBox="1"/>
          <p:nvPr/>
        </p:nvSpPr>
        <p:spPr>
          <a:xfrm>
            <a:off x="13647928" y="9154476"/>
            <a:ext cx="2832860" cy="2496548"/>
          </a:xfrm>
          <a:prstGeom prst="rect">
            <a:avLst/>
          </a:prstGeom>
        </p:spPr>
        <p:txBody>
          <a:bodyPr wrap="square" lIns="0" tIns="31114" rIns="0" bIns="0" rtlCol="0">
            <a:noAutofit/>
          </a:bodyPr>
          <a:lstStyle/>
          <a:p>
            <a:pPr marL="25400" marR="80008">
              <a:lnSpc>
                <a:spcPts val="4900"/>
              </a:lnSpc>
            </a:pPr>
            <a:r>
              <a:rPr sz="4600" spc="32" dirty="0">
                <a:solidFill>
                  <a:srgbClr val="7E7E69"/>
                </a:solidFill>
                <a:latin typeface="Times New Roman"/>
                <a:cs typeface="Times New Roman"/>
              </a:rPr>
              <a:t>&lt;</a:t>
            </a:r>
            <a:r>
              <a:rPr sz="4600" spc="32" dirty="0">
                <a:solidFill>
                  <a:srgbClr val="565648"/>
                </a:solidFill>
                <a:latin typeface="Times New Roman"/>
                <a:cs typeface="Times New Roman"/>
              </a:rPr>
              <a:t>html</a:t>
            </a:r>
            <a:r>
              <a:rPr sz="4600" spc="32" dirty="0">
                <a:solidFill>
                  <a:srgbClr val="7E7E69"/>
                </a:solidFill>
                <a:latin typeface="Times New Roman"/>
                <a:cs typeface="Times New Roman"/>
              </a:rPr>
              <a:t>&gt;</a:t>
            </a:r>
            <a:endParaRPr sz="4600">
              <a:latin typeface="Times New Roman"/>
              <a:cs typeface="Times New Roman"/>
            </a:endParaRPr>
          </a:p>
          <a:p>
            <a:pPr marL="293624" marR="80008">
              <a:lnSpc>
                <a:spcPct val="95825"/>
              </a:lnSpc>
            </a:pPr>
            <a:r>
              <a:rPr sz="4200" spc="180" dirty="0">
                <a:solidFill>
                  <a:srgbClr val="676754"/>
                </a:solidFill>
                <a:latin typeface="Times New Roman"/>
                <a:cs typeface="Times New Roman"/>
              </a:rPr>
              <a:t>&lt;</a:t>
            </a:r>
            <a:r>
              <a:rPr sz="4200" spc="180" dirty="0">
                <a:solidFill>
                  <a:srgbClr val="565648"/>
                </a:solidFill>
                <a:latin typeface="Times New Roman"/>
                <a:cs typeface="Times New Roman"/>
              </a:rPr>
              <a:t>he</a:t>
            </a:r>
            <a:r>
              <a:rPr sz="4200" spc="180" dirty="0">
                <a:solidFill>
                  <a:srgbClr val="414138"/>
                </a:solidFill>
                <a:latin typeface="Times New Roman"/>
                <a:cs typeface="Times New Roman"/>
              </a:rPr>
              <a:t>ad</a:t>
            </a:r>
            <a:r>
              <a:rPr sz="4200" spc="180" dirty="0">
                <a:solidFill>
                  <a:srgbClr val="676754"/>
                </a:solidFill>
                <a:latin typeface="Times New Roman"/>
                <a:cs typeface="Times New Roman"/>
              </a:rPr>
              <a:t>&gt;</a:t>
            </a:r>
            <a:endParaRPr sz="4200">
              <a:latin typeface="Times New Roman"/>
              <a:cs typeface="Times New Roman"/>
            </a:endParaRPr>
          </a:p>
          <a:p>
            <a:pPr marL="830072" marR="80008">
              <a:lnSpc>
                <a:spcPct val="95825"/>
              </a:lnSpc>
              <a:spcBef>
                <a:spcPts val="20"/>
              </a:spcBef>
            </a:pPr>
            <a:r>
              <a:rPr sz="4200" spc="94" dirty="0">
                <a:solidFill>
                  <a:srgbClr val="565648"/>
                </a:solidFill>
                <a:latin typeface="Times New Roman"/>
                <a:cs typeface="Times New Roman"/>
              </a:rPr>
              <a:t>&lt;tit</a:t>
            </a:r>
            <a:r>
              <a:rPr sz="4200" spc="94" dirty="0">
                <a:solidFill>
                  <a:srgbClr val="414138"/>
                </a:solidFill>
                <a:latin typeface="Times New Roman"/>
                <a:cs typeface="Times New Roman"/>
              </a:rPr>
              <a:t>le</a:t>
            </a:r>
            <a:r>
              <a:rPr sz="4200" spc="94" dirty="0">
                <a:solidFill>
                  <a:srgbClr val="565648"/>
                </a:solidFill>
                <a:latin typeface="Times New Roman"/>
                <a:cs typeface="Times New Roman"/>
              </a:rPr>
              <a:t>&gt;</a:t>
            </a:r>
            <a:endParaRPr sz="4200">
              <a:latin typeface="Times New Roman"/>
              <a:cs typeface="Times New Roman"/>
            </a:endParaRPr>
          </a:p>
          <a:p>
            <a:pPr marL="884936">
              <a:lnSpc>
                <a:spcPct val="95825"/>
              </a:lnSpc>
              <a:spcBef>
                <a:spcPts val="20"/>
              </a:spcBef>
            </a:pPr>
            <a:r>
              <a:rPr sz="4200" spc="120" dirty="0">
                <a:solidFill>
                  <a:srgbClr val="565648"/>
                </a:solidFill>
                <a:latin typeface="Times New Roman"/>
                <a:cs typeface="Times New Roman"/>
              </a:rPr>
              <a:t>&lt;</a:t>
            </a:r>
            <a:r>
              <a:rPr sz="4200" spc="120" dirty="0">
                <a:solidFill>
                  <a:srgbClr val="414138"/>
                </a:solidFill>
                <a:latin typeface="Times New Roman"/>
                <a:cs typeface="Times New Roman"/>
              </a:rPr>
              <a:t>met</a:t>
            </a:r>
            <a:r>
              <a:rPr sz="4200" spc="120" dirty="0">
                <a:solidFill>
                  <a:srgbClr val="565648"/>
                </a:solidFill>
                <a:latin typeface="Times New Roman"/>
                <a:cs typeface="Times New Roman"/>
              </a:rPr>
              <a:t>a n</a:t>
            </a:r>
            <a:endParaRPr sz="4200">
              <a:latin typeface="Times New Roman"/>
              <a:cs typeface="Times New Roman"/>
            </a:endParaRPr>
          </a:p>
        </p:txBody>
      </p:sp>
      <p:sp>
        <p:nvSpPr>
          <p:cNvPr id="5" name="object 5"/>
          <p:cNvSpPr txBox="1"/>
          <p:nvPr/>
        </p:nvSpPr>
        <p:spPr>
          <a:xfrm>
            <a:off x="5022089" y="9225185"/>
            <a:ext cx="4729382" cy="730310"/>
          </a:xfrm>
          <a:prstGeom prst="rect">
            <a:avLst/>
          </a:prstGeom>
        </p:spPr>
        <p:txBody>
          <a:bodyPr wrap="square" lIns="0" tIns="16826" rIns="0" bIns="0" rtlCol="0">
            <a:noAutofit/>
          </a:bodyPr>
          <a:lstStyle/>
          <a:p>
            <a:pPr marL="25400">
              <a:lnSpc>
                <a:spcPts val="2650"/>
              </a:lnSpc>
            </a:pPr>
            <a:r>
              <a:rPr sz="2000" spc="216" dirty="0">
                <a:solidFill>
                  <a:srgbClr val="7E7E69"/>
                </a:solidFill>
                <a:latin typeface="Times New Roman"/>
                <a:cs typeface="Times New Roman"/>
              </a:rPr>
              <a:t>&lt;</a:t>
            </a:r>
            <a:r>
              <a:rPr sz="2000" spc="100" dirty="0">
                <a:solidFill>
                  <a:srgbClr val="7E7E69"/>
                </a:solidFill>
                <a:latin typeface="Times New Roman"/>
                <a:cs typeface="Times New Roman"/>
              </a:rPr>
              <a:t>!</a:t>
            </a:r>
            <a:r>
              <a:rPr sz="2000" spc="726" dirty="0">
                <a:solidFill>
                  <a:srgbClr val="7E7E69"/>
                </a:solidFill>
                <a:latin typeface="Times New Roman"/>
                <a:cs typeface="Times New Roman"/>
              </a:rPr>
              <a:t>-</a:t>
            </a:r>
            <a:r>
              <a:rPr sz="2000" spc="444" dirty="0">
                <a:solidFill>
                  <a:srgbClr val="7E7E69"/>
                </a:solidFill>
                <a:latin typeface="Times New Roman"/>
                <a:cs typeface="Times New Roman"/>
              </a:rPr>
              <a:t>-</a:t>
            </a:r>
            <a:r>
              <a:rPr sz="2000" dirty="0">
                <a:solidFill>
                  <a:srgbClr val="7E7E69"/>
                </a:solidFill>
                <a:latin typeface="Times New Roman"/>
                <a:cs typeface="Times New Roman"/>
              </a:rPr>
              <a:t>  </a:t>
            </a:r>
            <a:r>
              <a:rPr sz="2000" spc="78" dirty="0">
                <a:solidFill>
                  <a:srgbClr val="7E7E69"/>
                </a:solidFill>
                <a:latin typeface="Times New Roman"/>
                <a:cs typeface="Times New Roman"/>
              </a:rPr>
              <a:t> </a:t>
            </a:r>
            <a:r>
              <a:rPr sz="2000" spc="-6" dirty="0">
                <a:solidFill>
                  <a:srgbClr val="676754"/>
                </a:solidFill>
                <a:latin typeface="Times New Roman"/>
                <a:cs typeface="Times New Roman"/>
              </a:rPr>
              <a:t>S</a:t>
            </a:r>
            <a:r>
              <a:rPr sz="2000" spc="784" dirty="0">
                <a:solidFill>
                  <a:srgbClr val="565648"/>
                </a:solidFill>
                <a:latin typeface="Times New Roman"/>
                <a:cs typeface="Times New Roman"/>
              </a:rPr>
              <a:t>i</a:t>
            </a:r>
            <a:r>
              <a:rPr sz="2000" spc="646" dirty="0">
                <a:solidFill>
                  <a:srgbClr val="676754"/>
                </a:solidFill>
                <a:latin typeface="Times New Roman"/>
                <a:cs typeface="Times New Roman"/>
              </a:rPr>
              <a:t>t</a:t>
            </a:r>
            <a:r>
              <a:rPr sz="2000" spc="228" dirty="0">
                <a:solidFill>
                  <a:srgbClr val="676754"/>
                </a:solidFill>
                <a:latin typeface="Times New Roman"/>
                <a:cs typeface="Times New Roman"/>
              </a:rPr>
              <a:t>e</a:t>
            </a:r>
            <a:r>
              <a:rPr sz="2000" dirty="0">
                <a:solidFill>
                  <a:srgbClr val="676754"/>
                </a:solidFill>
                <a:latin typeface="Times New Roman"/>
                <a:cs typeface="Times New Roman"/>
              </a:rPr>
              <a:t>  </a:t>
            </a:r>
            <a:r>
              <a:rPr sz="2000" spc="68" dirty="0">
                <a:solidFill>
                  <a:srgbClr val="676754"/>
                </a:solidFill>
                <a:latin typeface="Times New Roman"/>
                <a:cs typeface="Times New Roman"/>
              </a:rPr>
              <a:t> </a:t>
            </a:r>
            <a:r>
              <a:rPr sz="2000" spc="148" dirty="0">
                <a:solidFill>
                  <a:srgbClr val="565648"/>
                </a:solidFill>
                <a:latin typeface="Times New Roman"/>
                <a:cs typeface="Times New Roman"/>
              </a:rPr>
              <a:t>n</a:t>
            </a:r>
            <a:r>
              <a:rPr sz="2000" spc="356" dirty="0">
                <a:solidFill>
                  <a:srgbClr val="565648"/>
                </a:solidFill>
                <a:latin typeface="Times New Roman"/>
                <a:cs typeface="Times New Roman"/>
              </a:rPr>
              <a:t>a</a:t>
            </a:r>
            <a:r>
              <a:rPr sz="2000" spc="300" dirty="0">
                <a:solidFill>
                  <a:srgbClr val="676754"/>
                </a:solidFill>
                <a:latin typeface="Times New Roman"/>
                <a:cs typeface="Times New Roman"/>
              </a:rPr>
              <a:t>v</a:t>
            </a:r>
            <a:r>
              <a:rPr sz="2000" spc="690" dirty="0">
                <a:solidFill>
                  <a:srgbClr val="565648"/>
                </a:solidFill>
                <a:latin typeface="Times New Roman"/>
                <a:cs typeface="Times New Roman"/>
              </a:rPr>
              <a:t>i</a:t>
            </a:r>
            <a:r>
              <a:rPr sz="2000" spc="300" dirty="0">
                <a:solidFill>
                  <a:srgbClr val="7E7E69"/>
                </a:solidFill>
                <a:latin typeface="Times New Roman"/>
                <a:cs typeface="Times New Roman"/>
              </a:rPr>
              <a:t>g</a:t>
            </a:r>
            <a:r>
              <a:rPr sz="2000" spc="356" dirty="0">
                <a:solidFill>
                  <a:srgbClr val="676754"/>
                </a:solidFill>
                <a:latin typeface="Times New Roman"/>
                <a:cs typeface="Times New Roman"/>
              </a:rPr>
              <a:t>a</a:t>
            </a:r>
            <a:r>
              <a:rPr sz="2000" spc="646" dirty="0">
                <a:solidFill>
                  <a:srgbClr val="676754"/>
                </a:solidFill>
                <a:latin typeface="Times New Roman"/>
                <a:cs typeface="Times New Roman"/>
              </a:rPr>
              <a:t>t</a:t>
            </a:r>
            <a:r>
              <a:rPr sz="2000" spc="784" dirty="0">
                <a:solidFill>
                  <a:srgbClr val="565648"/>
                </a:solidFill>
                <a:latin typeface="Times New Roman"/>
                <a:cs typeface="Times New Roman"/>
              </a:rPr>
              <a:t>i</a:t>
            </a:r>
            <a:r>
              <a:rPr sz="2000" spc="198" dirty="0">
                <a:solidFill>
                  <a:srgbClr val="7E7E69"/>
                </a:solidFill>
                <a:latin typeface="Times New Roman"/>
                <a:cs typeface="Times New Roman"/>
              </a:rPr>
              <a:t>o</a:t>
            </a:r>
            <a:r>
              <a:rPr sz="2000" spc="250" dirty="0">
                <a:solidFill>
                  <a:srgbClr val="565648"/>
                </a:solidFill>
                <a:latin typeface="Times New Roman"/>
                <a:cs typeface="Times New Roman"/>
              </a:rPr>
              <a:t>n</a:t>
            </a:r>
            <a:r>
              <a:rPr sz="2000" dirty="0">
                <a:solidFill>
                  <a:srgbClr val="565648"/>
                </a:solidFill>
                <a:latin typeface="Times New Roman"/>
                <a:cs typeface="Times New Roman"/>
              </a:rPr>
              <a:t>  </a:t>
            </a:r>
            <a:r>
              <a:rPr sz="2000" spc="-208" dirty="0">
                <a:solidFill>
                  <a:srgbClr val="565648"/>
                </a:solidFill>
                <a:latin typeface="Times New Roman"/>
                <a:cs typeface="Times New Roman"/>
              </a:rPr>
              <a:t> </a:t>
            </a:r>
            <a:r>
              <a:rPr sz="2000" spc="-260" dirty="0">
                <a:solidFill>
                  <a:srgbClr val="565648"/>
                </a:solidFill>
                <a:latin typeface="Times New Roman"/>
                <a:cs typeface="Times New Roman"/>
              </a:rPr>
              <a:t>m</a:t>
            </a:r>
            <a:r>
              <a:rPr sz="2000" spc="356" dirty="0">
                <a:solidFill>
                  <a:srgbClr val="676754"/>
                </a:solidFill>
                <a:latin typeface="Times New Roman"/>
                <a:cs typeface="Times New Roman"/>
              </a:rPr>
              <a:t>e</a:t>
            </a:r>
            <a:r>
              <a:rPr sz="2000" spc="300" dirty="0">
                <a:solidFill>
                  <a:srgbClr val="565648"/>
                </a:solidFill>
                <a:latin typeface="Times New Roman"/>
                <a:cs typeface="Times New Roman"/>
              </a:rPr>
              <a:t>n</a:t>
            </a:r>
            <a:r>
              <a:rPr sz="2000" spc="158" dirty="0">
                <a:solidFill>
                  <a:srgbClr val="676754"/>
                </a:solidFill>
                <a:latin typeface="Times New Roman"/>
                <a:cs typeface="Times New Roman"/>
              </a:rPr>
              <a:t>u</a:t>
            </a:r>
            <a:r>
              <a:rPr sz="2000" dirty="0">
                <a:solidFill>
                  <a:srgbClr val="676754"/>
                </a:solidFill>
                <a:latin typeface="Times New Roman"/>
                <a:cs typeface="Times New Roman"/>
              </a:rPr>
              <a:t>  </a:t>
            </a:r>
            <a:r>
              <a:rPr sz="2000" spc="-18" dirty="0">
                <a:solidFill>
                  <a:srgbClr val="676754"/>
                </a:solidFill>
                <a:latin typeface="Times New Roman"/>
                <a:cs typeface="Times New Roman"/>
              </a:rPr>
              <a:t> </a:t>
            </a:r>
            <a:r>
              <a:rPr spc="300" dirty="0">
                <a:solidFill>
                  <a:srgbClr val="7E7E69"/>
                </a:solidFill>
                <a:latin typeface="Arial"/>
                <a:cs typeface="Arial"/>
              </a:rPr>
              <a:t>-</a:t>
            </a:r>
            <a:r>
              <a:rPr spc="442" dirty="0">
                <a:solidFill>
                  <a:srgbClr val="7E7E69"/>
                </a:solidFill>
                <a:latin typeface="Arial"/>
                <a:cs typeface="Arial"/>
              </a:rPr>
              <a:t>-</a:t>
            </a:r>
            <a:r>
              <a:rPr spc="-54" dirty="0">
                <a:solidFill>
                  <a:srgbClr val="7E7E69"/>
                </a:solidFill>
                <a:latin typeface="Arial"/>
                <a:cs typeface="Arial"/>
              </a:rPr>
              <a:t>&gt;</a:t>
            </a:r>
            <a:endParaRPr>
              <a:latin typeface="Arial"/>
              <a:cs typeface="Arial"/>
            </a:endParaRPr>
          </a:p>
          <a:p>
            <a:pPr marL="25400" marR="45720">
              <a:lnSpc>
                <a:spcPct val="95825"/>
              </a:lnSpc>
              <a:spcBef>
                <a:spcPts val="276"/>
              </a:spcBef>
            </a:pPr>
            <a:r>
              <a:rPr sz="2200" spc="-182" dirty="0">
                <a:solidFill>
                  <a:srgbClr val="676754"/>
                </a:solidFill>
                <a:latin typeface="Times New Roman"/>
                <a:cs typeface="Times New Roman"/>
              </a:rPr>
              <a:t>&lt;</a:t>
            </a:r>
            <a:r>
              <a:rPr sz="2200" spc="146" dirty="0">
                <a:solidFill>
                  <a:srgbClr val="676754"/>
                </a:solidFill>
                <a:latin typeface="Times New Roman"/>
                <a:cs typeface="Times New Roman"/>
              </a:rPr>
              <a:t>u</a:t>
            </a:r>
            <a:r>
              <a:rPr sz="2200" spc="546" dirty="0">
                <a:solidFill>
                  <a:srgbClr val="676754"/>
                </a:solidFill>
                <a:latin typeface="Times New Roman"/>
                <a:cs typeface="Times New Roman"/>
              </a:rPr>
              <a:t>l</a:t>
            </a:r>
            <a:r>
              <a:rPr sz="2200" dirty="0">
                <a:solidFill>
                  <a:srgbClr val="676754"/>
                </a:solidFill>
                <a:latin typeface="Times New Roman"/>
                <a:cs typeface="Times New Roman"/>
              </a:rPr>
              <a:t>  </a:t>
            </a:r>
            <a:r>
              <a:rPr sz="2200" spc="-168" dirty="0">
                <a:solidFill>
                  <a:srgbClr val="676754"/>
                </a:solidFill>
                <a:latin typeface="Times New Roman"/>
                <a:cs typeface="Times New Roman"/>
              </a:rPr>
              <a:t> </a:t>
            </a:r>
            <a:r>
              <a:rPr sz="2200" spc="124" dirty="0">
                <a:solidFill>
                  <a:srgbClr val="7E7E69"/>
                </a:solidFill>
                <a:latin typeface="Times New Roman"/>
                <a:cs typeface="Times New Roman"/>
              </a:rPr>
              <a:t>c</a:t>
            </a:r>
            <a:r>
              <a:rPr sz="2200" spc="686" dirty="0">
                <a:solidFill>
                  <a:srgbClr val="676754"/>
                </a:solidFill>
                <a:latin typeface="Times New Roman"/>
                <a:cs typeface="Times New Roman"/>
              </a:rPr>
              <a:t>l</a:t>
            </a:r>
            <a:r>
              <a:rPr sz="2200" spc="320" dirty="0">
                <a:solidFill>
                  <a:srgbClr val="676754"/>
                </a:solidFill>
                <a:latin typeface="Times New Roman"/>
                <a:cs typeface="Times New Roman"/>
              </a:rPr>
              <a:t>a</a:t>
            </a:r>
            <a:r>
              <a:rPr sz="2200" spc="336" dirty="0">
                <a:solidFill>
                  <a:srgbClr val="676754"/>
                </a:solidFill>
                <a:latin typeface="Times New Roman"/>
                <a:cs typeface="Times New Roman"/>
              </a:rPr>
              <a:t>ss</a:t>
            </a:r>
            <a:r>
              <a:rPr sz="2200" spc="146" dirty="0">
                <a:solidFill>
                  <a:srgbClr val="565648"/>
                </a:solidFill>
                <a:latin typeface="Times New Roman"/>
                <a:cs typeface="Times New Roman"/>
              </a:rPr>
              <a:t>=</a:t>
            </a:r>
            <a:r>
              <a:rPr sz="2200" spc="300" dirty="0">
                <a:solidFill>
                  <a:srgbClr val="676754"/>
                </a:solidFill>
                <a:latin typeface="Times New Roman"/>
                <a:cs typeface="Times New Roman"/>
              </a:rPr>
              <a:t>"</a:t>
            </a:r>
            <a:r>
              <a:rPr sz="2200" spc="244" dirty="0">
                <a:solidFill>
                  <a:srgbClr val="676754"/>
                </a:solidFill>
                <a:latin typeface="Times New Roman"/>
                <a:cs typeface="Times New Roman"/>
              </a:rPr>
              <a:t>n</a:t>
            </a:r>
            <a:r>
              <a:rPr sz="2200" spc="222" dirty="0">
                <a:solidFill>
                  <a:srgbClr val="676754"/>
                </a:solidFill>
                <a:latin typeface="Times New Roman"/>
                <a:cs typeface="Times New Roman"/>
              </a:rPr>
              <a:t>a</a:t>
            </a:r>
            <a:r>
              <a:rPr sz="2200" spc="146" dirty="0">
                <a:solidFill>
                  <a:srgbClr val="7E7E69"/>
                </a:solidFill>
                <a:latin typeface="Times New Roman"/>
                <a:cs typeface="Times New Roman"/>
              </a:rPr>
              <a:t>v</a:t>
            </a:r>
            <a:r>
              <a:rPr sz="2200" spc="190" dirty="0">
                <a:solidFill>
                  <a:srgbClr val="676754"/>
                </a:solidFill>
                <a:latin typeface="Times New Roman"/>
                <a:cs typeface="Times New Roman"/>
              </a:rPr>
              <a:t>b</a:t>
            </a:r>
            <a:r>
              <a:rPr sz="2200" spc="320" dirty="0">
                <a:solidFill>
                  <a:srgbClr val="676754"/>
                </a:solidFill>
                <a:latin typeface="Times New Roman"/>
                <a:cs typeface="Times New Roman"/>
              </a:rPr>
              <a:t>a</a:t>
            </a:r>
            <a:r>
              <a:rPr sz="2200" spc="560" dirty="0">
                <a:solidFill>
                  <a:srgbClr val="676754"/>
                </a:solidFill>
                <a:latin typeface="Times New Roman"/>
                <a:cs typeface="Times New Roman"/>
              </a:rPr>
              <a:t>r</a:t>
            </a:r>
            <a:r>
              <a:rPr sz="2200" spc="300" dirty="0">
                <a:solidFill>
                  <a:srgbClr val="676754"/>
                </a:solidFill>
                <a:latin typeface="Times New Roman"/>
                <a:cs typeface="Times New Roman"/>
              </a:rPr>
              <a:t>"</a:t>
            </a:r>
            <a:r>
              <a:rPr sz="2200" spc="-36" dirty="0">
                <a:solidFill>
                  <a:srgbClr val="7E7E69"/>
                </a:solidFill>
                <a:latin typeface="Times New Roman"/>
                <a:cs typeface="Times New Roman"/>
              </a:rPr>
              <a:t>&gt;</a:t>
            </a:r>
            <a:endParaRPr sz="2200">
              <a:latin typeface="Times New Roman"/>
              <a:cs typeface="Times New Roman"/>
            </a:endParaRPr>
          </a:p>
        </p:txBody>
      </p:sp>
      <p:sp>
        <p:nvSpPr>
          <p:cNvPr id="4" name="object 4"/>
          <p:cNvSpPr txBox="1"/>
          <p:nvPr/>
        </p:nvSpPr>
        <p:spPr>
          <a:xfrm>
            <a:off x="5022089" y="9984958"/>
            <a:ext cx="1350470" cy="1787144"/>
          </a:xfrm>
          <a:prstGeom prst="rect">
            <a:avLst/>
          </a:prstGeom>
        </p:spPr>
        <p:txBody>
          <a:bodyPr wrap="square" lIns="0" tIns="15556" rIns="0" bIns="0" rtlCol="0">
            <a:noAutofit/>
          </a:bodyPr>
          <a:lstStyle/>
          <a:p>
            <a:pPr marL="330198" marR="4524">
              <a:lnSpc>
                <a:spcPts val="2450"/>
              </a:lnSpc>
            </a:pPr>
            <a:r>
              <a:rPr sz="2200" spc="258" dirty="0">
                <a:solidFill>
                  <a:srgbClr val="7E7E69"/>
                </a:solidFill>
                <a:latin typeface="Times New Roman"/>
                <a:cs typeface="Times New Roman"/>
              </a:rPr>
              <a:t>&lt;</a:t>
            </a:r>
            <a:r>
              <a:rPr sz="2200" spc="258" dirty="0">
                <a:solidFill>
                  <a:srgbClr val="676754"/>
                </a:solidFill>
                <a:latin typeface="Times New Roman"/>
                <a:cs typeface="Times New Roman"/>
              </a:rPr>
              <a:t>li</a:t>
            </a:r>
            <a:r>
              <a:rPr sz="2200" spc="258" dirty="0">
                <a:solidFill>
                  <a:srgbClr val="7E7E69"/>
                </a:solidFill>
                <a:latin typeface="Times New Roman"/>
                <a:cs typeface="Times New Roman"/>
              </a:rPr>
              <a:t>&gt;&lt;</a:t>
            </a:r>
            <a:r>
              <a:rPr sz="2200" spc="258" dirty="0">
                <a:solidFill>
                  <a:srgbClr val="676754"/>
                </a:solidFill>
                <a:latin typeface="Times New Roman"/>
                <a:cs typeface="Times New Roman"/>
              </a:rPr>
              <a:t>a</a:t>
            </a:r>
            <a:endParaRPr sz="2200">
              <a:latin typeface="Times New Roman"/>
              <a:cs typeface="Times New Roman"/>
            </a:endParaRPr>
          </a:p>
          <a:p>
            <a:pPr marL="330198" marR="4524">
              <a:lnSpc>
                <a:spcPct val="95825"/>
              </a:lnSpc>
              <a:spcBef>
                <a:spcPts val="176"/>
              </a:spcBef>
            </a:pPr>
            <a:r>
              <a:rPr sz="2200" spc="258" dirty="0">
                <a:solidFill>
                  <a:srgbClr val="7E7E69"/>
                </a:solidFill>
                <a:latin typeface="Times New Roman"/>
                <a:cs typeface="Times New Roman"/>
              </a:rPr>
              <a:t>&lt;</a:t>
            </a:r>
            <a:r>
              <a:rPr sz="2200" spc="258" dirty="0">
                <a:solidFill>
                  <a:srgbClr val="676754"/>
                </a:solidFill>
                <a:latin typeface="Times New Roman"/>
                <a:cs typeface="Times New Roman"/>
              </a:rPr>
              <a:t>l</a:t>
            </a:r>
            <a:r>
              <a:rPr sz="2200" spc="258" dirty="0">
                <a:solidFill>
                  <a:srgbClr val="565648"/>
                </a:solidFill>
                <a:latin typeface="Times New Roman"/>
                <a:cs typeface="Times New Roman"/>
              </a:rPr>
              <a:t>i</a:t>
            </a:r>
            <a:r>
              <a:rPr sz="2200" spc="258" dirty="0">
                <a:solidFill>
                  <a:srgbClr val="7E7E69"/>
                </a:solidFill>
                <a:latin typeface="Times New Roman"/>
                <a:cs typeface="Times New Roman"/>
              </a:rPr>
              <a:t>&gt;&lt;</a:t>
            </a:r>
            <a:r>
              <a:rPr sz="2200" spc="258" dirty="0">
                <a:solidFill>
                  <a:srgbClr val="676754"/>
                </a:solidFill>
                <a:latin typeface="Times New Roman"/>
                <a:cs typeface="Times New Roman"/>
              </a:rPr>
              <a:t>a</a:t>
            </a:r>
            <a:endParaRPr sz="2200">
              <a:latin typeface="Times New Roman"/>
              <a:cs typeface="Times New Roman"/>
            </a:endParaRPr>
          </a:p>
          <a:p>
            <a:pPr marL="330198">
              <a:lnSpc>
                <a:spcPct val="95825"/>
              </a:lnSpc>
              <a:spcBef>
                <a:spcPts val="110"/>
              </a:spcBef>
            </a:pPr>
            <a:r>
              <a:rPr spc="36" dirty="0">
                <a:solidFill>
                  <a:srgbClr val="8E8E77"/>
                </a:solidFill>
                <a:latin typeface="Times New Roman"/>
                <a:cs typeface="Times New Roman"/>
              </a:rPr>
              <a:t>&lt;</a:t>
            </a:r>
            <a:r>
              <a:rPr spc="36" dirty="0">
                <a:solidFill>
                  <a:srgbClr val="565648"/>
                </a:solidFill>
                <a:latin typeface="Times New Roman"/>
                <a:cs typeface="Times New Roman"/>
              </a:rPr>
              <a:t>Li</a:t>
            </a:r>
            <a:r>
              <a:rPr spc="36" dirty="0">
                <a:solidFill>
                  <a:srgbClr val="7E7E69"/>
                </a:solidFill>
                <a:latin typeface="Times New Roman"/>
                <a:cs typeface="Times New Roman"/>
              </a:rPr>
              <a:t>&gt;&lt;</a:t>
            </a:r>
            <a:r>
              <a:rPr spc="36" dirty="0">
                <a:solidFill>
                  <a:srgbClr val="676754"/>
                </a:solidFill>
                <a:latin typeface="Times New Roman"/>
                <a:cs typeface="Times New Roman"/>
              </a:rPr>
              <a:t>a</a:t>
            </a:r>
            <a:endParaRPr>
              <a:latin typeface="Times New Roman"/>
              <a:cs typeface="Times New Roman"/>
            </a:endParaRPr>
          </a:p>
          <a:p>
            <a:pPr marL="330198" marR="14426">
              <a:lnSpc>
                <a:spcPct val="95825"/>
              </a:lnSpc>
              <a:spcBef>
                <a:spcPts val="300"/>
              </a:spcBef>
            </a:pPr>
            <a:r>
              <a:rPr sz="2200" spc="246" dirty="0">
                <a:solidFill>
                  <a:srgbClr val="7E7E69"/>
                </a:solidFill>
                <a:latin typeface="Times New Roman"/>
                <a:cs typeface="Times New Roman"/>
              </a:rPr>
              <a:t>&lt;</a:t>
            </a:r>
            <a:r>
              <a:rPr sz="2200" spc="246" dirty="0">
                <a:solidFill>
                  <a:srgbClr val="676754"/>
                </a:solidFill>
                <a:latin typeface="Times New Roman"/>
                <a:cs typeface="Times New Roman"/>
              </a:rPr>
              <a:t>li</a:t>
            </a:r>
            <a:r>
              <a:rPr sz="2200" spc="246" dirty="0">
                <a:solidFill>
                  <a:srgbClr val="7E7E69"/>
                </a:solidFill>
                <a:latin typeface="Times New Roman"/>
                <a:cs typeface="Times New Roman"/>
              </a:rPr>
              <a:t>&gt;&lt;</a:t>
            </a:r>
            <a:r>
              <a:rPr sz="2200" spc="246" dirty="0">
                <a:solidFill>
                  <a:srgbClr val="676754"/>
                </a:solidFill>
                <a:latin typeface="Times New Roman"/>
                <a:cs typeface="Times New Roman"/>
              </a:rPr>
              <a:t>a</a:t>
            </a:r>
            <a:endParaRPr sz="2200">
              <a:latin typeface="Times New Roman"/>
              <a:cs typeface="Times New Roman"/>
            </a:endParaRPr>
          </a:p>
          <a:p>
            <a:pPr marL="25400" marR="45720">
              <a:lnSpc>
                <a:spcPct val="95825"/>
              </a:lnSpc>
              <a:spcBef>
                <a:spcPts val="400"/>
              </a:spcBef>
            </a:pPr>
            <a:r>
              <a:rPr sz="2200" spc="256" dirty="0">
                <a:solidFill>
                  <a:srgbClr val="7E7E69"/>
                </a:solidFill>
                <a:latin typeface="Times New Roman"/>
                <a:cs typeface="Times New Roman"/>
              </a:rPr>
              <a:t>&lt;</a:t>
            </a:r>
            <a:r>
              <a:rPr sz="2200" spc="256" dirty="0">
                <a:solidFill>
                  <a:srgbClr val="8E8E77"/>
                </a:solidFill>
                <a:latin typeface="Times New Roman"/>
                <a:cs typeface="Times New Roman"/>
              </a:rPr>
              <a:t>/</a:t>
            </a:r>
            <a:r>
              <a:rPr sz="2200" spc="256" dirty="0">
                <a:solidFill>
                  <a:srgbClr val="676754"/>
                </a:solidFill>
                <a:latin typeface="Times New Roman"/>
                <a:cs typeface="Times New Roman"/>
              </a:rPr>
              <a:t>ul</a:t>
            </a:r>
            <a:r>
              <a:rPr sz="2200" spc="256" dirty="0">
                <a:solidFill>
                  <a:srgbClr val="7E7E69"/>
                </a:solidFill>
                <a:latin typeface="Times New Roman"/>
                <a:cs typeface="Times New Roman"/>
              </a:rPr>
              <a:t>&gt;</a:t>
            </a:r>
            <a:endParaRPr sz="2200">
              <a:latin typeface="Times New Roman"/>
              <a:cs typeface="Times New Roman"/>
            </a:endParaRPr>
          </a:p>
        </p:txBody>
      </p:sp>
      <p:sp>
        <p:nvSpPr>
          <p:cNvPr id="3" name="object 3"/>
          <p:cNvSpPr txBox="1"/>
          <p:nvPr/>
        </p:nvSpPr>
        <p:spPr>
          <a:xfrm>
            <a:off x="6448552" y="9984958"/>
            <a:ext cx="5066180" cy="1415288"/>
          </a:xfrm>
          <a:prstGeom prst="rect">
            <a:avLst/>
          </a:prstGeom>
        </p:spPr>
        <p:txBody>
          <a:bodyPr wrap="square" lIns="0" tIns="15556" rIns="0" bIns="0" rtlCol="0">
            <a:noAutofit/>
          </a:bodyPr>
          <a:lstStyle/>
          <a:p>
            <a:pPr marL="25400" marR="1900">
              <a:lnSpc>
                <a:spcPts val="2450"/>
              </a:lnSpc>
            </a:pPr>
            <a:r>
              <a:rPr sz="2200" spc="100" dirty="0">
                <a:solidFill>
                  <a:srgbClr val="676754"/>
                </a:solidFill>
                <a:latin typeface="Times New Roman"/>
                <a:cs typeface="Times New Roman"/>
              </a:rPr>
              <a:t>h</a:t>
            </a:r>
            <a:r>
              <a:rPr sz="2200" spc="466" dirty="0">
                <a:solidFill>
                  <a:srgbClr val="676754"/>
                </a:solidFill>
                <a:latin typeface="Times New Roman"/>
                <a:cs typeface="Times New Roman"/>
              </a:rPr>
              <a:t>r</a:t>
            </a:r>
            <a:r>
              <a:rPr sz="2200" spc="320" dirty="0">
                <a:solidFill>
                  <a:srgbClr val="676754"/>
                </a:solidFill>
                <a:latin typeface="Times New Roman"/>
                <a:cs typeface="Times New Roman"/>
              </a:rPr>
              <a:t>e</a:t>
            </a:r>
            <a:r>
              <a:rPr sz="2200" spc="416" dirty="0">
                <a:solidFill>
                  <a:srgbClr val="565648"/>
                </a:solidFill>
                <a:latin typeface="Times New Roman"/>
                <a:cs typeface="Times New Roman"/>
              </a:rPr>
              <a:t>f</a:t>
            </a:r>
            <a:r>
              <a:rPr sz="2200" spc="154" dirty="0">
                <a:solidFill>
                  <a:srgbClr val="565648"/>
                </a:solidFill>
                <a:latin typeface="Times New Roman"/>
                <a:cs typeface="Times New Roman"/>
              </a:rPr>
              <a:t>=</a:t>
            </a:r>
            <a:r>
              <a:rPr sz="2200" spc="346" dirty="0">
                <a:solidFill>
                  <a:srgbClr val="676754"/>
                </a:solidFill>
                <a:latin typeface="Times New Roman"/>
                <a:cs typeface="Times New Roman"/>
              </a:rPr>
              <a:t>"</a:t>
            </a:r>
            <a:r>
              <a:rPr sz="2200" spc="688" dirty="0">
                <a:solidFill>
                  <a:srgbClr val="676754"/>
                </a:solidFill>
                <a:latin typeface="Times New Roman"/>
                <a:cs typeface="Times New Roman"/>
              </a:rPr>
              <a:t>i</a:t>
            </a:r>
            <a:r>
              <a:rPr sz="2200" spc="190" dirty="0">
                <a:solidFill>
                  <a:srgbClr val="565648"/>
                </a:solidFill>
                <a:latin typeface="Times New Roman"/>
                <a:cs typeface="Times New Roman"/>
              </a:rPr>
              <a:t>n</a:t>
            </a:r>
            <a:r>
              <a:rPr sz="2200" spc="146" dirty="0">
                <a:solidFill>
                  <a:srgbClr val="676754"/>
                </a:solidFill>
                <a:latin typeface="Times New Roman"/>
                <a:cs typeface="Times New Roman"/>
              </a:rPr>
              <a:t>d</a:t>
            </a:r>
            <a:r>
              <a:rPr sz="2200" spc="222" dirty="0">
                <a:solidFill>
                  <a:srgbClr val="676754"/>
                </a:solidFill>
                <a:latin typeface="Times New Roman"/>
                <a:cs typeface="Times New Roman"/>
              </a:rPr>
              <a:t>e</a:t>
            </a:r>
            <a:r>
              <a:rPr sz="2200" spc="290" dirty="0">
                <a:solidFill>
                  <a:srgbClr val="676754"/>
                </a:solidFill>
                <a:latin typeface="Times New Roman"/>
                <a:cs typeface="Times New Roman"/>
              </a:rPr>
              <a:t>x</a:t>
            </a:r>
            <a:r>
              <a:rPr sz="2200" spc="454" dirty="0">
                <a:solidFill>
                  <a:srgbClr val="7E7E69"/>
                </a:solidFill>
                <a:latin typeface="Times New Roman"/>
                <a:cs typeface="Times New Roman"/>
              </a:rPr>
              <a:t>.</a:t>
            </a:r>
            <a:r>
              <a:rPr sz="2200" spc="342" dirty="0">
                <a:solidFill>
                  <a:srgbClr val="565648"/>
                </a:solidFill>
                <a:latin typeface="Times New Roman"/>
                <a:cs typeface="Times New Roman"/>
              </a:rPr>
              <a:t>h</a:t>
            </a:r>
            <a:r>
              <a:rPr sz="2200" spc="540" dirty="0">
                <a:solidFill>
                  <a:srgbClr val="565648"/>
                </a:solidFill>
                <a:latin typeface="Times New Roman"/>
                <a:cs typeface="Times New Roman"/>
              </a:rPr>
              <a:t>t</a:t>
            </a:r>
            <a:r>
              <a:rPr sz="2200" spc="-320" dirty="0">
                <a:solidFill>
                  <a:srgbClr val="565648"/>
                </a:solidFill>
                <a:latin typeface="Times New Roman"/>
                <a:cs typeface="Times New Roman"/>
              </a:rPr>
              <a:t>m</a:t>
            </a:r>
            <a:r>
              <a:rPr sz="2200" spc="734" dirty="0">
                <a:solidFill>
                  <a:srgbClr val="676754"/>
                </a:solidFill>
                <a:latin typeface="Times New Roman"/>
                <a:cs typeface="Times New Roman"/>
              </a:rPr>
              <a:t>l</a:t>
            </a:r>
            <a:r>
              <a:rPr sz="2200" spc="258" dirty="0">
                <a:solidFill>
                  <a:srgbClr val="676754"/>
                </a:solidFill>
                <a:latin typeface="Times New Roman"/>
                <a:cs typeface="Times New Roman"/>
              </a:rPr>
              <a:t>"</a:t>
            </a:r>
            <a:r>
              <a:rPr sz="2200" spc="56" dirty="0">
                <a:solidFill>
                  <a:srgbClr val="7E7E69"/>
                </a:solidFill>
                <a:latin typeface="Times New Roman"/>
                <a:cs typeface="Times New Roman"/>
              </a:rPr>
              <a:t>&gt;</a:t>
            </a:r>
            <a:r>
              <a:rPr sz="2200" spc="-290" dirty="0">
                <a:solidFill>
                  <a:srgbClr val="565648"/>
                </a:solidFill>
                <a:latin typeface="Times New Roman"/>
                <a:cs typeface="Times New Roman"/>
              </a:rPr>
              <a:t>H</a:t>
            </a:r>
            <a:r>
              <a:rPr sz="2200" spc="46" dirty="0">
                <a:solidFill>
                  <a:srgbClr val="7E7E69"/>
                </a:solidFill>
                <a:latin typeface="Times New Roman"/>
                <a:cs typeface="Times New Roman"/>
              </a:rPr>
              <a:t>o</a:t>
            </a:r>
            <a:r>
              <a:rPr sz="2200" spc="-360" dirty="0">
                <a:solidFill>
                  <a:srgbClr val="565648"/>
                </a:solidFill>
                <a:latin typeface="Times New Roman"/>
                <a:cs typeface="Times New Roman"/>
              </a:rPr>
              <a:t>m</a:t>
            </a:r>
            <a:r>
              <a:rPr sz="2200" spc="152" dirty="0">
                <a:solidFill>
                  <a:srgbClr val="676754"/>
                </a:solidFill>
                <a:latin typeface="Times New Roman"/>
                <a:cs typeface="Times New Roman"/>
              </a:rPr>
              <a:t>e</a:t>
            </a:r>
            <a:r>
              <a:rPr sz="2200" dirty="0">
                <a:solidFill>
                  <a:srgbClr val="676754"/>
                </a:solidFill>
                <a:latin typeface="Times New Roman"/>
                <a:cs typeface="Times New Roman"/>
              </a:rPr>
              <a:t>  </a:t>
            </a:r>
            <a:r>
              <a:rPr sz="2200" spc="-138" dirty="0">
                <a:solidFill>
                  <a:srgbClr val="676754"/>
                </a:solidFill>
                <a:latin typeface="Times New Roman"/>
                <a:cs typeface="Times New Roman"/>
              </a:rPr>
              <a:t> </a:t>
            </a:r>
            <a:r>
              <a:rPr sz="2200" dirty="0">
                <a:solidFill>
                  <a:srgbClr val="676754"/>
                </a:solidFill>
                <a:latin typeface="Times New Roman"/>
                <a:cs typeface="Times New Roman"/>
              </a:rPr>
              <a:t>p</a:t>
            </a:r>
            <a:r>
              <a:rPr sz="2200" spc="366" dirty="0">
                <a:solidFill>
                  <a:srgbClr val="676754"/>
                </a:solidFill>
                <a:latin typeface="Times New Roman"/>
                <a:cs typeface="Times New Roman"/>
              </a:rPr>
              <a:t>a</a:t>
            </a:r>
            <a:r>
              <a:rPr sz="2200" spc="146" dirty="0">
                <a:solidFill>
                  <a:srgbClr val="676754"/>
                </a:solidFill>
                <a:latin typeface="Times New Roman"/>
                <a:cs typeface="Times New Roman"/>
              </a:rPr>
              <a:t>g</a:t>
            </a:r>
            <a:r>
              <a:rPr sz="2200" spc="222" dirty="0">
                <a:solidFill>
                  <a:srgbClr val="676754"/>
                </a:solidFill>
                <a:latin typeface="Times New Roman"/>
                <a:cs typeface="Times New Roman"/>
              </a:rPr>
              <a:t>e</a:t>
            </a:r>
            <a:r>
              <a:rPr sz="2200" spc="106" dirty="0">
                <a:solidFill>
                  <a:srgbClr val="7E7E69"/>
                </a:solidFill>
                <a:latin typeface="Times New Roman"/>
                <a:cs typeface="Times New Roman"/>
              </a:rPr>
              <a:t>&lt;</a:t>
            </a:r>
            <a:r>
              <a:rPr sz="2200" spc="590" dirty="0">
                <a:solidFill>
                  <a:srgbClr val="8E8E77"/>
                </a:solidFill>
                <a:latin typeface="Times New Roman"/>
                <a:cs typeface="Times New Roman"/>
              </a:rPr>
              <a:t>/</a:t>
            </a:r>
            <a:r>
              <a:rPr sz="2200" spc="366" dirty="0">
                <a:solidFill>
                  <a:srgbClr val="676754"/>
                </a:solidFill>
                <a:latin typeface="Times New Roman"/>
                <a:cs typeface="Times New Roman"/>
              </a:rPr>
              <a:t>a</a:t>
            </a:r>
            <a:r>
              <a:rPr sz="2200" spc="-12" dirty="0">
                <a:solidFill>
                  <a:srgbClr val="7E7E69"/>
                </a:solidFill>
                <a:latin typeface="Times New Roman"/>
                <a:cs typeface="Times New Roman"/>
              </a:rPr>
              <a:t>&gt;</a:t>
            </a:r>
            <a:endParaRPr sz="2200">
              <a:latin typeface="Times New Roman"/>
              <a:cs typeface="Times New Roman"/>
            </a:endParaRPr>
          </a:p>
          <a:p>
            <a:pPr marL="25400">
              <a:lnSpc>
                <a:spcPct val="95825"/>
              </a:lnSpc>
              <a:spcBef>
                <a:spcPts val="176"/>
              </a:spcBef>
            </a:pPr>
            <a:r>
              <a:rPr sz="2200" spc="250" dirty="0">
                <a:solidFill>
                  <a:srgbClr val="565648"/>
                </a:solidFill>
                <a:latin typeface="Times New Roman"/>
                <a:cs typeface="Times New Roman"/>
              </a:rPr>
              <a:t>hr</a:t>
            </a:r>
            <a:r>
              <a:rPr sz="2200" spc="250" dirty="0">
                <a:solidFill>
                  <a:srgbClr val="676754"/>
                </a:solidFill>
                <a:latin typeface="Times New Roman"/>
                <a:cs typeface="Times New Roman"/>
              </a:rPr>
              <a:t>ef</a:t>
            </a:r>
            <a:r>
              <a:rPr sz="2200" spc="250" dirty="0">
                <a:solidFill>
                  <a:srgbClr val="565648"/>
                </a:solidFill>
                <a:latin typeface="Times New Roman"/>
                <a:cs typeface="Times New Roman"/>
              </a:rPr>
              <a:t>=</a:t>
            </a:r>
            <a:r>
              <a:rPr sz="2200" spc="250" dirty="0">
                <a:solidFill>
                  <a:srgbClr val="676754"/>
                </a:solidFill>
                <a:latin typeface="Times New Roman"/>
                <a:cs typeface="Times New Roman"/>
              </a:rPr>
              <a:t>"</a:t>
            </a:r>
            <a:r>
              <a:rPr sz="2200" spc="250" dirty="0">
                <a:solidFill>
                  <a:srgbClr val="565648"/>
                </a:solidFill>
                <a:latin typeface="Times New Roman"/>
                <a:cs typeface="Times New Roman"/>
              </a:rPr>
              <a:t>mu</a:t>
            </a:r>
            <a:r>
              <a:rPr sz="2200" spc="250" dirty="0">
                <a:solidFill>
                  <a:srgbClr val="676754"/>
                </a:solidFill>
                <a:latin typeface="Times New Roman"/>
                <a:cs typeface="Times New Roman"/>
              </a:rPr>
              <a:t>s</a:t>
            </a:r>
            <a:r>
              <a:rPr sz="2200" spc="250" dirty="0">
                <a:solidFill>
                  <a:srgbClr val="565648"/>
                </a:solidFill>
                <a:latin typeface="Times New Roman"/>
                <a:cs typeface="Times New Roman"/>
              </a:rPr>
              <a:t>in</a:t>
            </a:r>
            <a:r>
              <a:rPr sz="2200" spc="250" dirty="0">
                <a:solidFill>
                  <a:srgbClr val="676754"/>
                </a:solidFill>
                <a:latin typeface="Times New Roman"/>
                <a:cs typeface="Times New Roman"/>
              </a:rPr>
              <a:t>g</a:t>
            </a:r>
            <a:r>
              <a:rPr sz="2200" spc="250" dirty="0">
                <a:solidFill>
                  <a:srgbClr val="565648"/>
                </a:solidFill>
                <a:latin typeface="Times New Roman"/>
                <a:cs typeface="Times New Roman"/>
              </a:rPr>
              <a:t>s</a:t>
            </a:r>
            <a:r>
              <a:rPr sz="2200" spc="250" dirty="0">
                <a:solidFill>
                  <a:srgbClr val="676754"/>
                </a:solidFill>
                <a:latin typeface="Times New Roman"/>
                <a:cs typeface="Times New Roman"/>
              </a:rPr>
              <a:t>.</a:t>
            </a:r>
            <a:r>
              <a:rPr sz="2200" spc="250" dirty="0">
                <a:solidFill>
                  <a:srgbClr val="565648"/>
                </a:solidFill>
                <a:latin typeface="Times New Roman"/>
                <a:cs typeface="Times New Roman"/>
              </a:rPr>
              <a:t>htm</a:t>
            </a:r>
            <a:r>
              <a:rPr sz="2200" spc="250" dirty="0">
                <a:solidFill>
                  <a:srgbClr val="676754"/>
                </a:solidFill>
                <a:latin typeface="Times New Roman"/>
                <a:cs typeface="Times New Roman"/>
              </a:rPr>
              <a:t>l"</a:t>
            </a:r>
            <a:r>
              <a:rPr sz="2200" spc="250" dirty="0">
                <a:solidFill>
                  <a:srgbClr val="7E7E69"/>
                </a:solidFill>
                <a:latin typeface="Times New Roman"/>
                <a:cs typeface="Times New Roman"/>
              </a:rPr>
              <a:t>&gt;</a:t>
            </a:r>
            <a:r>
              <a:rPr sz="2200" spc="250" dirty="0">
                <a:solidFill>
                  <a:srgbClr val="414138"/>
                </a:solidFill>
                <a:latin typeface="Times New Roman"/>
                <a:cs typeface="Times New Roman"/>
              </a:rPr>
              <a:t>M</a:t>
            </a:r>
            <a:r>
              <a:rPr sz="2200" spc="250" dirty="0">
                <a:solidFill>
                  <a:srgbClr val="565648"/>
                </a:solidFill>
                <a:latin typeface="Times New Roman"/>
                <a:cs typeface="Times New Roman"/>
              </a:rPr>
              <a:t>u</a:t>
            </a:r>
            <a:r>
              <a:rPr sz="2200" spc="250" dirty="0">
                <a:solidFill>
                  <a:srgbClr val="676754"/>
                </a:solidFill>
                <a:latin typeface="Times New Roman"/>
                <a:cs typeface="Times New Roman"/>
              </a:rPr>
              <a:t>s</a:t>
            </a:r>
            <a:r>
              <a:rPr sz="2200" spc="250" dirty="0">
                <a:solidFill>
                  <a:srgbClr val="565648"/>
                </a:solidFill>
                <a:latin typeface="Times New Roman"/>
                <a:cs typeface="Times New Roman"/>
              </a:rPr>
              <a:t>in</a:t>
            </a:r>
            <a:r>
              <a:rPr sz="2200" spc="250" dirty="0">
                <a:solidFill>
                  <a:srgbClr val="676754"/>
                </a:solidFill>
                <a:latin typeface="Times New Roman"/>
                <a:cs typeface="Times New Roman"/>
              </a:rPr>
              <a:t>gs</a:t>
            </a:r>
            <a:r>
              <a:rPr sz="2200" spc="250" dirty="0">
                <a:solidFill>
                  <a:srgbClr val="7E7E69"/>
                </a:solidFill>
                <a:latin typeface="Times New Roman"/>
                <a:cs typeface="Times New Roman"/>
              </a:rPr>
              <a:t>&lt;</a:t>
            </a:r>
            <a:r>
              <a:rPr sz="2200" spc="250" dirty="0">
                <a:solidFill>
                  <a:srgbClr val="8E8E77"/>
                </a:solidFill>
                <a:latin typeface="Times New Roman"/>
                <a:cs typeface="Times New Roman"/>
              </a:rPr>
              <a:t>/</a:t>
            </a:r>
            <a:r>
              <a:rPr sz="2200" spc="250" dirty="0">
                <a:solidFill>
                  <a:srgbClr val="676754"/>
                </a:solidFill>
                <a:latin typeface="Times New Roman"/>
                <a:cs typeface="Times New Roman"/>
              </a:rPr>
              <a:t>a</a:t>
            </a:r>
            <a:r>
              <a:rPr sz="2200" spc="250" dirty="0">
                <a:solidFill>
                  <a:srgbClr val="7E7E69"/>
                </a:solidFill>
                <a:latin typeface="Times New Roman"/>
                <a:cs typeface="Times New Roman"/>
              </a:rPr>
              <a:t>&gt;</a:t>
            </a:r>
            <a:endParaRPr sz="2200">
              <a:latin typeface="Times New Roman"/>
              <a:cs typeface="Times New Roman"/>
            </a:endParaRPr>
          </a:p>
          <a:p>
            <a:pPr marL="25400" marR="43810">
              <a:lnSpc>
                <a:spcPct val="95825"/>
              </a:lnSpc>
              <a:spcBef>
                <a:spcPts val="488"/>
              </a:spcBef>
            </a:pPr>
            <a:r>
              <a:rPr sz="2000" spc="198" dirty="0">
                <a:solidFill>
                  <a:srgbClr val="565648"/>
                </a:solidFill>
                <a:latin typeface="Times New Roman"/>
                <a:cs typeface="Times New Roman"/>
              </a:rPr>
              <a:t>h</a:t>
            </a:r>
            <a:r>
              <a:rPr sz="2000" spc="530" dirty="0">
                <a:solidFill>
                  <a:srgbClr val="565648"/>
                </a:solidFill>
                <a:latin typeface="Times New Roman"/>
                <a:cs typeface="Times New Roman"/>
              </a:rPr>
              <a:t>r</a:t>
            </a:r>
            <a:r>
              <a:rPr sz="2000" spc="410" dirty="0">
                <a:solidFill>
                  <a:srgbClr val="676754"/>
                </a:solidFill>
                <a:latin typeface="Times New Roman"/>
                <a:cs typeface="Times New Roman"/>
              </a:rPr>
              <a:t>e</a:t>
            </a:r>
            <a:r>
              <a:rPr sz="2000" spc="484" dirty="0">
                <a:solidFill>
                  <a:srgbClr val="565648"/>
                </a:solidFill>
                <a:latin typeface="Times New Roman"/>
                <a:cs typeface="Times New Roman"/>
              </a:rPr>
              <a:t>f</a:t>
            </a:r>
            <a:r>
              <a:rPr sz="2000" spc="262" dirty="0">
                <a:solidFill>
                  <a:srgbClr val="7E7E69"/>
                </a:solidFill>
                <a:latin typeface="Times New Roman"/>
                <a:cs typeface="Times New Roman"/>
              </a:rPr>
              <a:t>=</a:t>
            </a:r>
            <a:r>
              <a:rPr sz="2000" spc="428" dirty="0">
                <a:solidFill>
                  <a:srgbClr val="565648"/>
                </a:solidFill>
                <a:latin typeface="Times New Roman"/>
                <a:cs typeface="Times New Roman"/>
              </a:rPr>
              <a:t>"</a:t>
            </a:r>
            <a:r>
              <a:rPr sz="2000" spc="690" dirty="0">
                <a:solidFill>
                  <a:srgbClr val="565648"/>
                </a:solidFill>
                <a:latin typeface="Times New Roman"/>
                <a:cs typeface="Times New Roman"/>
              </a:rPr>
              <a:t>t</a:t>
            </a:r>
            <a:r>
              <a:rPr sz="2000" spc="198" dirty="0">
                <a:solidFill>
                  <a:srgbClr val="676754"/>
                </a:solidFill>
                <a:latin typeface="Times New Roman"/>
                <a:cs typeface="Times New Roman"/>
              </a:rPr>
              <a:t>o</a:t>
            </a:r>
            <a:r>
              <a:rPr sz="2000" spc="-50" dirty="0">
                <a:solidFill>
                  <a:srgbClr val="565648"/>
                </a:solidFill>
                <a:latin typeface="Times New Roman"/>
                <a:cs typeface="Times New Roman"/>
              </a:rPr>
              <a:t>w</a:t>
            </a:r>
            <a:r>
              <a:rPr sz="2000" spc="388" dirty="0">
                <a:solidFill>
                  <a:srgbClr val="565648"/>
                </a:solidFill>
                <a:latin typeface="Times New Roman"/>
                <a:cs typeface="Times New Roman"/>
              </a:rPr>
              <a:t>n</a:t>
            </a:r>
            <a:r>
              <a:rPr sz="2000" spc="458" dirty="0">
                <a:solidFill>
                  <a:srgbClr val="565648"/>
                </a:solidFill>
                <a:latin typeface="Times New Roman"/>
                <a:cs typeface="Times New Roman"/>
              </a:rPr>
              <a:t>.</a:t>
            </a:r>
            <a:r>
              <a:rPr sz="2000" spc="438" dirty="0">
                <a:solidFill>
                  <a:srgbClr val="565648"/>
                </a:solidFill>
                <a:latin typeface="Times New Roman"/>
                <a:cs typeface="Times New Roman"/>
              </a:rPr>
              <a:t>h</a:t>
            </a:r>
            <a:r>
              <a:rPr sz="2000" spc="596" dirty="0">
                <a:solidFill>
                  <a:srgbClr val="676754"/>
                </a:solidFill>
                <a:latin typeface="Times New Roman"/>
                <a:cs typeface="Times New Roman"/>
              </a:rPr>
              <a:t>t</a:t>
            </a:r>
            <a:r>
              <a:rPr sz="2000" spc="-158" dirty="0">
                <a:solidFill>
                  <a:srgbClr val="565648"/>
                </a:solidFill>
                <a:latin typeface="Times New Roman"/>
                <a:cs typeface="Times New Roman"/>
              </a:rPr>
              <a:t>m</a:t>
            </a:r>
            <a:r>
              <a:rPr sz="2000" spc="784" dirty="0">
                <a:solidFill>
                  <a:srgbClr val="565648"/>
                </a:solidFill>
                <a:latin typeface="Times New Roman"/>
                <a:cs typeface="Times New Roman"/>
              </a:rPr>
              <a:t>l</a:t>
            </a:r>
            <a:r>
              <a:rPr sz="2000" spc="290" dirty="0">
                <a:solidFill>
                  <a:srgbClr val="676754"/>
                </a:solidFill>
                <a:latin typeface="Times New Roman"/>
                <a:cs typeface="Times New Roman"/>
              </a:rPr>
              <a:t>"</a:t>
            </a:r>
            <a:r>
              <a:rPr sz="2000" spc="166" dirty="0">
                <a:solidFill>
                  <a:srgbClr val="7E7E69"/>
                </a:solidFill>
                <a:latin typeface="Times New Roman"/>
                <a:cs typeface="Times New Roman"/>
              </a:rPr>
              <a:t>&gt;</a:t>
            </a:r>
            <a:r>
              <a:rPr sz="2000" spc="-482" dirty="0">
                <a:solidFill>
                  <a:srgbClr val="565648"/>
                </a:solidFill>
                <a:latin typeface="Times New Roman"/>
                <a:cs typeface="Times New Roman"/>
              </a:rPr>
              <a:t>M</a:t>
            </a:r>
            <a:r>
              <a:rPr sz="2000" spc="208" dirty="0">
                <a:solidFill>
                  <a:srgbClr val="676754"/>
                </a:solidFill>
                <a:latin typeface="Times New Roman"/>
                <a:cs typeface="Times New Roman"/>
              </a:rPr>
              <a:t>y</a:t>
            </a:r>
            <a:r>
              <a:rPr sz="2000" dirty="0">
                <a:solidFill>
                  <a:srgbClr val="676754"/>
                </a:solidFill>
                <a:latin typeface="Times New Roman"/>
                <a:cs typeface="Times New Roman"/>
              </a:rPr>
              <a:t>  </a:t>
            </a:r>
            <a:r>
              <a:rPr sz="2000" spc="-68" dirty="0">
                <a:solidFill>
                  <a:srgbClr val="676754"/>
                </a:solidFill>
                <a:latin typeface="Times New Roman"/>
                <a:cs typeface="Times New Roman"/>
              </a:rPr>
              <a:t> </a:t>
            </a:r>
            <a:r>
              <a:rPr sz="2000" spc="542" dirty="0">
                <a:solidFill>
                  <a:srgbClr val="676754"/>
                </a:solidFill>
                <a:latin typeface="Times New Roman"/>
                <a:cs typeface="Times New Roman"/>
              </a:rPr>
              <a:t>t</a:t>
            </a:r>
            <a:r>
              <a:rPr sz="2000" spc="198" dirty="0">
                <a:solidFill>
                  <a:srgbClr val="676754"/>
                </a:solidFill>
                <a:latin typeface="Times New Roman"/>
                <a:cs typeface="Times New Roman"/>
              </a:rPr>
              <a:t>o</a:t>
            </a:r>
            <a:r>
              <a:rPr sz="2000" spc="-50" dirty="0">
                <a:solidFill>
                  <a:srgbClr val="676754"/>
                </a:solidFill>
                <a:latin typeface="Times New Roman"/>
                <a:cs typeface="Times New Roman"/>
              </a:rPr>
              <a:t>w</a:t>
            </a:r>
            <a:r>
              <a:rPr sz="2000" spc="248" dirty="0">
                <a:solidFill>
                  <a:srgbClr val="565648"/>
                </a:solidFill>
                <a:latin typeface="Times New Roman"/>
                <a:cs typeface="Times New Roman"/>
              </a:rPr>
              <a:t>n</a:t>
            </a:r>
            <a:r>
              <a:rPr sz="2000" spc="170" dirty="0">
                <a:solidFill>
                  <a:srgbClr val="7E7E69"/>
                </a:solidFill>
                <a:latin typeface="Times New Roman"/>
                <a:cs typeface="Times New Roman"/>
              </a:rPr>
              <a:t>&lt;</a:t>
            </a:r>
            <a:r>
              <a:rPr sz="2000" spc="646" dirty="0">
                <a:solidFill>
                  <a:srgbClr val="8E8E77"/>
                </a:solidFill>
                <a:latin typeface="Times New Roman"/>
                <a:cs typeface="Times New Roman"/>
              </a:rPr>
              <a:t>/</a:t>
            </a:r>
            <a:r>
              <a:rPr sz="2000" spc="410" dirty="0">
                <a:solidFill>
                  <a:srgbClr val="676754"/>
                </a:solidFill>
                <a:latin typeface="Times New Roman"/>
                <a:cs typeface="Times New Roman"/>
              </a:rPr>
              <a:t>a</a:t>
            </a:r>
            <a:r>
              <a:rPr sz="2000" spc="76" dirty="0">
                <a:solidFill>
                  <a:srgbClr val="7E7E69"/>
                </a:solidFill>
                <a:latin typeface="Times New Roman"/>
                <a:cs typeface="Times New Roman"/>
              </a:rPr>
              <a:t>&gt;</a:t>
            </a:r>
            <a:endParaRPr sz="2000">
              <a:latin typeface="Times New Roman"/>
              <a:cs typeface="Times New Roman"/>
            </a:endParaRPr>
          </a:p>
          <a:p>
            <a:pPr marL="25400" marR="43810">
              <a:lnSpc>
                <a:spcPct val="95825"/>
              </a:lnSpc>
              <a:spcBef>
                <a:spcPts val="390"/>
              </a:spcBef>
            </a:pPr>
            <a:r>
              <a:rPr sz="2200" spc="278" dirty="0">
                <a:solidFill>
                  <a:srgbClr val="676754"/>
                </a:solidFill>
                <a:latin typeface="Times New Roman"/>
                <a:cs typeface="Times New Roman"/>
              </a:rPr>
              <a:t>hret</a:t>
            </a:r>
            <a:r>
              <a:rPr sz="2200" spc="278" dirty="0">
                <a:solidFill>
                  <a:srgbClr val="565648"/>
                </a:solidFill>
                <a:latin typeface="Times New Roman"/>
                <a:cs typeface="Times New Roman"/>
              </a:rPr>
              <a:t>=</a:t>
            </a:r>
            <a:r>
              <a:rPr sz="2200" spc="278" dirty="0">
                <a:solidFill>
                  <a:srgbClr val="676754"/>
                </a:solidFill>
                <a:latin typeface="Times New Roman"/>
                <a:cs typeface="Times New Roman"/>
              </a:rPr>
              <a:t>"L</a:t>
            </a:r>
            <a:r>
              <a:rPr sz="2200" spc="278" dirty="0">
                <a:solidFill>
                  <a:srgbClr val="7E7E69"/>
                </a:solidFill>
                <a:latin typeface="Times New Roman"/>
                <a:cs typeface="Times New Roman"/>
              </a:rPr>
              <a:t>i</a:t>
            </a:r>
            <a:r>
              <a:rPr sz="2200" spc="278" dirty="0">
                <a:solidFill>
                  <a:srgbClr val="676754"/>
                </a:solidFill>
                <a:latin typeface="Times New Roman"/>
                <a:cs typeface="Times New Roman"/>
              </a:rPr>
              <a:t>nks</a:t>
            </a:r>
            <a:r>
              <a:rPr sz="2200" spc="278" dirty="0">
                <a:solidFill>
                  <a:srgbClr val="7E7E69"/>
                </a:solidFill>
                <a:latin typeface="Times New Roman"/>
                <a:cs typeface="Times New Roman"/>
              </a:rPr>
              <a:t>.</a:t>
            </a:r>
            <a:r>
              <a:rPr sz="2200" spc="278" dirty="0">
                <a:solidFill>
                  <a:srgbClr val="565648"/>
                </a:solidFill>
                <a:latin typeface="Times New Roman"/>
                <a:cs typeface="Times New Roman"/>
              </a:rPr>
              <a:t>h</a:t>
            </a:r>
            <a:r>
              <a:rPr sz="2200" spc="278" dirty="0">
                <a:solidFill>
                  <a:srgbClr val="676754"/>
                </a:solidFill>
                <a:latin typeface="Times New Roman"/>
                <a:cs typeface="Times New Roman"/>
              </a:rPr>
              <a:t>tml"</a:t>
            </a:r>
            <a:r>
              <a:rPr sz="2200" spc="278" dirty="0">
                <a:solidFill>
                  <a:srgbClr val="7E7E69"/>
                </a:solidFill>
                <a:latin typeface="Times New Roman"/>
                <a:cs typeface="Times New Roman"/>
              </a:rPr>
              <a:t>&gt;</a:t>
            </a:r>
            <a:r>
              <a:rPr sz="2200" spc="278" dirty="0">
                <a:solidFill>
                  <a:srgbClr val="676754"/>
                </a:solidFill>
                <a:latin typeface="Times New Roman"/>
                <a:cs typeface="Times New Roman"/>
              </a:rPr>
              <a:t>L</a:t>
            </a:r>
            <a:r>
              <a:rPr sz="2200" spc="278" dirty="0">
                <a:solidFill>
                  <a:srgbClr val="7E7E69"/>
                </a:solidFill>
                <a:latin typeface="Times New Roman"/>
                <a:cs typeface="Times New Roman"/>
              </a:rPr>
              <a:t>i</a:t>
            </a:r>
            <a:r>
              <a:rPr sz="2200" spc="278" dirty="0">
                <a:solidFill>
                  <a:srgbClr val="676754"/>
                </a:solidFill>
                <a:latin typeface="Times New Roman"/>
                <a:cs typeface="Times New Roman"/>
              </a:rPr>
              <a:t>nks</a:t>
            </a:r>
            <a:r>
              <a:rPr sz="2200" spc="278" dirty="0">
                <a:solidFill>
                  <a:srgbClr val="7E7E69"/>
                </a:solidFill>
                <a:latin typeface="Times New Roman"/>
                <a:cs typeface="Times New Roman"/>
              </a:rPr>
              <a:t>&lt;</a:t>
            </a:r>
            <a:r>
              <a:rPr sz="2200" spc="278" dirty="0">
                <a:solidFill>
                  <a:srgbClr val="8E8E77"/>
                </a:solidFill>
                <a:latin typeface="Times New Roman"/>
                <a:cs typeface="Times New Roman"/>
              </a:rPr>
              <a:t>/</a:t>
            </a:r>
            <a:r>
              <a:rPr sz="2200" spc="278" dirty="0">
                <a:solidFill>
                  <a:srgbClr val="676754"/>
                </a:solidFill>
                <a:latin typeface="Times New Roman"/>
                <a:cs typeface="Times New Roman"/>
              </a:rPr>
              <a:t>a</a:t>
            </a:r>
            <a:r>
              <a:rPr sz="2200" spc="278" dirty="0">
                <a:solidFill>
                  <a:srgbClr val="7E7E69"/>
                </a:solidFill>
                <a:latin typeface="Times New Roman"/>
                <a:cs typeface="Times New Roman"/>
              </a:rPr>
              <a:t>&gt;</a:t>
            </a:r>
            <a:endParaRPr sz="2200">
              <a:latin typeface="Times New Roman"/>
              <a:cs typeface="Times New Roman"/>
            </a:endParaRPr>
          </a:p>
        </p:txBody>
      </p:sp>
      <p:sp>
        <p:nvSpPr>
          <p:cNvPr id="2" name="object 2"/>
          <p:cNvSpPr txBox="1"/>
          <p:nvPr/>
        </p:nvSpPr>
        <p:spPr>
          <a:xfrm>
            <a:off x="5022089" y="12147462"/>
            <a:ext cx="3475514" cy="603932"/>
          </a:xfrm>
          <a:prstGeom prst="rect">
            <a:avLst/>
          </a:prstGeom>
        </p:spPr>
        <p:txBody>
          <a:bodyPr wrap="square" lIns="0" tIns="29654" rIns="0" bIns="0" rtlCol="0">
            <a:noAutofit/>
          </a:bodyPr>
          <a:lstStyle/>
          <a:p>
            <a:pPr marL="25400">
              <a:lnSpc>
                <a:spcPts val="4670"/>
              </a:lnSpc>
            </a:pPr>
            <a:r>
              <a:rPr sz="3300" spc="-34" baseline="47434" dirty="0">
                <a:solidFill>
                  <a:srgbClr val="7E7E69"/>
                </a:solidFill>
                <a:latin typeface="Arial"/>
                <a:cs typeface="Arial"/>
              </a:rPr>
              <a:t>&lt;</a:t>
            </a:r>
            <a:r>
              <a:rPr sz="3300" spc="250" baseline="47434" dirty="0">
                <a:solidFill>
                  <a:srgbClr val="7E7E69"/>
                </a:solidFill>
                <a:latin typeface="Arial"/>
                <a:cs typeface="Arial"/>
              </a:rPr>
              <a:t>!</a:t>
            </a:r>
            <a:r>
              <a:rPr sz="3300" spc="654" baseline="47434" dirty="0">
                <a:solidFill>
                  <a:srgbClr val="7E7E69"/>
                </a:solidFill>
                <a:latin typeface="Arial"/>
                <a:cs typeface="Arial"/>
              </a:rPr>
              <a:t>-</a:t>
            </a:r>
            <a:r>
              <a:rPr sz="3300" spc="422" baseline="47434" dirty="0">
                <a:solidFill>
                  <a:srgbClr val="7E7E69"/>
                </a:solidFill>
                <a:latin typeface="Arial"/>
                <a:cs typeface="Arial"/>
              </a:rPr>
              <a:t>-</a:t>
            </a:r>
            <a:r>
              <a:rPr sz="3300" baseline="47434" dirty="0">
                <a:solidFill>
                  <a:srgbClr val="7E7E69"/>
                </a:solidFill>
                <a:latin typeface="Arial"/>
                <a:cs typeface="Arial"/>
              </a:rPr>
              <a:t> </a:t>
            </a:r>
            <a:r>
              <a:rPr sz="3300" spc="168" baseline="47434" dirty="0">
                <a:solidFill>
                  <a:srgbClr val="7E7E69"/>
                </a:solidFill>
                <a:latin typeface="Arial"/>
                <a:cs typeface="Arial"/>
              </a:rPr>
              <a:t> </a:t>
            </a:r>
            <a:r>
              <a:rPr sz="3300" spc="-666" baseline="47434" dirty="0">
                <a:solidFill>
                  <a:srgbClr val="676754"/>
                </a:solidFill>
                <a:latin typeface="Times New Roman"/>
                <a:cs typeface="Times New Roman"/>
              </a:rPr>
              <a:t>M</a:t>
            </a:r>
            <a:r>
              <a:rPr sz="3300" spc="320" baseline="47434" dirty="0">
                <a:solidFill>
                  <a:srgbClr val="676754"/>
                </a:solidFill>
                <a:latin typeface="Times New Roman"/>
                <a:cs typeface="Times New Roman"/>
              </a:rPr>
              <a:t>a</a:t>
            </a:r>
            <a:r>
              <a:rPr sz="3300" spc="632" baseline="47434" dirty="0">
                <a:solidFill>
                  <a:srgbClr val="676754"/>
                </a:solidFill>
                <a:latin typeface="Times New Roman"/>
                <a:cs typeface="Times New Roman"/>
              </a:rPr>
              <a:t>i</a:t>
            </a:r>
            <a:r>
              <a:rPr sz="3300" spc="118" baseline="47434" dirty="0">
                <a:solidFill>
                  <a:srgbClr val="565648"/>
                </a:solidFill>
                <a:latin typeface="Times New Roman"/>
                <a:cs typeface="Times New Roman"/>
              </a:rPr>
              <a:t>n</a:t>
            </a:r>
            <a:r>
              <a:rPr sz="3300" baseline="47434" dirty="0">
                <a:solidFill>
                  <a:srgbClr val="565648"/>
                </a:solidFill>
                <a:latin typeface="Times New Roman"/>
                <a:cs typeface="Times New Roman"/>
              </a:rPr>
              <a:t>  </a:t>
            </a:r>
            <a:r>
              <a:rPr sz="3300" spc="-228" baseline="47434" dirty="0">
                <a:solidFill>
                  <a:srgbClr val="565648"/>
                </a:solidFill>
                <a:latin typeface="Times New Roman"/>
                <a:cs typeface="Times New Roman"/>
              </a:rPr>
              <a:t> </a:t>
            </a:r>
            <a:r>
              <a:rPr sz="3300" spc="124" baseline="47434" dirty="0">
                <a:solidFill>
                  <a:srgbClr val="676754"/>
                </a:solidFill>
                <a:latin typeface="Times New Roman"/>
                <a:cs typeface="Times New Roman"/>
              </a:rPr>
              <a:t>c</a:t>
            </a:r>
            <a:r>
              <a:rPr sz="3300" spc="192" baseline="47434" dirty="0">
                <a:solidFill>
                  <a:srgbClr val="7E7E69"/>
                </a:solidFill>
                <a:latin typeface="Times New Roman"/>
                <a:cs typeface="Times New Roman"/>
              </a:rPr>
              <a:t>o</a:t>
            </a:r>
            <a:r>
              <a:rPr sz="3300" spc="192" baseline="47434" dirty="0">
                <a:solidFill>
                  <a:srgbClr val="676754"/>
                </a:solidFill>
                <a:latin typeface="Times New Roman"/>
                <a:cs typeface="Times New Roman"/>
              </a:rPr>
              <a:t>n</a:t>
            </a:r>
            <a:r>
              <a:rPr sz="3300" spc="584" baseline="47434" dirty="0">
                <a:solidFill>
                  <a:srgbClr val="676754"/>
                </a:solidFill>
                <a:latin typeface="Times New Roman"/>
                <a:cs typeface="Times New Roman"/>
              </a:rPr>
              <a:t>t</a:t>
            </a:r>
            <a:r>
              <a:rPr sz="3300" spc="-686" baseline="47434" dirty="0">
                <a:solidFill>
                  <a:srgbClr val="676754"/>
                </a:solidFill>
                <a:latin typeface="Times New Roman"/>
                <a:cs typeface="Times New Roman"/>
              </a:rPr>
              <a:t>e</a:t>
            </a:r>
            <a:r>
              <a:rPr sz="4200" spc="-872" dirty="0">
                <a:solidFill>
                  <a:srgbClr val="AEB1AA"/>
                </a:solidFill>
                <a:latin typeface="Arial"/>
                <a:cs typeface="Arial"/>
              </a:rPr>
              <a:t>.</a:t>
            </a:r>
            <a:r>
              <a:rPr sz="4200" spc="-450" dirty="0">
                <a:solidFill>
                  <a:srgbClr val="AEB1AA"/>
                </a:solidFill>
                <a:latin typeface="Arial"/>
                <a:cs typeface="Arial"/>
              </a:rPr>
              <a:t> </a:t>
            </a:r>
            <a:r>
              <a:rPr sz="3300" spc="192" baseline="47434" dirty="0">
                <a:solidFill>
                  <a:srgbClr val="676754"/>
                </a:solidFill>
                <a:latin typeface="Times New Roman"/>
                <a:cs typeface="Times New Roman"/>
              </a:rPr>
              <a:t>n</a:t>
            </a:r>
            <a:r>
              <a:rPr sz="3300" spc="-220" baseline="47434" dirty="0">
                <a:solidFill>
                  <a:srgbClr val="676754"/>
                </a:solidFill>
                <a:latin typeface="Times New Roman"/>
                <a:cs typeface="Times New Roman"/>
              </a:rPr>
              <a:t>t</a:t>
            </a:r>
            <a:r>
              <a:rPr sz="3800" spc="-522" dirty="0">
                <a:solidFill>
                  <a:srgbClr val="7E7E69"/>
                </a:solidFill>
                <a:latin typeface="Times New Roman"/>
                <a:cs typeface="Times New Roman"/>
              </a:rPr>
              <a:t>.</a:t>
            </a:r>
            <a:r>
              <a:rPr sz="3800" dirty="0">
                <a:solidFill>
                  <a:srgbClr val="7E7E69"/>
                </a:solidFill>
                <a:latin typeface="Times New Roman"/>
                <a:cs typeface="Times New Roman"/>
              </a:rPr>
              <a:t> </a:t>
            </a:r>
            <a:r>
              <a:rPr sz="3800" spc="-68" dirty="0">
                <a:solidFill>
                  <a:srgbClr val="7E7E69"/>
                </a:solidFill>
                <a:latin typeface="Times New Roman"/>
                <a:cs typeface="Times New Roman"/>
              </a:rPr>
              <a:t> </a:t>
            </a:r>
            <a:r>
              <a:rPr sz="3300" spc="-158" baseline="47434" dirty="0">
                <a:solidFill>
                  <a:srgbClr val="7E7E69"/>
                </a:solidFill>
                <a:latin typeface="Arial"/>
                <a:cs typeface="Arial"/>
              </a:rPr>
              <a:t>-</a:t>
            </a:r>
            <a:r>
              <a:rPr sz="4200" spc="-640" dirty="0">
                <a:solidFill>
                  <a:srgbClr val="676754"/>
                </a:solidFill>
                <a:latin typeface="Arial"/>
                <a:cs typeface="Arial"/>
              </a:rPr>
              <a:t>.</a:t>
            </a:r>
            <a:r>
              <a:rPr sz="3300" spc="558" baseline="47434" dirty="0">
                <a:solidFill>
                  <a:srgbClr val="7E7E69"/>
                </a:solidFill>
                <a:latin typeface="Arial"/>
                <a:cs typeface="Arial"/>
              </a:rPr>
              <a:t>-</a:t>
            </a:r>
            <a:r>
              <a:rPr sz="3300" spc="-24" baseline="47434" dirty="0">
                <a:solidFill>
                  <a:srgbClr val="7E7E69"/>
                </a:solidFill>
                <a:latin typeface="Arial"/>
                <a:cs typeface="Arial"/>
              </a:rPr>
              <a:t>&gt;</a:t>
            </a:r>
            <a:endParaRPr sz="2200">
              <a:latin typeface="Arial"/>
              <a:cs typeface="Arial"/>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23" name="object 23"/>
          <p:cNvSpPr txBox="1"/>
          <p:nvPr/>
        </p:nvSpPr>
        <p:spPr>
          <a:xfrm>
            <a:off x="5022088" y="1187018"/>
            <a:ext cx="3966260" cy="1066800"/>
          </a:xfrm>
          <a:prstGeom prst="rect">
            <a:avLst/>
          </a:prstGeom>
        </p:spPr>
        <p:txBody>
          <a:bodyPr wrap="square" lIns="0" tIns="53148" rIns="0" bIns="0" rtlCol="0">
            <a:noAutofit/>
          </a:bodyPr>
          <a:lstStyle/>
          <a:p>
            <a:pPr marL="25400">
              <a:lnSpc>
                <a:spcPts val="8370"/>
              </a:lnSpc>
            </a:pPr>
            <a:r>
              <a:rPr sz="8000" b="1" spc="-616" dirty="0">
                <a:solidFill>
                  <a:srgbClr val="F6F6F2"/>
                </a:solidFill>
                <a:latin typeface="Times New Roman"/>
                <a:cs typeface="Times New Roman"/>
              </a:rPr>
              <a:t>BAHASA</a:t>
            </a:r>
            <a:endParaRPr sz="8000">
              <a:latin typeface="Times New Roman"/>
              <a:cs typeface="Times New Roman"/>
            </a:endParaRPr>
          </a:p>
        </p:txBody>
      </p:sp>
      <p:sp>
        <p:nvSpPr>
          <p:cNvPr id="22" name="object 22"/>
          <p:cNvSpPr txBox="1"/>
          <p:nvPr/>
        </p:nvSpPr>
        <p:spPr>
          <a:xfrm>
            <a:off x="9130793" y="1187018"/>
            <a:ext cx="7946846" cy="1066800"/>
          </a:xfrm>
          <a:prstGeom prst="rect">
            <a:avLst/>
          </a:prstGeom>
        </p:spPr>
        <p:txBody>
          <a:bodyPr wrap="square" lIns="0" tIns="53148" rIns="0" bIns="0" rtlCol="0">
            <a:noAutofit/>
          </a:bodyPr>
          <a:lstStyle/>
          <a:p>
            <a:pPr marL="25400">
              <a:lnSpc>
                <a:spcPts val="8370"/>
              </a:lnSpc>
            </a:pPr>
            <a:r>
              <a:rPr sz="8000" b="1" spc="-512" dirty="0">
                <a:solidFill>
                  <a:srgbClr val="F6F6F2"/>
                </a:solidFill>
                <a:latin typeface="Times New Roman"/>
                <a:cs typeface="Times New Roman"/>
              </a:rPr>
              <a:t>PEMROGRAMAN</a:t>
            </a:r>
            <a:endParaRPr sz="8000">
              <a:latin typeface="Times New Roman"/>
              <a:cs typeface="Times New Roman"/>
            </a:endParaRPr>
          </a:p>
        </p:txBody>
      </p:sp>
      <p:sp>
        <p:nvSpPr>
          <p:cNvPr id="21" name="object 21"/>
          <p:cNvSpPr txBox="1"/>
          <p:nvPr/>
        </p:nvSpPr>
        <p:spPr>
          <a:xfrm>
            <a:off x="17226279" y="1187018"/>
            <a:ext cx="2319974" cy="1066800"/>
          </a:xfrm>
          <a:prstGeom prst="rect">
            <a:avLst/>
          </a:prstGeom>
        </p:spPr>
        <p:txBody>
          <a:bodyPr wrap="square" lIns="0" tIns="53148" rIns="0" bIns="0" rtlCol="0">
            <a:noAutofit/>
          </a:bodyPr>
          <a:lstStyle/>
          <a:p>
            <a:pPr marL="25400">
              <a:lnSpc>
                <a:spcPts val="8370"/>
              </a:lnSpc>
            </a:pPr>
            <a:r>
              <a:rPr sz="8000" b="1" spc="-664" dirty="0">
                <a:solidFill>
                  <a:srgbClr val="F6F6F2"/>
                </a:solidFill>
                <a:latin typeface="Times New Roman"/>
                <a:cs typeface="Times New Roman"/>
              </a:rPr>
              <a:t>WEB</a:t>
            </a:r>
            <a:endParaRPr sz="8000">
              <a:latin typeface="Times New Roman"/>
              <a:cs typeface="Times New Roman"/>
            </a:endParaRPr>
          </a:p>
        </p:txBody>
      </p:sp>
      <p:sp>
        <p:nvSpPr>
          <p:cNvPr id="20" name="object 20"/>
          <p:cNvSpPr txBox="1"/>
          <p:nvPr/>
        </p:nvSpPr>
        <p:spPr>
          <a:xfrm>
            <a:off x="4156454" y="3452144"/>
            <a:ext cx="366572" cy="762000"/>
          </a:xfrm>
          <a:prstGeom prst="rect">
            <a:avLst/>
          </a:prstGeom>
        </p:spPr>
        <p:txBody>
          <a:bodyPr wrap="square" lIns="0" tIns="37592" rIns="0" bIns="0" rtlCol="0">
            <a:noAutofit/>
          </a:bodyPr>
          <a:lstStyle/>
          <a:p>
            <a:pPr marL="25400">
              <a:lnSpc>
                <a:spcPts val="5920"/>
              </a:lnSpc>
            </a:pPr>
            <a:r>
              <a:rPr sz="5600" b="1" dirty="0">
                <a:solidFill>
                  <a:srgbClr val="0B0E0E"/>
                </a:solidFill>
                <a:latin typeface="Arial"/>
                <a:cs typeface="Arial"/>
              </a:rPr>
              <a:t>•</a:t>
            </a:r>
            <a:endParaRPr sz="5600">
              <a:latin typeface="Arial"/>
              <a:cs typeface="Arial"/>
            </a:endParaRPr>
          </a:p>
        </p:txBody>
      </p:sp>
      <p:sp>
        <p:nvSpPr>
          <p:cNvPr id="19" name="object 19"/>
          <p:cNvSpPr txBox="1"/>
          <p:nvPr/>
        </p:nvSpPr>
        <p:spPr>
          <a:xfrm>
            <a:off x="4863590" y="3452144"/>
            <a:ext cx="1416248" cy="762000"/>
          </a:xfrm>
          <a:prstGeom prst="rect">
            <a:avLst/>
          </a:prstGeom>
        </p:spPr>
        <p:txBody>
          <a:bodyPr wrap="square" lIns="0" tIns="37592" rIns="0" bIns="0" rtlCol="0">
            <a:noAutofit/>
          </a:bodyPr>
          <a:lstStyle/>
          <a:p>
            <a:pPr marL="25400">
              <a:lnSpc>
                <a:spcPts val="5920"/>
              </a:lnSpc>
            </a:pPr>
            <a:r>
              <a:rPr sz="5600" b="1" spc="-530" dirty="0">
                <a:solidFill>
                  <a:srgbClr val="1A1D1F"/>
                </a:solidFill>
                <a:latin typeface="Arial"/>
                <a:cs typeface="Arial"/>
              </a:rPr>
              <a:t>P</a:t>
            </a:r>
            <a:r>
              <a:rPr sz="5600" b="1" spc="-530" dirty="0">
                <a:solidFill>
                  <a:srgbClr val="0B0E0E"/>
                </a:solidFill>
                <a:latin typeface="Arial"/>
                <a:cs typeface="Arial"/>
              </a:rPr>
              <a:t>H</a:t>
            </a:r>
            <a:r>
              <a:rPr sz="5600" b="1" spc="-530" dirty="0">
                <a:solidFill>
                  <a:srgbClr val="1A1D1F"/>
                </a:solidFill>
                <a:latin typeface="Arial"/>
                <a:cs typeface="Arial"/>
              </a:rPr>
              <a:t>P</a:t>
            </a:r>
            <a:endParaRPr sz="5600">
              <a:latin typeface="Arial"/>
              <a:cs typeface="Arial"/>
            </a:endParaRPr>
          </a:p>
        </p:txBody>
      </p:sp>
      <p:sp>
        <p:nvSpPr>
          <p:cNvPr id="18" name="object 18"/>
          <p:cNvSpPr txBox="1"/>
          <p:nvPr/>
        </p:nvSpPr>
        <p:spPr>
          <a:xfrm>
            <a:off x="4900166" y="5479946"/>
            <a:ext cx="2016760" cy="381000"/>
          </a:xfrm>
          <a:prstGeom prst="rect">
            <a:avLst/>
          </a:prstGeom>
        </p:spPr>
        <p:txBody>
          <a:bodyPr wrap="square" lIns="0" tIns="18160" rIns="0" bIns="0" rtlCol="0">
            <a:noAutofit/>
          </a:bodyPr>
          <a:lstStyle/>
          <a:p>
            <a:pPr marL="25400">
              <a:lnSpc>
                <a:spcPts val="2860"/>
              </a:lnSpc>
            </a:pPr>
            <a:r>
              <a:rPr sz="1600" spc="-276" dirty="0">
                <a:solidFill>
                  <a:srgbClr val="A09A91"/>
                </a:solidFill>
                <a:latin typeface="Times New Roman"/>
                <a:cs typeface="Times New Roman"/>
              </a:rPr>
              <a:t>I</a:t>
            </a:r>
            <a:r>
              <a:rPr sz="1600" spc="-206" dirty="0">
                <a:solidFill>
                  <a:srgbClr val="A09A91"/>
                </a:solidFill>
                <a:latin typeface="Times New Roman"/>
                <a:cs typeface="Times New Roman"/>
              </a:rPr>
              <a:t>   </a:t>
            </a:r>
            <a:r>
              <a:rPr sz="1600" spc="-76" dirty="0">
                <a:solidFill>
                  <a:srgbClr val="A09A91"/>
                </a:solidFill>
                <a:latin typeface="Times New Roman"/>
                <a:cs typeface="Times New Roman"/>
              </a:rPr>
              <a:t> </a:t>
            </a:r>
            <a:r>
              <a:rPr sz="2600" spc="-600" dirty="0">
                <a:solidFill>
                  <a:srgbClr val="858587"/>
                </a:solidFill>
                <a:latin typeface="Arial"/>
                <a:cs typeface="Arial"/>
              </a:rPr>
              <a:t>b:J</a:t>
            </a:r>
            <a:r>
              <a:rPr sz="2600" spc="-32" dirty="0">
                <a:solidFill>
                  <a:srgbClr val="858587"/>
                </a:solidFill>
                <a:latin typeface="Arial"/>
                <a:cs typeface="Arial"/>
              </a:rPr>
              <a:t> </a:t>
            </a:r>
            <a:r>
              <a:rPr sz="1600" b="1" spc="-82" dirty="0">
                <a:solidFill>
                  <a:srgbClr val="858587"/>
                </a:solidFill>
                <a:latin typeface="Times New Roman"/>
                <a:cs typeface="Times New Roman"/>
              </a:rPr>
              <a:t>e</a:t>
            </a:r>
            <a:r>
              <a:rPr sz="1600" b="1" spc="6" dirty="0">
                <a:solidFill>
                  <a:srgbClr val="858587"/>
                </a:solidFill>
                <a:latin typeface="Times New Roman"/>
                <a:cs typeface="Times New Roman"/>
              </a:rPr>
              <a:t>d</a:t>
            </a:r>
            <a:r>
              <a:rPr sz="1600" b="1" spc="-34" dirty="0">
                <a:solidFill>
                  <a:srgbClr val="858587"/>
                </a:solidFill>
                <a:latin typeface="Times New Roman"/>
                <a:cs typeface="Times New Roman"/>
              </a:rPr>
              <a:t>t</a:t>
            </a:r>
            <a:r>
              <a:rPr sz="1600" b="1" spc="106" dirty="0">
                <a:solidFill>
                  <a:srgbClr val="858587"/>
                </a:solidFill>
                <a:latin typeface="Times New Roman"/>
                <a:cs typeface="Times New Roman"/>
              </a:rPr>
              <a:t>w.</a:t>
            </a:r>
            <a:r>
              <a:rPr sz="1600" b="1" spc="22" dirty="0">
                <a:solidFill>
                  <a:srgbClr val="858587"/>
                </a:solidFill>
                <a:latin typeface="Times New Roman"/>
                <a:cs typeface="Times New Roman"/>
              </a:rPr>
              <a:t>h</a:t>
            </a:r>
            <a:r>
              <a:rPr sz="1600" b="1" spc="-160" dirty="0">
                <a:solidFill>
                  <a:srgbClr val="858587"/>
                </a:solidFill>
                <a:latin typeface="Times New Roman"/>
                <a:cs typeface="Times New Roman"/>
              </a:rPr>
              <a:t>,</a:t>
            </a:r>
            <a:r>
              <a:rPr sz="1600" b="1" spc="1514" dirty="0">
                <a:solidFill>
                  <a:srgbClr val="858587"/>
                </a:solidFill>
                <a:latin typeface="Times New Roman"/>
                <a:cs typeface="Times New Roman"/>
              </a:rPr>
              <a:t>~</a:t>
            </a:r>
            <a:r>
              <a:rPr sz="1600" b="1" spc="182" dirty="0">
                <a:solidFill>
                  <a:srgbClr val="858587"/>
                </a:solidFill>
                <a:latin typeface="Times New Roman"/>
                <a:cs typeface="Times New Roman"/>
              </a:rPr>
              <a:t>•</a:t>
            </a:r>
            <a:r>
              <a:rPr sz="1600" b="1" dirty="0">
                <a:solidFill>
                  <a:srgbClr val="858587"/>
                </a:solidFill>
                <a:latin typeface="Times New Roman"/>
                <a:cs typeface="Times New Roman"/>
              </a:rPr>
              <a:t>   </a:t>
            </a:r>
            <a:r>
              <a:rPr sz="1600" b="1" spc="-88" dirty="0">
                <a:solidFill>
                  <a:srgbClr val="858587"/>
                </a:solidFill>
                <a:latin typeface="Times New Roman"/>
                <a:cs typeface="Times New Roman"/>
              </a:rPr>
              <a:t> </a:t>
            </a:r>
            <a:r>
              <a:rPr spc="-202" dirty="0">
                <a:solidFill>
                  <a:srgbClr val="858587"/>
                </a:solidFill>
                <a:latin typeface="Times New Roman"/>
                <a:cs typeface="Times New Roman"/>
              </a:rPr>
              <a:t>,</a:t>
            </a:r>
            <a:r>
              <a:rPr spc="-182" dirty="0">
                <a:solidFill>
                  <a:srgbClr val="858587"/>
                </a:solidFill>
                <a:latin typeface="Times New Roman"/>
                <a:cs typeface="Times New Roman"/>
              </a:rPr>
              <a:t>.</a:t>
            </a:r>
            <a:r>
              <a:rPr spc="-736" dirty="0">
                <a:solidFill>
                  <a:srgbClr val="B1B3AC"/>
                </a:solidFill>
                <a:latin typeface="Times New Roman"/>
                <a:cs typeface="Times New Roman"/>
              </a:rPr>
              <a:t>J</a:t>
            </a:r>
            <a:r>
              <a:rPr spc="-386" dirty="0">
                <a:solidFill>
                  <a:srgbClr val="B1B3AC"/>
                </a:solidFill>
                <a:latin typeface="Times New Roman"/>
                <a:cs typeface="Times New Roman"/>
              </a:rPr>
              <a:t>._</a:t>
            </a:r>
            <a:endParaRPr>
              <a:latin typeface="Times New Roman"/>
              <a:cs typeface="Times New Roman"/>
            </a:endParaRPr>
          </a:p>
        </p:txBody>
      </p:sp>
      <p:sp>
        <p:nvSpPr>
          <p:cNvPr id="17" name="object 17"/>
          <p:cNvSpPr txBox="1"/>
          <p:nvPr/>
        </p:nvSpPr>
        <p:spPr>
          <a:xfrm>
            <a:off x="7661657" y="5582856"/>
            <a:ext cx="8522146" cy="254000"/>
          </a:xfrm>
          <a:prstGeom prst="rect">
            <a:avLst/>
          </a:prstGeom>
        </p:spPr>
        <p:txBody>
          <a:bodyPr wrap="square" lIns="0" tIns="11684" rIns="0" bIns="0" rtlCol="0">
            <a:noAutofit/>
          </a:bodyPr>
          <a:lstStyle/>
          <a:p>
            <a:pPr marL="25400">
              <a:lnSpc>
                <a:spcPts val="1838"/>
              </a:lnSpc>
            </a:pPr>
            <a:r>
              <a:rPr sz="1600" spc="1170" dirty="0">
                <a:solidFill>
                  <a:srgbClr val="B1B3AC"/>
                </a:solidFill>
                <a:latin typeface="Arial"/>
                <a:cs typeface="Arial"/>
              </a:rPr>
              <a:t>--=----------------------------==</a:t>
            </a:r>
            <a:r>
              <a:rPr sz="1600" spc="1170" dirty="0">
                <a:solidFill>
                  <a:srgbClr val="858587"/>
                </a:solidFill>
                <a:latin typeface="Arial"/>
                <a:cs typeface="Arial"/>
              </a:rPr>
              <a:t>'-="7</a:t>
            </a:r>
            <a:endParaRPr sz="1600">
              <a:latin typeface="Arial"/>
              <a:cs typeface="Arial"/>
            </a:endParaRPr>
          </a:p>
        </p:txBody>
      </p:sp>
      <p:sp>
        <p:nvSpPr>
          <p:cNvPr id="16" name="object 16"/>
          <p:cNvSpPr txBox="1"/>
          <p:nvPr/>
        </p:nvSpPr>
        <p:spPr>
          <a:xfrm>
            <a:off x="6290057" y="5809131"/>
            <a:ext cx="5022394" cy="382862"/>
          </a:xfrm>
          <a:prstGeom prst="rect">
            <a:avLst/>
          </a:prstGeom>
        </p:spPr>
        <p:txBody>
          <a:bodyPr wrap="square" lIns="0" tIns="18224" rIns="0" bIns="0" rtlCol="0">
            <a:noAutofit/>
          </a:bodyPr>
          <a:lstStyle/>
          <a:p>
            <a:pPr marL="25400">
              <a:lnSpc>
                <a:spcPts val="2870"/>
              </a:lnSpc>
            </a:pPr>
            <a:r>
              <a:rPr sz="2600" spc="422" dirty="0">
                <a:solidFill>
                  <a:srgbClr val="A09A91"/>
                </a:solidFill>
                <a:latin typeface="Times New Roman"/>
                <a:cs typeface="Times New Roman"/>
                <a:hlinkClick r:id="rId3"/>
              </a:rPr>
              <a:t>·</a:t>
            </a:r>
            <a:r>
              <a:rPr sz="2600" spc="578" dirty="0">
                <a:solidFill>
                  <a:srgbClr val="858587"/>
                </a:solidFill>
                <a:latin typeface="Times New Roman"/>
                <a:cs typeface="Times New Roman"/>
                <a:hlinkClick r:id="rId3"/>
              </a:rPr>
              <a:t>@</a:t>
            </a:r>
            <a:r>
              <a:rPr sz="2600" spc="1340" dirty="0">
                <a:solidFill>
                  <a:srgbClr val="858587"/>
                </a:solidFill>
                <a:latin typeface="Times New Roman"/>
                <a:cs typeface="Times New Roman"/>
                <a:hlinkClick r:id="rId3"/>
              </a:rPr>
              <a:t>5</a:t>
            </a:r>
            <a:r>
              <a:rPr sz="2600" spc="1288" dirty="0">
                <a:solidFill>
                  <a:srgbClr val="858587"/>
                </a:solidFill>
                <a:latin typeface="Times New Roman"/>
                <a:cs typeface="Times New Roman"/>
                <a:hlinkClick r:id="rId3"/>
              </a:rPr>
              <a:t>2</a:t>
            </a:r>
            <a:r>
              <a:rPr sz="2600" spc="2060" dirty="0">
                <a:solidFill>
                  <a:srgbClr val="A09A91"/>
                </a:solidFill>
                <a:latin typeface="Times New Roman"/>
                <a:cs typeface="Times New Roman"/>
                <a:hlinkClick r:id="rId3"/>
              </a:rPr>
              <a:t>s</a:t>
            </a:r>
            <a:r>
              <a:rPr sz="2600" spc="3592" dirty="0">
                <a:solidFill>
                  <a:srgbClr val="A09A91"/>
                </a:solidFill>
                <a:latin typeface="Times New Roman"/>
                <a:cs typeface="Times New Roman"/>
                <a:hlinkClick r:id="rId3"/>
              </a:rPr>
              <a:t>&amp;</a:t>
            </a:r>
            <a:r>
              <a:rPr sz="2600" spc="956" dirty="0">
                <a:solidFill>
                  <a:srgbClr val="A09A91"/>
                </a:solidFill>
                <a:latin typeface="Times New Roman"/>
                <a:cs typeface="Times New Roman"/>
                <a:hlinkClick r:id="rId3"/>
              </a:rPr>
              <a:t>&amp;</a:t>
            </a:r>
            <a:r>
              <a:rPr sz="2600" spc="4326" dirty="0">
                <a:solidFill>
                  <a:srgbClr val="858587"/>
                </a:solidFill>
                <a:latin typeface="Times New Roman"/>
                <a:cs typeface="Times New Roman"/>
                <a:hlinkClick r:id="rId3"/>
              </a:rPr>
              <a:t>r</a:t>
            </a:r>
            <a:r>
              <a:rPr sz="2600" dirty="0">
                <a:solidFill>
                  <a:srgbClr val="858587"/>
                </a:solidFill>
                <a:latin typeface="Times New Roman"/>
                <a:cs typeface="Times New Roman"/>
              </a:rPr>
              <a:t>  </a:t>
            </a:r>
            <a:r>
              <a:rPr sz="2600" spc="18" dirty="0">
                <a:solidFill>
                  <a:srgbClr val="858587"/>
                </a:solidFill>
                <a:latin typeface="Times New Roman"/>
                <a:cs typeface="Times New Roman"/>
              </a:rPr>
              <a:t> </a:t>
            </a:r>
            <a:r>
              <a:rPr sz="2600" spc="494" dirty="0">
                <a:solidFill>
                  <a:srgbClr val="C89989"/>
                </a:solidFill>
                <a:latin typeface="Arial"/>
                <a:cs typeface="Arial"/>
              </a:rPr>
              <a:t>e</a:t>
            </a:r>
            <a:r>
              <a:rPr sz="2600" spc="576" dirty="0">
                <a:solidFill>
                  <a:srgbClr val="A09A91"/>
                </a:solidFill>
                <a:latin typeface="Arial"/>
                <a:cs typeface="Arial"/>
              </a:rPr>
              <a:t>u</a:t>
            </a:r>
            <a:r>
              <a:rPr sz="2600" spc="1214" dirty="0">
                <a:solidFill>
                  <a:srgbClr val="A09A91"/>
                </a:solidFill>
                <a:latin typeface="Arial"/>
                <a:cs typeface="Arial"/>
              </a:rPr>
              <a:t> </a:t>
            </a:r>
            <a:r>
              <a:rPr sz="2600" spc="760" dirty="0">
                <a:solidFill>
                  <a:srgbClr val="809A7E"/>
                </a:solidFill>
                <a:latin typeface="Arial"/>
                <a:cs typeface="Arial"/>
              </a:rPr>
              <a:t>#</a:t>
            </a:r>
            <a:r>
              <a:rPr sz="2600" spc="778" dirty="0">
                <a:solidFill>
                  <a:srgbClr val="6E706E"/>
                </a:solidFill>
                <a:latin typeface="Arial"/>
                <a:cs typeface="Arial"/>
              </a:rPr>
              <a:t>a</a:t>
            </a:r>
            <a:endParaRPr sz="2600">
              <a:latin typeface="Arial"/>
              <a:cs typeface="Arial"/>
            </a:endParaRPr>
          </a:p>
        </p:txBody>
      </p:sp>
      <p:sp>
        <p:nvSpPr>
          <p:cNvPr id="15" name="object 15"/>
          <p:cNvSpPr txBox="1"/>
          <p:nvPr/>
        </p:nvSpPr>
        <p:spPr>
          <a:xfrm>
            <a:off x="5168393" y="5831430"/>
            <a:ext cx="329550" cy="355600"/>
          </a:xfrm>
          <a:prstGeom prst="rect">
            <a:avLst/>
          </a:prstGeom>
        </p:spPr>
        <p:txBody>
          <a:bodyPr wrap="square" lIns="0" tIns="16826" rIns="0" bIns="0" rtlCol="0">
            <a:noAutofit/>
          </a:bodyPr>
          <a:lstStyle/>
          <a:p>
            <a:pPr marL="25400">
              <a:lnSpc>
                <a:spcPts val="2650"/>
              </a:lnSpc>
            </a:pPr>
            <a:r>
              <a:rPr dirty="0">
                <a:solidFill>
                  <a:srgbClr val="A09A91"/>
                </a:solidFill>
                <a:latin typeface="Times New Roman"/>
                <a:cs typeface="Times New Roman"/>
              </a:rPr>
              <a:t>ks</a:t>
            </a:r>
            <a:endParaRPr>
              <a:latin typeface="Times New Roman"/>
              <a:cs typeface="Times New Roman"/>
            </a:endParaRPr>
          </a:p>
        </p:txBody>
      </p:sp>
      <p:sp>
        <p:nvSpPr>
          <p:cNvPr id="14" name="object 14"/>
          <p:cNvSpPr txBox="1"/>
          <p:nvPr/>
        </p:nvSpPr>
        <p:spPr>
          <a:xfrm>
            <a:off x="5973065" y="6079928"/>
            <a:ext cx="801822" cy="228600"/>
          </a:xfrm>
          <a:prstGeom prst="rect">
            <a:avLst/>
          </a:prstGeom>
        </p:spPr>
        <p:txBody>
          <a:bodyPr wrap="square" lIns="0" tIns="2540" rIns="0" bIns="0" rtlCol="0">
            <a:noAutofit/>
          </a:bodyPr>
          <a:lstStyle/>
          <a:p>
            <a:pPr marL="25400">
              <a:lnSpc>
                <a:spcPct val="95825"/>
              </a:lnSpc>
            </a:pPr>
            <a:r>
              <a:rPr sz="1400" i="1" spc="288" dirty="0">
                <a:solidFill>
                  <a:srgbClr val="9A99BD"/>
                </a:solidFill>
                <a:latin typeface="Times New Roman"/>
                <a:cs typeface="Times New Roman"/>
              </a:rPr>
              <a:t>«ur</a:t>
            </a:r>
            <a:r>
              <a:rPr sz="1400" i="1" spc="288" dirty="0">
                <a:solidFill>
                  <a:srgbClr val="8585B5"/>
                </a:solidFill>
                <a:latin typeface="Times New Roman"/>
                <a:cs typeface="Times New Roman"/>
              </a:rPr>
              <a:t>uu</a:t>
            </a:r>
            <a:r>
              <a:rPr sz="1400" i="1" spc="288" dirty="0">
                <a:solidFill>
                  <a:srgbClr val="9A99BD"/>
                </a:solidFill>
                <a:latin typeface="Times New Roman"/>
                <a:cs typeface="Times New Roman"/>
              </a:rPr>
              <a:t>y</a:t>
            </a:r>
            <a:endParaRPr sz="1400">
              <a:latin typeface="Times New Roman"/>
              <a:cs typeface="Times New Roman"/>
            </a:endParaRPr>
          </a:p>
        </p:txBody>
      </p:sp>
      <p:sp>
        <p:nvSpPr>
          <p:cNvPr id="13" name="object 13"/>
          <p:cNvSpPr txBox="1"/>
          <p:nvPr/>
        </p:nvSpPr>
        <p:spPr>
          <a:xfrm>
            <a:off x="6466841" y="6354248"/>
            <a:ext cx="664210" cy="228600"/>
          </a:xfrm>
          <a:prstGeom prst="rect">
            <a:avLst/>
          </a:prstGeom>
        </p:spPr>
        <p:txBody>
          <a:bodyPr wrap="square" lIns="0" tIns="2540" rIns="0" bIns="0" rtlCol="0">
            <a:noAutofit/>
          </a:bodyPr>
          <a:lstStyle/>
          <a:p>
            <a:pPr marL="25400">
              <a:lnSpc>
                <a:spcPct val="95825"/>
              </a:lnSpc>
            </a:pPr>
            <a:r>
              <a:rPr sz="1400" spc="512" dirty="0">
                <a:solidFill>
                  <a:srgbClr val="858587"/>
                </a:solidFill>
                <a:latin typeface="Times New Roman"/>
                <a:cs typeface="Times New Roman"/>
              </a:rPr>
              <a:t>-</a:t>
            </a:r>
            <a:r>
              <a:rPr sz="1400" spc="512" dirty="0">
                <a:solidFill>
                  <a:srgbClr val="545654"/>
                </a:solidFill>
                <a:latin typeface="Times New Roman"/>
                <a:cs typeface="Times New Roman"/>
              </a:rPr>
              <a:t>php</a:t>
            </a:r>
            <a:endParaRPr sz="1400">
              <a:latin typeface="Times New Roman"/>
              <a:cs typeface="Times New Roman"/>
            </a:endParaRPr>
          </a:p>
        </p:txBody>
      </p:sp>
      <p:sp>
        <p:nvSpPr>
          <p:cNvPr id="12" name="object 12"/>
          <p:cNvSpPr txBox="1"/>
          <p:nvPr/>
        </p:nvSpPr>
        <p:spPr>
          <a:xfrm>
            <a:off x="6966712" y="6475457"/>
            <a:ext cx="5520308" cy="879314"/>
          </a:xfrm>
          <a:prstGeom prst="rect">
            <a:avLst/>
          </a:prstGeom>
        </p:spPr>
        <p:txBody>
          <a:bodyPr wrap="square" lIns="0" tIns="17780" rIns="0" bIns="0" rtlCol="0">
            <a:noAutofit/>
          </a:bodyPr>
          <a:lstStyle/>
          <a:p>
            <a:pPr marR="821082">
              <a:lnSpc>
                <a:spcPts val="2800"/>
              </a:lnSpc>
            </a:pPr>
            <a:r>
              <a:rPr sz="1400" spc="-310" dirty="0">
                <a:solidFill>
                  <a:srgbClr val="8585B5"/>
                </a:solidFill>
                <a:latin typeface="Arial"/>
                <a:cs typeface="Arial"/>
              </a:rPr>
              <a:t>A</a:t>
            </a:r>
            <a:r>
              <a:rPr sz="1400" spc="458" dirty="0">
                <a:solidFill>
                  <a:srgbClr val="8585B5"/>
                </a:solidFill>
                <a:latin typeface="Arial"/>
                <a:cs typeface="Arial"/>
              </a:rPr>
              <a:t>r</a:t>
            </a:r>
            <a:r>
              <a:rPr sz="1400" dirty="0">
                <a:solidFill>
                  <a:srgbClr val="8585B5"/>
                </a:solidFill>
                <a:latin typeface="Arial"/>
                <a:cs typeface="Arial"/>
              </a:rPr>
              <a:t>  </a:t>
            </a:r>
            <a:r>
              <a:rPr sz="1400" spc="118" dirty="0">
                <a:solidFill>
                  <a:srgbClr val="8585B5"/>
                </a:solidFill>
                <a:latin typeface="Arial"/>
                <a:cs typeface="Arial"/>
              </a:rPr>
              <a:t> </a:t>
            </a:r>
            <a:r>
              <a:rPr sz="1400" spc="16" dirty="0">
                <a:solidFill>
                  <a:srgbClr val="6E706E"/>
                </a:solidFill>
                <a:latin typeface="Arial"/>
                <a:cs typeface="Arial"/>
              </a:rPr>
              <a:t>(</a:t>
            </a:r>
            <a:r>
              <a:rPr sz="1400" spc="426" dirty="0">
                <a:solidFill>
                  <a:srgbClr val="A09A91"/>
                </a:solidFill>
                <a:latin typeface="Arial"/>
                <a:cs typeface="Arial"/>
              </a:rPr>
              <a:t>t</a:t>
            </a:r>
            <a:r>
              <a:rPr sz="1400" spc="324" dirty="0">
                <a:solidFill>
                  <a:srgbClr val="858587"/>
                </a:solidFill>
                <a:latin typeface="Arial"/>
                <a:cs typeface="Arial"/>
              </a:rPr>
              <a:t>_</a:t>
            </a:r>
            <a:r>
              <a:rPr sz="1400" spc="-114" dirty="0">
                <a:solidFill>
                  <a:srgbClr val="A09A91"/>
                </a:solidFill>
                <a:latin typeface="Arial"/>
                <a:cs typeface="Arial"/>
              </a:rPr>
              <a:t>S</a:t>
            </a:r>
            <a:r>
              <a:rPr sz="1400" spc="22" dirty="0">
                <a:solidFill>
                  <a:srgbClr val="A09A91"/>
                </a:solidFill>
                <a:latin typeface="Arial"/>
                <a:cs typeface="Arial"/>
              </a:rPr>
              <a:t>E</a:t>
            </a:r>
            <a:r>
              <a:rPr sz="1400" spc="-20" dirty="0">
                <a:solidFill>
                  <a:srgbClr val="A09A91"/>
                </a:solidFill>
                <a:latin typeface="Arial"/>
                <a:cs typeface="Arial"/>
              </a:rPr>
              <a:t>R</a:t>
            </a:r>
            <a:r>
              <a:rPr sz="1400" spc="-148" dirty="0">
                <a:solidFill>
                  <a:srgbClr val="A09A91"/>
                </a:solidFill>
                <a:latin typeface="Arial"/>
                <a:cs typeface="Arial"/>
              </a:rPr>
              <a:t>V</a:t>
            </a:r>
            <a:r>
              <a:rPr sz="1400" spc="-68" dirty="0">
                <a:solidFill>
                  <a:srgbClr val="A09A91"/>
                </a:solidFill>
                <a:latin typeface="Arial"/>
                <a:cs typeface="Arial"/>
              </a:rPr>
              <a:t>E</a:t>
            </a:r>
            <a:r>
              <a:rPr sz="1400" spc="40" dirty="0">
                <a:solidFill>
                  <a:srgbClr val="A09A91"/>
                </a:solidFill>
                <a:latin typeface="Arial"/>
                <a:cs typeface="Arial"/>
              </a:rPr>
              <a:t>R</a:t>
            </a:r>
            <a:r>
              <a:rPr sz="1400" spc="296" dirty="0">
                <a:solidFill>
                  <a:srgbClr val="A09A91"/>
                </a:solidFill>
                <a:latin typeface="Arial"/>
                <a:cs typeface="Arial"/>
              </a:rPr>
              <a:t>{</a:t>
            </a:r>
            <a:r>
              <a:rPr sz="1400" spc="414" dirty="0">
                <a:solidFill>
                  <a:srgbClr val="C6B597"/>
                </a:solidFill>
                <a:latin typeface="Arial"/>
                <a:cs typeface="Arial"/>
              </a:rPr>
              <a:t>"</a:t>
            </a:r>
            <a:r>
              <a:rPr sz="1400" spc="-68" dirty="0">
                <a:solidFill>
                  <a:srgbClr val="C6B597"/>
                </a:solidFill>
                <a:latin typeface="Arial"/>
                <a:cs typeface="Arial"/>
              </a:rPr>
              <a:t>PE</a:t>
            </a:r>
            <a:r>
              <a:rPr sz="1400" spc="-80" dirty="0">
                <a:solidFill>
                  <a:srgbClr val="C6B597"/>
                </a:solidFill>
                <a:latin typeface="Arial"/>
                <a:cs typeface="Arial"/>
              </a:rPr>
              <a:t>Q</a:t>
            </a:r>
            <a:r>
              <a:rPr sz="1400" spc="-48" dirty="0">
                <a:solidFill>
                  <a:srgbClr val="C6B597"/>
                </a:solidFill>
                <a:latin typeface="Arial"/>
                <a:cs typeface="Arial"/>
              </a:rPr>
              <a:t>U</a:t>
            </a:r>
            <a:r>
              <a:rPr sz="1400" spc="-8" dirty="0">
                <a:solidFill>
                  <a:srgbClr val="C6B597"/>
                </a:solidFill>
                <a:latin typeface="Arial"/>
                <a:cs typeface="Arial"/>
              </a:rPr>
              <a:t>E</a:t>
            </a:r>
            <a:r>
              <a:rPr sz="1400" spc="-128" dirty="0">
                <a:solidFill>
                  <a:srgbClr val="C6B597"/>
                </a:solidFill>
                <a:latin typeface="Arial"/>
                <a:cs typeface="Arial"/>
              </a:rPr>
              <a:t>S</a:t>
            </a:r>
            <a:r>
              <a:rPr sz="1400" spc="-40" dirty="0">
                <a:solidFill>
                  <a:srgbClr val="C6B597"/>
                </a:solidFill>
                <a:latin typeface="Arial"/>
                <a:cs typeface="Arial"/>
              </a:rPr>
              <a:t>T</a:t>
            </a:r>
            <a:r>
              <a:rPr sz="1400" spc="232" dirty="0">
                <a:solidFill>
                  <a:srgbClr val="A09A91"/>
                </a:solidFill>
                <a:latin typeface="Arial"/>
                <a:cs typeface="Arial"/>
              </a:rPr>
              <a:t>_</a:t>
            </a:r>
            <a:r>
              <a:rPr sz="1400" spc="-160" dirty="0">
                <a:solidFill>
                  <a:srgbClr val="C6B597"/>
                </a:solidFill>
                <a:latin typeface="Arial"/>
                <a:cs typeface="Arial"/>
              </a:rPr>
              <a:t>M</a:t>
            </a:r>
            <a:r>
              <a:rPr sz="1400" spc="80" dirty="0">
                <a:solidFill>
                  <a:srgbClr val="C6B597"/>
                </a:solidFill>
                <a:latin typeface="Arial"/>
                <a:cs typeface="Arial"/>
              </a:rPr>
              <a:t>E</a:t>
            </a:r>
            <a:r>
              <a:rPr sz="1400" spc="-42" dirty="0">
                <a:solidFill>
                  <a:srgbClr val="C6B597"/>
                </a:solidFill>
                <a:latin typeface="Arial"/>
                <a:cs typeface="Arial"/>
              </a:rPr>
              <a:t>T</a:t>
            </a:r>
            <a:r>
              <a:rPr sz="1400" spc="524" dirty="0">
                <a:solidFill>
                  <a:srgbClr val="C6B597"/>
                </a:solidFill>
                <a:latin typeface="Arial"/>
                <a:cs typeface="Arial"/>
              </a:rPr>
              <a:t>H</a:t>
            </a:r>
            <a:r>
              <a:rPr sz="1400" spc="1468" dirty="0">
                <a:solidFill>
                  <a:srgbClr val="C6B597"/>
                </a:solidFill>
                <a:latin typeface="Arial"/>
                <a:cs typeface="Arial"/>
              </a:rPr>
              <a:t>"</a:t>
            </a:r>
            <a:r>
              <a:rPr sz="1400" spc="-188" dirty="0">
                <a:solidFill>
                  <a:srgbClr val="A09A91"/>
                </a:solidFill>
                <a:latin typeface="Arial"/>
                <a:cs typeface="Arial"/>
              </a:rPr>
              <a:t>J</a:t>
            </a:r>
            <a:r>
              <a:rPr sz="1400" dirty="0">
                <a:solidFill>
                  <a:srgbClr val="A09A91"/>
                </a:solidFill>
                <a:latin typeface="Arial"/>
                <a:cs typeface="Arial"/>
              </a:rPr>
              <a:t>         </a:t>
            </a:r>
            <a:r>
              <a:rPr sz="1400" spc="168" dirty="0">
                <a:solidFill>
                  <a:srgbClr val="A09A91"/>
                </a:solidFill>
                <a:latin typeface="Arial"/>
                <a:cs typeface="Arial"/>
              </a:rPr>
              <a:t> </a:t>
            </a:r>
            <a:r>
              <a:rPr sz="1400" spc="250" dirty="0">
                <a:solidFill>
                  <a:srgbClr val="C6B597"/>
                </a:solidFill>
                <a:latin typeface="Times New Roman"/>
                <a:cs typeface="Times New Roman"/>
              </a:rPr>
              <a:t>p.</a:t>
            </a:r>
            <a:r>
              <a:rPr sz="1400" spc="166" dirty="0">
                <a:solidFill>
                  <a:srgbClr val="C6B597"/>
                </a:solidFill>
                <a:latin typeface="Times New Roman"/>
                <a:cs typeface="Times New Roman"/>
              </a:rPr>
              <a:t>   </a:t>
            </a:r>
            <a:r>
              <a:rPr sz="1400" spc="184" dirty="0">
                <a:solidFill>
                  <a:srgbClr val="C6B597"/>
                </a:solidFill>
                <a:latin typeface="Times New Roman"/>
                <a:cs typeface="Times New Roman"/>
              </a:rPr>
              <a:t> </a:t>
            </a:r>
            <a:r>
              <a:rPr sz="2600" spc="30" dirty="0">
                <a:solidFill>
                  <a:srgbClr val="A09A91"/>
                </a:solidFill>
                <a:latin typeface="Times New Roman"/>
                <a:cs typeface="Times New Roman"/>
              </a:rPr>
              <a:t>vr</a:t>
            </a:r>
            <a:endParaRPr sz="2600">
              <a:latin typeface="Times New Roman"/>
              <a:cs typeface="Times New Roman"/>
            </a:endParaRPr>
          </a:p>
          <a:p>
            <a:pPr marL="200406" marR="823912">
              <a:lnSpc>
                <a:spcPts val="1988"/>
              </a:lnSpc>
            </a:pPr>
            <a:r>
              <a:rPr sz="1400" spc="-28" dirty="0">
                <a:solidFill>
                  <a:srgbClr val="A09A91"/>
                </a:solidFill>
                <a:latin typeface="Times New Roman"/>
                <a:cs typeface="Times New Roman"/>
              </a:rPr>
              <a:t>$</a:t>
            </a:r>
            <a:r>
              <a:rPr sz="1400" spc="88" dirty="0">
                <a:solidFill>
                  <a:srgbClr val="A09A91"/>
                </a:solidFill>
                <a:latin typeface="Times New Roman"/>
                <a:cs typeface="Times New Roman"/>
              </a:rPr>
              <a:t>w</a:t>
            </a:r>
            <a:r>
              <a:rPr sz="1400" spc="378" dirty="0">
                <a:solidFill>
                  <a:srgbClr val="A09A91"/>
                </a:solidFill>
                <a:latin typeface="Times New Roman"/>
                <a:cs typeface="Times New Roman"/>
              </a:rPr>
              <a:t>i</a:t>
            </a:r>
            <a:r>
              <a:rPr sz="1400" spc="312" dirty="0">
                <a:solidFill>
                  <a:srgbClr val="C6B597"/>
                </a:solidFill>
                <a:latin typeface="Times New Roman"/>
                <a:cs typeface="Times New Roman"/>
              </a:rPr>
              <a:t>s</a:t>
            </a:r>
            <a:r>
              <a:rPr sz="1400" spc="208" dirty="0">
                <a:solidFill>
                  <a:srgbClr val="A09A91"/>
                </a:solidFill>
                <a:latin typeface="Times New Roman"/>
                <a:cs typeface="Times New Roman"/>
              </a:rPr>
              <a:t>h</a:t>
            </a:r>
            <a:r>
              <a:rPr sz="1400" dirty="0">
                <a:solidFill>
                  <a:srgbClr val="A09A91"/>
                </a:solidFill>
                <a:latin typeface="Times New Roman"/>
                <a:cs typeface="Times New Roman"/>
              </a:rPr>
              <a:t>       </a:t>
            </a:r>
            <a:r>
              <a:rPr sz="1400" spc="-108" dirty="0">
                <a:solidFill>
                  <a:srgbClr val="A09A91"/>
                </a:solidFill>
                <a:latin typeface="Times New Roman"/>
                <a:cs typeface="Times New Roman"/>
              </a:rPr>
              <a:t> </a:t>
            </a:r>
            <a:r>
              <a:rPr sz="1600" b="1" spc="110" dirty="0">
                <a:solidFill>
                  <a:srgbClr val="8585B5"/>
                </a:solidFill>
                <a:latin typeface="Times New Roman"/>
                <a:cs typeface="Times New Roman"/>
              </a:rPr>
              <a:t>a</a:t>
            </a:r>
            <a:r>
              <a:rPr sz="1600" b="1" spc="198" dirty="0">
                <a:solidFill>
                  <a:srgbClr val="9A99BD"/>
                </a:solidFill>
                <a:latin typeface="Times New Roman"/>
                <a:cs typeface="Times New Roman"/>
              </a:rPr>
              <a:t>rr</a:t>
            </a:r>
            <a:r>
              <a:rPr sz="1600" b="1" spc="158" dirty="0">
                <a:solidFill>
                  <a:srgbClr val="8585B5"/>
                </a:solidFill>
                <a:latin typeface="Times New Roman"/>
                <a:cs typeface="Times New Roman"/>
              </a:rPr>
              <a:t>a</a:t>
            </a:r>
            <a:r>
              <a:rPr sz="1600" b="1" spc="206" dirty="0">
                <a:solidFill>
                  <a:srgbClr val="8585B5"/>
                </a:solidFill>
                <a:latin typeface="Times New Roman"/>
                <a:cs typeface="Times New Roman"/>
              </a:rPr>
              <a:t>y</a:t>
            </a:r>
            <a:r>
              <a:rPr sz="1600" b="1" spc="138" dirty="0">
                <a:solidFill>
                  <a:srgbClr val="858587"/>
                </a:solidFill>
                <a:latin typeface="Times New Roman"/>
                <a:cs typeface="Times New Roman"/>
              </a:rPr>
              <a:t>(</a:t>
            </a:r>
            <a:r>
              <a:rPr sz="1600" b="1" spc="-380" dirty="0">
                <a:solidFill>
                  <a:srgbClr val="C6B597"/>
                </a:solidFill>
                <a:latin typeface="Times New Roman"/>
                <a:cs typeface="Times New Roman"/>
              </a:rPr>
              <a:t>"</a:t>
            </a:r>
            <a:r>
              <a:rPr sz="1600" b="1" dirty="0">
                <a:solidFill>
                  <a:srgbClr val="C6B597"/>
                </a:solidFill>
                <a:latin typeface="Times New Roman"/>
                <a:cs typeface="Times New Roman"/>
              </a:rPr>
              <a:t>   </a:t>
            </a:r>
            <a:r>
              <a:rPr sz="1600" b="1" spc="-188" dirty="0">
                <a:solidFill>
                  <a:srgbClr val="C6B597"/>
                </a:solidFill>
                <a:latin typeface="Times New Roman"/>
                <a:cs typeface="Times New Roman"/>
              </a:rPr>
              <a:t> </a:t>
            </a:r>
            <a:r>
              <a:rPr sz="2000" spc="-214" dirty="0">
                <a:solidFill>
                  <a:srgbClr val="C6B597"/>
                </a:solidFill>
                <a:latin typeface="Times New Roman"/>
                <a:cs typeface="Times New Roman"/>
              </a:rPr>
              <a:t>a</a:t>
            </a:r>
            <a:r>
              <a:rPr sz="2000" spc="266" dirty="0">
                <a:solidFill>
                  <a:srgbClr val="C6B597"/>
                </a:solidFill>
                <a:latin typeface="Times New Roman"/>
                <a:cs typeface="Times New Roman"/>
              </a:rPr>
              <a:t>"</a:t>
            </a:r>
            <a:r>
              <a:rPr sz="2000" dirty="0">
                <a:solidFill>
                  <a:srgbClr val="C6B597"/>
                </a:solidFill>
                <a:latin typeface="Times New Roman"/>
                <a:cs typeface="Times New Roman"/>
              </a:rPr>
              <a:t> </a:t>
            </a:r>
            <a:r>
              <a:rPr sz="2000" spc="28" dirty="0">
                <a:solidFill>
                  <a:srgbClr val="C6B597"/>
                </a:solidFill>
                <a:latin typeface="Times New Roman"/>
                <a:cs typeface="Times New Roman"/>
              </a:rPr>
              <a:t> </a:t>
            </a:r>
            <a:r>
              <a:rPr sz="1800" spc="754" dirty="0">
                <a:solidFill>
                  <a:srgbClr val="A09A91"/>
                </a:solidFill>
                <a:latin typeface="Times New Roman"/>
                <a:cs typeface="Times New Roman"/>
              </a:rPr>
              <a:t>»</a:t>
            </a:r>
            <a:r>
              <a:rPr sz="1800" spc="768" dirty="0">
                <a:solidFill>
                  <a:srgbClr val="A09A91"/>
                </a:solidFill>
                <a:latin typeface="Times New Roman"/>
                <a:cs typeface="Times New Roman"/>
              </a:rPr>
              <a:t> </a:t>
            </a:r>
            <a:r>
              <a:rPr sz="1600" spc="-8" dirty="0">
                <a:solidFill>
                  <a:srgbClr val="A09A91"/>
                </a:solidFill>
                <a:latin typeface="Times New Roman"/>
                <a:cs typeface="Times New Roman"/>
              </a:rPr>
              <a:t>t</a:t>
            </a:r>
            <a:r>
              <a:rPr sz="1600" spc="354" dirty="0">
                <a:solidFill>
                  <a:srgbClr val="A09A91"/>
                </a:solidFill>
                <a:latin typeface="Times New Roman"/>
                <a:cs typeface="Times New Roman"/>
              </a:rPr>
              <a:t>_</a:t>
            </a:r>
            <a:r>
              <a:rPr sz="1600" spc="-68" dirty="0">
                <a:solidFill>
                  <a:srgbClr val="A09A91"/>
                </a:solidFill>
                <a:latin typeface="Times New Roman"/>
                <a:cs typeface="Times New Roman"/>
              </a:rPr>
              <a:t>P</a:t>
            </a:r>
            <a:r>
              <a:rPr sz="1600" spc="-114" dirty="0">
                <a:solidFill>
                  <a:srgbClr val="A09A91"/>
                </a:solidFill>
                <a:latin typeface="Times New Roman"/>
                <a:cs typeface="Times New Roman"/>
              </a:rPr>
              <a:t>O</a:t>
            </a:r>
            <a:r>
              <a:rPr sz="1600" spc="-58" dirty="0">
                <a:solidFill>
                  <a:srgbClr val="A09A91"/>
                </a:solidFill>
                <a:latin typeface="Times New Roman"/>
                <a:cs typeface="Times New Roman"/>
              </a:rPr>
              <a:t>S</a:t>
            </a:r>
            <a:r>
              <a:rPr sz="1600" spc="76" dirty="0">
                <a:solidFill>
                  <a:srgbClr val="A09A91"/>
                </a:solidFill>
                <a:latin typeface="Times New Roman"/>
                <a:cs typeface="Times New Roman"/>
              </a:rPr>
              <a:t>T</a:t>
            </a:r>
            <a:r>
              <a:rPr sz="1600" spc="86" dirty="0">
                <a:solidFill>
                  <a:srgbClr val="6E706E"/>
                </a:solidFill>
                <a:latin typeface="Times New Roman"/>
                <a:cs typeface="Times New Roman"/>
              </a:rPr>
              <a:t>!</a:t>
            </a:r>
            <a:r>
              <a:rPr sz="1600" spc="356" dirty="0">
                <a:solidFill>
                  <a:srgbClr val="C6B597"/>
                </a:solidFill>
                <a:latin typeface="Times New Roman"/>
                <a:cs typeface="Times New Roman"/>
              </a:rPr>
              <a:t>"</a:t>
            </a:r>
            <a:r>
              <a:rPr sz="1600" spc="1404" dirty="0">
                <a:solidFill>
                  <a:srgbClr val="C6B597"/>
                </a:solidFill>
                <a:latin typeface="Times New Roman"/>
                <a:cs typeface="Times New Roman"/>
              </a:rPr>
              <a:t>u</a:t>
            </a:r>
            <a:r>
              <a:rPr sz="1600" spc="430" dirty="0">
                <a:solidFill>
                  <a:srgbClr val="C6B597"/>
                </a:solidFill>
                <a:latin typeface="Times New Roman"/>
                <a:cs typeface="Times New Roman"/>
              </a:rPr>
              <a:t>h</a:t>
            </a:r>
            <a:r>
              <a:rPr sz="1600" dirty="0">
                <a:solidFill>
                  <a:srgbClr val="C6B597"/>
                </a:solidFill>
                <a:latin typeface="Times New Roman"/>
                <a:cs typeface="Times New Roman"/>
              </a:rPr>
              <a:t>  </a:t>
            </a:r>
            <a:r>
              <a:rPr sz="1600" spc="18" dirty="0">
                <a:solidFill>
                  <a:srgbClr val="C6B597"/>
                </a:solidFill>
                <a:latin typeface="Times New Roman"/>
                <a:cs typeface="Times New Roman"/>
              </a:rPr>
              <a:t> </a:t>
            </a:r>
            <a:r>
              <a:rPr sz="1400" spc="-576" dirty="0">
                <a:solidFill>
                  <a:srgbClr val="C6B597"/>
                </a:solidFill>
                <a:latin typeface="Times New Roman"/>
                <a:cs typeface="Times New Roman"/>
              </a:rPr>
              <a:t>D</a:t>
            </a:r>
            <a:r>
              <a:rPr sz="1400" spc="512" dirty="0">
                <a:solidFill>
                  <a:srgbClr val="C6B597"/>
                </a:solidFill>
                <a:latin typeface="Times New Roman"/>
                <a:cs typeface="Times New Roman"/>
              </a:rPr>
              <a:t>'</a:t>
            </a:r>
            <a:r>
              <a:rPr sz="1400" spc="280" dirty="0">
                <a:solidFill>
                  <a:srgbClr val="C6CAC6"/>
                </a:solidFill>
                <a:latin typeface="Times New Roman"/>
                <a:cs typeface="Times New Roman"/>
              </a:rPr>
              <a:t>'</a:t>
            </a:r>
            <a:r>
              <a:rPr sz="1400" spc="202" dirty="0">
                <a:solidFill>
                  <a:srgbClr val="6E706E"/>
                </a:solidFill>
                <a:latin typeface="Times New Roman"/>
                <a:cs typeface="Times New Roman"/>
              </a:rPr>
              <a:t>]</a:t>
            </a:r>
            <a:r>
              <a:rPr sz="1400" spc="364" dirty="0">
                <a:solidFill>
                  <a:srgbClr val="6E706E"/>
                </a:solidFill>
                <a:latin typeface="Times New Roman"/>
                <a:cs typeface="Times New Roman"/>
              </a:rPr>
              <a:t>,</a:t>
            </a:r>
            <a:endParaRPr sz="1400">
              <a:latin typeface="Times New Roman"/>
              <a:cs typeface="Times New Roman"/>
            </a:endParaRPr>
          </a:p>
          <a:p>
            <a:pPr marL="2018792">
              <a:lnSpc>
                <a:spcPts val="1970"/>
              </a:lnSpc>
            </a:pPr>
            <a:r>
              <a:rPr sz="1600" spc="506" dirty="0">
                <a:solidFill>
                  <a:srgbClr val="C6B597"/>
                </a:solidFill>
                <a:latin typeface="Times New Roman"/>
                <a:cs typeface="Times New Roman"/>
              </a:rPr>
              <a:t>eserpt"  </a:t>
            </a:r>
            <a:r>
              <a:rPr sz="1800" spc="506" dirty="0">
                <a:solidFill>
                  <a:srgbClr val="A09A91"/>
                </a:solidFill>
                <a:latin typeface="Times New Roman"/>
                <a:cs typeface="Times New Roman"/>
              </a:rPr>
              <a:t>» </a:t>
            </a:r>
            <a:r>
              <a:rPr sz="1400" spc="506" dirty="0">
                <a:solidFill>
                  <a:srgbClr val="A09A91"/>
                </a:solidFill>
                <a:latin typeface="Times New Roman"/>
                <a:cs typeface="Times New Roman"/>
              </a:rPr>
              <a:t>4_POST</a:t>
            </a:r>
            <a:r>
              <a:rPr sz="1400" spc="506" dirty="0">
                <a:solidFill>
                  <a:srgbClr val="858587"/>
                </a:solidFill>
                <a:latin typeface="Times New Roman"/>
                <a:cs typeface="Times New Roman"/>
              </a:rPr>
              <a:t>(</a:t>
            </a:r>
            <a:r>
              <a:rPr sz="1400" spc="506" dirty="0">
                <a:solidFill>
                  <a:srgbClr val="C6B597"/>
                </a:solidFill>
                <a:latin typeface="Times New Roman"/>
                <a:cs typeface="Times New Roman"/>
              </a:rPr>
              <a:t>·1.h</a:t>
            </a:r>
            <a:r>
              <a:rPr sz="1400" spc="506" dirty="0">
                <a:solidFill>
                  <a:srgbClr val="858587"/>
                </a:solidFill>
                <a:latin typeface="Times New Roman"/>
                <a:cs typeface="Times New Roman"/>
              </a:rPr>
              <a:t>],</a:t>
            </a:r>
            <a:endParaRPr sz="1400">
              <a:latin typeface="Times New Roman"/>
              <a:cs typeface="Times New Roman"/>
            </a:endParaRPr>
          </a:p>
        </p:txBody>
      </p:sp>
      <p:sp>
        <p:nvSpPr>
          <p:cNvPr id="11" name="object 11"/>
          <p:cNvSpPr txBox="1"/>
          <p:nvPr/>
        </p:nvSpPr>
        <p:spPr>
          <a:xfrm>
            <a:off x="8789417" y="7357938"/>
            <a:ext cx="1187582" cy="254000"/>
          </a:xfrm>
          <a:prstGeom prst="rect">
            <a:avLst/>
          </a:prstGeom>
        </p:spPr>
        <p:txBody>
          <a:bodyPr wrap="square" lIns="0" tIns="11620" rIns="0" bIns="0" rtlCol="0">
            <a:noAutofit/>
          </a:bodyPr>
          <a:lstStyle/>
          <a:p>
            <a:pPr marL="25400">
              <a:lnSpc>
                <a:spcPts val="1830"/>
              </a:lnSpc>
            </a:pPr>
            <a:r>
              <a:rPr sz="1600" spc="270" dirty="0">
                <a:solidFill>
                  <a:srgbClr val="C6B597"/>
                </a:solidFill>
                <a:latin typeface="Times New Roman"/>
                <a:cs typeface="Times New Roman"/>
              </a:rPr>
              <a:t>"de  </a:t>
            </a:r>
            <a:r>
              <a:rPr sz="1400" b="1" spc="270" dirty="0">
                <a:solidFill>
                  <a:srgbClr val="C6B597"/>
                </a:solidFill>
                <a:latin typeface="Times New Roman"/>
                <a:cs typeface="Times New Roman"/>
              </a:rPr>
              <a:t>_du</a:t>
            </a:r>
            <a:r>
              <a:rPr sz="1000" spc="270" dirty="0">
                <a:solidFill>
                  <a:srgbClr val="C6B597"/>
                </a:solidFill>
                <a:latin typeface="Times New Roman"/>
                <a:cs typeface="Times New Roman"/>
              </a:rPr>
              <a:t>t"</a:t>
            </a:r>
            <a:endParaRPr sz="1000">
              <a:latin typeface="Times New Roman"/>
              <a:cs typeface="Times New Roman"/>
            </a:endParaRPr>
          </a:p>
        </p:txBody>
      </p:sp>
      <p:sp>
        <p:nvSpPr>
          <p:cNvPr id="10" name="object 10"/>
          <p:cNvSpPr txBox="1"/>
          <p:nvPr/>
        </p:nvSpPr>
        <p:spPr>
          <a:xfrm>
            <a:off x="10039096" y="7357938"/>
            <a:ext cx="2418856" cy="254000"/>
          </a:xfrm>
          <a:prstGeom prst="rect">
            <a:avLst/>
          </a:prstGeom>
        </p:spPr>
        <p:txBody>
          <a:bodyPr wrap="square" lIns="0" tIns="11620" rIns="0" bIns="0" rtlCol="0">
            <a:noAutofit/>
          </a:bodyPr>
          <a:lstStyle/>
          <a:p>
            <a:pPr marL="25400">
              <a:lnSpc>
                <a:spcPts val="1830"/>
              </a:lnSpc>
            </a:pPr>
            <a:r>
              <a:rPr sz="1600" spc="682" dirty="0">
                <a:solidFill>
                  <a:srgbClr val="A09A91"/>
                </a:solidFill>
                <a:latin typeface="Times New Roman"/>
                <a:cs typeface="Times New Roman"/>
              </a:rPr>
              <a:t>&gt;</a:t>
            </a:r>
            <a:r>
              <a:rPr sz="1600" spc="848" dirty="0">
                <a:solidFill>
                  <a:srgbClr val="A09A91"/>
                </a:solidFill>
                <a:latin typeface="Times New Roman"/>
                <a:cs typeface="Times New Roman"/>
              </a:rPr>
              <a:t> </a:t>
            </a:r>
            <a:r>
              <a:rPr sz="1400" spc="-204" dirty="0">
                <a:solidFill>
                  <a:srgbClr val="A09A91"/>
                </a:solidFill>
                <a:latin typeface="Arial"/>
                <a:cs typeface="Arial"/>
              </a:rPr>
              <a:t>$</a:t>
            </a:r>
            <a:r>
              <a:rPr sz="1400" spc="270" dirty="0">
                <a:solidFill>
                  <a:srgbClr val="A09A91"/>
                </a:solidFill>
                <a:latin typeface="Arial"/>
                <a:cs typeface="Arial"/>
              </a:rPr>
              <a:t>_</a:t>
            </a:r>
            <a:r>
              <a:rPr sz="1400" spc="-120" dirty="0">
                <a:solidFill>
                  <a:srgbClr val="A09A91"/>
                </a:solidFill>
                <a:latin typeface="Arial"/>
                <a:cs typeface="Arial"/>
              </a:rPr>
              <a:t>P</a:t>
            </a:r>
            <a:r>
              <a:rPr sz="1400" spc="-152" dirty="0">
                <a:solidFill>
                  <a:srgbClr val="A09A91"/>
                </a:solidFill>
                <a:latin typeface="Arial"/>
                <a:cs typeface="Arial"/>
              </a:rPr>
              <a:t>O</a:t>
            </a:r>
            <a:r>
              <a:rPr sz="1400" spc="-40" dirty="0">
                <a:solidFill>
                  <a:srgbClr val="A09A91"/>
                </a:solidFill>
                <a:latin typeface="Arial"/>
                <a:cs typeface="Arial"/>
              </a:rPr>
              <a:t>S</a:t>
            </a:r>
            <a:r>
              <a:rPr sz="1400" spc="200" dirty="0">
                <a:solidFill>
                  <a:srgbClr val="A09A91"/>
                </a:solidFill>
                <a:latin typeface="Arial"/>
                <a:cs typeface="Arial"/>
              </a:rPr>
              <a:t>T</a:t>
            </a:r>
            <a:r>
              <a:rPr sz="1400" spc="302" dirty="0">
                <a:solidFill>
                  <a:srgbClr val="858587"/>
                </a:solidFill>
                <a:latin typeface="Arial"/>
                <a:cs typeface="Arial"/>
              </a:rPr>
              <a:t>(</a:t>
            </a:r>
            <a:r>
              <a:rPr sz="1400" spc="82" dirty="0">
                <a:solidFill>
                  <a:srgbClr val="C6B597"/>
                </a:solidFill>
                <a:latin typeface="Arial"/>
                <a:cs typeface="Arial"/>
              </a:rPr>
              <a:t>"</a:t>
            </a:r>
            <a:r>
              <a:rPr sz="1400" spc="516" dirty="0">
                <a:solidFill>
                  <a:srgbClr val="C6B597"/>
                </a:solidFill>
                <a:latin typeface="Arial"/>
                <a:cs typeface="Arial"/>
              </a:rPr>
              <a:t>a</a:t>
            </a:r>
            <a:r>
              <a:rPr sz="1400" spc="-46" dirty="0">
                <a:solidFill>
                  <a:srgbClr val="C6B597"/>
                </a:solidFill>
                <a:latin typeface="Arial"/>
                <a:cs typeface="Arial"/>
              </a:rPr>
              <a:t>u</a:t>
            </a:r>
            <a:r>
              <a:rPr sz="1400" dirty="0">
                <a:solidFill>
                  <a:srgbClr val="C6B597"/>
                </a:solidFill>
                <a:latin typeface="Arial"/>
                <a:cs typeface="Arial"/>
              </a:rPr>
              <a:t>    </a:t>
            </a:r>
            <a:r>
              <a:rPr sz="1400" spc="158" dirty="0">
                <a:solidFill>
                  <a:srgbClr val="C6B597"/>
                </a:solidFill>
                <a:latin typeface="Arial"/>
                <a:cs typeface="Arial"/>
              </a:rPr>
              <a:t> </a:t>
            </a:r>
            <a:r>
              <a:rPr sz="1400" spc="-8" dirty="0">
                <a:solidFill>
                  <a:srgbClr val="C6B597"/>
                </a:solidFill>
                <a:latin typeface="Arial"/>
                <a:cs typeface="Arial"/>
              </a:rPr>
              <a:t>o</a:t>
            </a:r>
            <a:r>
              <a:rPr sz="1400" spc="396" dirty="0">
                <a:solidFill>
                  <a:srgbClr val="C6B597"/>
                </a:solidFill>
                <a:latin typeface="Arial"/>
                <a:cs typeface="Arial"/>
              </a:rPr>
              <a:t>r</a:t>
            </a:r>
            <a:r>
              <a:rPr sz="1400" spc="130" dirty="0">
                <a:solidFill>
                  <a:srgbClr val="C6B597"/>
                </a:solidFill>
                <a:latin typeface="Arial"/>
                <a:cs typeface="Arial"/>
              </a:rPr>
              <a:t>e</a:t>
            </a:r>
            <a:r>
              <a:rPr sz="1400" spc="370" dirty="0">
                <a:solidFill>
                  <a:srgbClr val="C6B597"/>
                </a:solidFill>
                <a:latin typeface="Arial"/>
                <a:cs typeface="Arial"/>
              </a:rPr>
              <a:t>"</a:t>
            </a:r>
            <a:r>
              <a:rPr sz="1400" spc="350" dirty="0">
                <a:solidFill>
                  <a:srgbClr val="858587"/>
                </a:solidFill>
                <a:latin typeface="Arial"/>
                <a:cs typeface="Arial"/>
              </a:rPr>
              <a:t>)</a:t>
            </a:r>
            <a:r>
              <a:rPr sz="1400" spc="80" dirty="0">
                <a:solidFill>
                  <a:srgbClr val="858587"/>
                </a:solidFill>
                <a:latin typeface="Arial"/>
                <a:cs typeface="Arial"/>
              </a:rPr>
              <a:t>)</a:t>
            </a:r>
            <a:endParaRPr sz="1400">
              <a:latin typeface="Arial"/>
              <a:cs typeface="Arial"/>
            </a:endParaRPr>
          </a:p>
        </p:txBody>
      </p:sp>
      <p:sp>
        <p:nvSpPr>
          <p:cNvPr id="9" name="object 9"/>
          <p:cNvSpPr txBox="1"/>
          <p:nvPr/>
        </p:nvSpPr>
        <p:spPr>
          <a:xfrm>
            <a:off x="6936233" y="7613970"/>
            <a:ext cx="524374" cy="254000"/>
          </a:xfrm>
          <a:prstGeom prst="rect">
            <a:avLst/>
          </a:prstGeom>
        </p:spPr>
        <p:txBody>
          <a:bodyPr wrap="square" lIns="0" tIns="11620" rIns="0" bIns="0" rtlCol="0">
            <a:noAutofit/>
          </a:bodyPr>
          <a:lstStyle/>
          <a:p>
            <a:pPr marL="25400">
              <a:lnSpc>
                <a:spcPts val="1830"/>
              </a:lnSpc>
            </a:pPr>
            <a:r>
              <a:rPr sz="1600" b="1" spc="248" dirty="0">
                <a:solidFill>
                  <a:srgbClr val="9A99BD"/>
                </a:solidFill>
                <a:latin typeface="Times New Roman"/>
                <a:cs typeface="Times New Roman"/>
              </a:rPr>
              <a:t>e</a:t>
            </a:r>
            <a:r>
              <a:rPr sz="1600" b="1" spc="248" dirty="0">
                <a:solidFill>
                  <a:srgbClr val="8585B5"/>
                </a:solidFill>
                <a:latin typeface="Times New Roman"/>
                <a:cs typeface="Times New Roman"/>
              </a:rPr>
              <a:t>l</a:t>
            </a:r>
            <a:r>
              <a:rPr sz="1600" b="1" spc="248" dirty="0">
                <a:solidFill>
                  <a:srgbClr val="9A99BD"/>
                </a:solidFill>
                <a:latin typeface="Times New Roman"/>
                <a:cs typeface="Times New Roman"/>
              </a:rPr>
              <a:t>s</a:t>
            </a:r>
            <a:r>
              <a:rPr sz="1600" b="1" spc="248" dirty="0">
                <a:solidFill>
                  <a:srgbClr val="8585B5"/>
                </a:solidFill>
                <a:latin typeface="Times New Roman"/>
                <a:cs typeface="Times New Roman"/>
              </a:rPr>
              <a:t>e</a:t>
            </a:r>
            <a:endParaRPr sz="1600">
              <a:latin typeface="Times New Roman"/>
              <a:cs typeface="Times New Roman"/>
            </a:endParaRPr>
          </a:p>
        </p:txBody>
      </p:sp>
      <p:sp>
        <p:nvSpPr>
          <p:cNvPr id="8" name="object 8"/>
          <p:cNvSpPr txBox="1"/>
          <p:nvPr/>
        </p:nvSpPr>
        <p:spPr>
          <a:xfrm>
            <a:off x="7417816" y="7876098"/>
            <a:ext cx="2534992" cy="254000"/>
          </a:xfrm>
          <a:prstGeom prst="rect">
            <a:avLst/>
          </a:prstGeom>
        </p:spPr>
        <p:txBody>
          <a:bodyPr wrap="square" lIns="0" tIns="11620" rIns="0" bIns="0" rtlCol="0">
            <a:noAutofit/>
          </a:bodyPr>
          <a:lstStyle/>
          <a:p>
            <a:pPr marL="25400">
              <a:lnSpc>
                <a:spcPts val="1830"/>
              </a:lnSpc>
            </a:pPr>
            <a:r>
              <a:rPr sz="1400" spc="-112" dirty="0">
                <a:solidFill>
                  <a:srgbClr val="8585B5"/>
                </a:solidFill>
                <a:latin typeface="Arial"/>
                <a:cs typeface="Arial"/>
              </a:rPr>
              <a:t>1</a:t>
            </a:r>
            <a:r>
              <a:rPr sz="1400" spc="342" dirty="0">
                <a:solidFill>
                  <a:srgbClr val="8585B5"/>
                </a:solidFill>
                <a:latin typeface="Arial"/>
                <a:cs typeface="Arial"/>
              </a:rPr>
              <a:t>t</a:t>
            </a:r>
            <a:r>
              <a:rPr sz="1400" dirty="0">
                <a:solidFill>
                  <a:srgbClr val="8585B5"/>
                </a:solidFill>
                <a:latin typeface="Arial"/>
                <a:cs typeface="Arial"/>
              </a:rPr>
              <a:t>   </a:t>
            </a:r>
            <a:r>
              <a:rPr sz="1400" spc="-168" dirty="0">
                <a:solidFill>
                  <a:srgbClr val="8585B5"/>
                </a:solidFill>
                <a:latin typeface="Arial"/>
                <a:cs typeface="Arial"/>
              </a:rPr>
              <a:t> </a:t>
            </a:r>
            <a:r>
              <a:rPr sz="1600" spc="38" dirty="0">
                <a:solidFill>
                  <a:srgbClr val="A09A91"/>
                </a:solidFill>
                <a:latin typeface="Times New Roman"/>
                <a:cs typeface="Times New Roman"/>
              </a:rPr>
              <a:t>(</a:t>
            </a:r>
            <a:r>
              <a:rPr sz="1600" spc="198" dirty="0">
                <a:solidFill>
                  <a:srgbClr val="858587"/>
                </a:solidFill>
                <a:latin typeface="Times New Roman"/>
                <a:cs typeface="Times New Roman"/>
              </a:rPr>
              <a:t>a</a:t>
            </a:r>
            <a:r>
              <a:rPr sz="1600" spc="474" dirty="0">
                <a:solidFill>
                  <a:srgbClr val="858587"/>
                </a:solidFill>
                <a:latin typeface="Times New Roman"/>
                <a:cs typeface="Times New Roman"/>
              </a:rPr>
              <a:t>r</a:t>
            </a:r>
            <a:r>
              <a:rPr sz="1600" spc="278" dirty="0">
                <a:solidFill>
                  <a:srgbClr val="858587"/>
                </a:solidFill>
                <a:latin typeface="Times New Roman"/>
                <a:cs typeface="Times New Roman"/>
              </a:rPr>
              <a:t>r</a:t>
            </a:r>
            <a:r>
              <a:rPr sz="1600" spc="198" dirty="0">
                <a:solidFill>
                  <a:srgbClr val="858587"/>
                </a:solidFill>
                <a:latin typeface="Times New Roman"/>
                <a:cs typeface="Times New Roman"/>
              </a:rPr>
              <a:t>a</a:t>
            </a:r>
            <a:r>
              <a:rPr sz="1600" spc="60" dirty="0">
                <a:solidFill>
                  <a:srgbClr val="858587"/>
                </a:solidFill>
                <a:latin typeface="Times New Roman"/>
                <a:cs typeface="Times New Roman"/>
              </a:rPr>
              <a:t>y</a:t>
            </a:r>
            <a:r>
              <a:rPr sz="1600" spc="1066" dirty="0">
                <a:solidFill>
                  <a:srgbClr val="858587"/>
                </a:solidFill>
                <a:latin typeface="Times New Roman"/>
                <a:cs typeface="Times New Roman"/>
              </a:rPr>
              <a:t>_</a:t>
            </a:r>
            <a:r>
              <a:rPr sz="1600" spc="108" dirty="0">
                <a:solidFill>
                  <a:srgbClr val="858587"/>
                </a:solidFill>
                <a:latin typeface="Times New Roman"/>
                <a:cs typeface="Times New Roman"/>
              </a:rPr>
              <a:t>e</a:t>
            </a:r>
            <a:r>
              <a:rPr sz="1600" spc="158" dirty="0">
                <a:solidFill>
                  <a:srgbClr val="858587"/>
                </a:solidFill>
                <a:latin typeface="Times New Roman"/>
                <a:cs typeface="Times New Roman"/>
              </a:rPr>
              <a:t>y</a:t>
            </a:r>
            <a:r>
              <a:rPr sz="1600" spc="158" dirty="0">
                <a:solidFill>
                  <a:srgbClr val="A09A91"/>
                </a:solidFill>
                <a:latin typeface="Times New Roman"/>
                <a:cs typeface="Times New Roman"/>
              </a:rPr>
              <a:t>_</a:t>
            </a:r>
            <a:r>
              <a:rPr sz="1600" spc="110" dirty="0">
                <a:solidFill>
                  <a:srgbClr val="858587"/>
                </a:solidFill>
                <a:latin typeface="Times New Roman"/>
                <a:cs typeface="Times New Roman"/>
              </a:rPr>
              <a:t>e</a:t>
            </a:r>
            <a:r>
              <a:rPr sz="1600" spc="196" dirty="0">
                <a:solidFill>
                  <a:srgbClr val="858587"/>
                </a:solidFill>
                <a:latin typeface="Times New Roman"/>
                <a:cs typeface="Times New Roman"/>
              </a:rPr>
              <a:t>x</a:t>
            </a:r>
            <a:r>
              <a:rPr sz="1600" spc="324" dirty="0">
                <a:solidFill>
                  <a:srgbClr val="858587"/>
                </a:solidFill>
                <a:latin typeface="Times New Roman"/>
                <a:cs typeface="Times New Roman"/>
              </a:rPr>
              <a:t>i</a:t>
            </a:r>
            <a:r>
              <a:rPr sz="1600" spc="386" dirty="0">
                <a:solidFill>
                  <a:srgbClr val="A09A91"/>
                </a:solidFill>
                <a:latin typeface="Times New Roman"/>
                <a:cs typeface="Times New Roman"/>
              </a:rPr>
              <a:t>s</a:t>
            </a:r>
            <a:r>
              <a:rPr sz="1600" spc="368" dirty="0">
                <a:solidFill>
                  <a:srgbClr val="858587"/>
                </a:solidFill>
                <a:latin typeface="Times New Roman"/>
                <a:cs typeface="Times New Roman"/>
              </a:rPr>
              <a:t>t</a:t>
            </a:r>
            <a:r>
              <a:rPr sz="1600" spc="522" dirty="0">
                <a:solidFill>
                  <a:srgbClr val="A09A91"/>
                </a:solidFill>
                <a:latin typeface="Times New Roman"/>
                <a:cs typeface="Times New Roman"/>
              </a:rPr>
              <a:t>s</a:t>
            </a:r>
            <a:r>
              <a:rPr sz="1600" spc="138" dirty="0">
                <a:solidFill>
                  <a:srgbClr val="A09A91"/>
                </a:solidFill>
                <a:latin typeface="Times New Roman"/>
                <a:cs typeface="Times New Roman"/>
              </a:rPr>
              <a:t>(</a:t>
            </a:r>
            <a:r>
              <a:rPr sz="1600" spc="-52" dirty="0">
                <a:solidFill>
                  <a:srgbClr val="C6B597"/>
                </a:solidFill>
                <a:latin typeface="Times New Roman"/>
                <a:cs typeface="Times New Roman"/>
              </a:rPr>
              <a:t>"</a:t>
            </a:r>
            <a:endParaRPr sz="1600">
              <a:latin typeface="Times New Roman"/>
              <a:cs typeface="Times New Roman"/>
            </a:endParaRPr>
          </a:p>
        </p:txBody>
      </p:sp>
      <p:sp>
        <p:nvSpPr>
          <p:cNvPr id="7" name="object 7"/>
          <p:cNvSpPr txBox="1"/>
          <p:nvPr/>
        </p:nvSpPr>
        <p:spPr>
          <a:xfrm>
            <a:off x="10069576" y="7895534"/>
            <a:ext cx="1709752" cy="228600"/>
          </a:xfrm>
          <a:prstGeom prst="rect">
            <a:avLst/>
          </a:prstGeom>
        </p:spPr>
        <p:txBody>
          <a:bodyPr wrap="square" lIns="0" tIns="2540" rIns="0" bIns="0" rtlCol="0">
            <a:noAutofit/>
          </a:bodyPr>
          <a:lstStyle/>
          <a:p>
            <a:pPr marL="25400">
              <a:lnSpc>
                <a:spcPct val="95825"/>
              </a:lnSpc>
            </a:pPr>
            <a:r>
              <a:rPr sz="1000" spc="490" dirty="0">
                <a:solidFill>
                  <a:srgbClr val="C6B597"/>
                </a:solidFill>
                <a:latin typeface="Arial"/>
                <a:cs typeface="Arial"/>
              </a:rPr>
              <a:t>1</a:t>
            </a:r>
            <a:r>
              <a:rPr sz="1000" spc="808" dirty="0">
                <a:solidFill>
                  <a:srgbClr val="C6B597"/>
                </a:solidFill>
                <a:latin typeface="Arial"/>
                <a:cs typeface="Arial"/>
              </a:rPr>
              <a:t>h</a:t>
            </a:r>
            <a:r>
              <a:rPr sz="1000" spc="402" dirty="0">
                <a:solidFill>
                  <a:srgbClr val="C6B597"/>
                </a:solidFill>
                <a:latin typeface="Arial"/>
                <a:cs typeface="Arial"/>
              </a:rPr>
              <a:t> </a:t>
            </a:r>
            <a:r>
              <a:rPr sz="1000" spc="658" dirty="0">
                <a:solidFill>
                  <a:srgbClr val="C6B597"/>
                </a:solidFill>
                <a:latin typeface="Arial"/>
                <a:cs typeface="Arial"/>
              </a:rPr>
              <a:t> </a:t>
            </a:r>
            <a:r>
              <a:rPr sz="1000" spc="750" dirty="0">
                <a:solidFill>
                  <a:srgbClr val="C6B597"/>
                </a:solidFill>
                <a:latin typeface="Arial"/>
                <a:cs typeface="Arial"/>
              </a:rPr>
              <a:t>"</a:t>
            </a:r>
            <a:r>
              <a:rPr sz="1000" spc="304" dirty="0">
                <a:solidFill>
                  <a:srgbClr val="A09A91"/>
                </a:solidFill>
                <a:latin typeface="Arial"/>
                <a:cs typeface="Arial"/>
              </a:rPr>
              <a:t>,</a:t>
            </a:r>
            <a:r>
              <a:rPr sz="1000" dirty="0">
                <a:solidFill>
                  <a:srgbClr val="A09A91"/>
                </a:solidFill>
                <a:latin typeface="Arial"/>
                <a:cs typeface="Arial"/>
              </a:rPr>
              <a:t>     </a:t>
            </a:r>
            <a:r>
              <a:rPr sz="1400" spc="-198" dirty="0">
                <a:solidFill>
                  <a:srgbClr val="A09A91"/>
                </a:solidFill>
                <a:latin typeface="Arial"/>
                <a:cs typeface="Arial"/>
              </a:rPr>
              <a:t>$</a:t>
            </a:r>
            <a:r>
              <a:rPr sz="1400" spc="320" dirty="0">
                <a:solidFill>
                  <a:srgbClr val="B1B3AC"/>
                </a:solidFill>
                <a:latin typeface="Arial"/>
                <a:cs typeface="Arial"/>
              </a:rPr>
              <a:t>_</a:t>
            </a:r>
            <a:r>
              <a:rPr sz="1400" spc="-218" dirty="0">
                <a:solidFill>
                  <a:srgbClr val="A09A91"/>
                </a:solidFill>
                <a:latin typeface="Arial"/>
                <a:cs typeface="Arial"/>
              </a:rPr>
              <a:t>G</a:t>
            </a:r>
            <a:r>
              <a:rPr sz="1400" spc="-64" dirty="0">
                <a:solidFill>
                  <a:srgbClr val="A09A91"/>
                </a:solidFill>
                <a:latin typeface="Arial"/>
                <a:cs typeface="Arial"/>
              </a:rPr>
              <a:t>E</a:t>
            </a:r>
            <a:r>
              <a:rPr sz="1400" spc="154" dirty="0">
                <a:solidFill>
                  <a:srgbClr val="A09A91"/>
                </a:solidFill>
                <a:latin typeface="Arial"/>
                <a:cs typeface="Arial"/>
              </a:rPr>
              <a:t>T</a:t>
            </a:r>
            <a:r>
              <a:rPr sz="1400" spc="152" dirty="0">
                <a:solidFill>
                  <a:srgbClr val="858587"/>
                </a:solidFill>
                <a:latin typeface="Arial"/>
                <a:cs typeface="Arial"/>
              </a:rPr>
              <a:t>)</a:t>
            </a:r>
            <a:r>
              <a:rPr sz="1400" spc="240" dirty="0">
                <a:solidFill>
                  <a:srgbClr val="A09A91"/>
                </a:solidFill>
                <a:latin typeface="Arial"/>
                <a:cs typeface="Arial"/>
              </a:rPr>
              <a:t>)</a:t>
            </a:r>
            <a:endParaRPr sz="1400">
              <a:latin typeface="Arial"/>
              <a:cs typeface="Arial"/>
            </a:endParaRPr>
          </a:p>
        </p:txBody>
      </p:sp>
      <p:sp>
        <p:nvSpPr>
          <p:cNvPr id="6" name="object 6"/>
          <p:cNvSpPr txBox="1"/>
          <p:nvPr/>
        </p:nvSpPr>
        <p:spPr>
          <a:xfrm>
            <a:off x="7521448" y="8152569"/>
            <a:ext cx="877312" cy="740662"/>
          </a:xfrm>
          <a:prstGeom prst="rect">
            <a:avLst/>
          </a:prstGeom>
        </p:spPr>
        <p:txBody>
          <a:bodyPr wrap="square" lIns="0" tIns="2540" rIns="0" bIns="0" rtlCol="0">
            <a:noAutofit/>
          </a:bodyPr>
          <a:lstStyle/>
          <a:p>
            <a:pPr marL="250950">
              <a:lnSpc>
                <a:spcPct val="95825"/>
              </a:lnSpc>
            </a:pPr>
            <a:r>
              <a:rPr sz="1400" spc="222" dirty="0">
                <a:solidFill>
                  <a:srgbClr val="A19759"/>
                </a:solidFill>
                <a:latin typeface="Times New Roman"/>
                <a:cs typeface="Times New Roman"/>
              </a:rPr>
              <a:t>$wish</a:t>
            </a:r>
            <a:endParaRPr sz="1400">
              <a:latin typeface="Times New Roman"/>
              <a:cs typeface="Times New Roman"/>
            </a:endParaRPr>
          </a:p>
          <a:p>
            <a:pPr marL="25400" marR="31366">
              <a:lnSpc>
                <a:spcPct val="95825"/>
              </a:lnSpc>
              <a:spcBef>
                <a:spcPts val="310"/>
              </a:spcBef>
            </a:pPr>
            <a:r>
              <a:rPr sz="1600" b="1" spc="260" dirty="0">
                <a:solidFill>
                  <a:srgbClr val="8585B5"/>
                </a:solidFill>
                <a:latin typeface="Times New Roman"/>
                <a:cs typeface="Times New Roman"/>
              </a:rPr>
              <a:t>el</a:t>
            </a:r>
            <a:r>
              <a:rPr sz="1600" b="1" spc="260" dirty="0">
                <a:solidFill>
                  <a:srgbClr val="9A99BD"/>
                </a:solidFill>
                <a:latin typeface="Times New Roman"/>
                <a:cs typeface="Times New Roman"/>
              </a:rPr>
              <a:t>s</a:t>
            </a:r>
            <a:r>
              <a:rPr sz="1600" b="1" spc="260" dirty="0">
                <a:solidFill>
                  <a:srgbClr val="8585B5"/>
                </a:solidFill>
                <a:latin typeface="Times New Roman"/>
                <a:cs typeface="Times New Roman"/>
              </a:rPr>
              <a:t>e</a:t>
            </a:r>
            <a:endParaRPr sz="1600">
              <a:latin typeface="Times New Roman"/>
              <a:cs typeface="Times New Roman"/>
            </a:endParaRPr>
          </a:p>
          <a:p>
            <a:pPr marL="257046" marR="4696">
              <a:lnSpc>
                <a:spcPct val="95825"/>
              </a:lnSpc>
              <a:spcBef>
                <a:spcPts val="260"/>
              </a:spcBef>
            </a:pPr>
            <a:r>
              <a:rPr sz="1400" spc="526" dirty="0">
                <a:solidFill>
                  <a:srgbClr val="A19759"/>
                </a:solidFill>
                <a:latin typeface="Times New Roman"/>
                <a:cs typeface="Times New Roman"/>
              </a:rPr>
              <a:t>$ish</a:t>
            </a:r>
            <a:endParaRPr sz="1400">
              <a:latin typeface="Times New Roman"/>
              <a:cs typeface="Times New Roman"/>
            </a:endParaRPr>
          </a:p>
        </p:txBody>
      </p:sp>
      <p:sp>
        <p:nvSpPr>
          <p:cNvPr id="5" name="object 5"/>
          <p:cNvSpPr txBox="1"/>
          <p:nvPr/>
        </p:nvSpPr>
        <p:spPr>
          <a:xfrm>
            <a:off x="8649208" y="8152568"/>
            <a:ext cx="7036632" cy="228600"/>
          </a:xfrm>
          <a:prstGeom prst="rect">
            <a:avLst/>
          </a:prstGeom>
        </p:spPr>
        <p:txBody>
          <a:bodyPr wrap="square" lIns="0" tIns="2540" rIns="0" bIns="0" rtlCol="0">
            <a:noAutofit/>
          </a:bodyPr>
          <a:lstStyle/>
          <a:p>
            <a:pPr marL="25400">
              <a:lnSpc>
                <a:spcPct val="95825"/>
              </a:lnSpc>
            </a:pPr>
            <a:r>
              <a:rPr sz="1400" spc="380" dirty="0">
                <a:solidFill>
                  <a:srgbClr val="858587"/>
                </a:solidFill>
                <a:latin typeface="Times New Roman"/>
                <a:cs typeface="Times New Roman"/>
              </a:rPr>
              <a:t>m</a:t>
            </a:r>
            <a:r>
              <a:rPr sz="1400" spc="380" dirty="0">
                <a:solidFill>
                  <a:srgbClr val="A09A91"/>
                </a:solidFill>
                <a:latin typeface="Times New Roman"/>
                <a:cs typeface="Times New Roman"/>
              </a:rPr>
              <a:t>ra</a:t>
            </a:r>
            <a:r>
              <a:rPr sz="1400" spc="380" dirty="0">
                <a:solidFill>
                  <a:srgbClr val="858587"/>
                </a:solidFill>
                <a:latin typeface="Times New Roman"/>
                <a:cs typeface="Times New Roman"/>
              </a:rPr>
              <a:t>q</a:t>
            </a:r>
            <a:r>
              <a:rPr sz="1400" spc="380" dirty="0">
                <a:solidFill>
                  <a:srgbClr val="A09A91"/>
                </a:solidFill>
                <a:latin typeface="Times New Roman"/>
                <a:cs typeface="Times New Roman"/>
              </a:rPr>
              <a:t>l_</a:t>
            </a:r>
            <a:r>
              <a:rPr sz="1400" spc="380" dirty="0">
                <a:solidFill>
                  <a:srgbClr val="858587"/>
                </a:solidFill>
                <a:latin typeface="Times New Roman"/>
                <a:cs typeface="Times New Roman"/>
              </a:rPr>
              <a:t>fet</a:t>
            </a:r>
            <a:r>
              <a:rPr sz="1400" spc="380" dirty="0">
                <a:solidFill>
                  <a:srgbClr val="A09A91"/>
                </a:solidFill>
                <a:latin typeface="Times New Roman"/>
                <a:cs typeface="Times New Roman"/>
              </a:rPr>
              <a:t>c</a:t>
            </a:r>
            <a:r>
              <a:rPr sz="1400" spc="380" dirty="0">
                <a:solidFill>
                  <a:srgbClr val="6E706E"/>
                </a:solidFill>
                <a:latin typeface="Times New Roman"/>
                <a:cs typeface="Times New Roman"/>
              </a:rPr>
              <a:t>h</a:t>
            </a:r>
            <a:r>
              <a:rPr sz="1400" spc="380" dirty="0">
                <a:solidFill>
                  <a:srgbClr val="B1B3AC"/>
                </a:solidFill>
                <a:latin typeface="Times New Roman"/>
                <a:cs typeface="Times New Roman"/>
              </a:rPr>
              <a:t>_</a:t>
            </a:r>
            <a:r>
              <a:rPr sz="1400" spc="380" dirty="0">
                <a:solidFill>
                  <a:srgbClr val="858587"/>
                </a:solidFill>
                <a:latin typeface="Times New Roman"/>
                <a:cs typeface="Times New Roman"/>
              </a:rPr>
              <a:t>arra</a:t>
            </a:r>
            <a:r>
              <a:rPr sz="1400" spc="380" dirty="0">
                <a:solidFill>
                  <a:srgbClr val="A09A91"/>
                </a:solidFill>
                <a:latin typeface="Times New Roman"/>
                <a:cs typeface="Times New Roman"/>
              </a:rPr>
              <a:t>y</a:t>
            </a:r>
            <a:r>
              <a:rPr sz="1400" spc="380" dirty="0">
                <a:solidFill>
                  <a:srgbClr val="858587"/>
                </a:solidFill>
                <a:latin typeface="Times New Roman"/>
                <a:cs typeface="Times New Roman"/>
              </a:rPr>
              <a:t>(</a:t>
            </a:r>
            <a:r>
              <a:rPr sz="1400" spc="380" dirty="0">
                <a:solidFill>
                  <a:srgbClr val="A09A91"/>
                </a:solidFill>
                <a:latin typeface="Times New Roman"/>
                <a:cs typeface="Times New Roman"/>
              </a:rPr>
              <a:t>$d-&gt;ge</a:t>
            </a:r>
            <a:r>
              <a:rPr sz="1400" spc="380" dirty="0">
                <a:solidFill>
                  <a:srgbClr val="858587"/>
                </a:solidFill>
                <a:latin typeface="Times New Roman"/>
                <a:cs typeface="Times New Roman"/>
              </a:rPr>
              <a:t>t</a:t>
            </a:r>
            <a:r>
              <a:rPr sz="1400" spc="380" dirty="0">
                <a:solidFill>
                  <a:srgbClr val="A09A91"/>
                </a:solidFill>
                <a:latin typeface="Times New Roman"/>
                <a:cs typeface="Times New Roman"/>
              </a:rPr>
              <a:t>_</a:t>
            </a:r>
            <a:r>
              <a:rPr sz="1400" spc="380" dirty="0">
                <a:solidFill>
                  <a:srgbClr val="858587"/>
                </a:solidFill>
                <a:latin typeface="Times New Roman"/>
                <a:cs typeface="Times New Roman"/>
              </a:rPr>
              <a:t>vh_b</a:t>
            </a:r>
            <a:r>
              <a:rPr sz="1400" spc="380" dirty="0">
                <a:solidFill>
                  <a:srgbClr val="A09A91"/>
                </a:solidFill>
                <a:latin typeface="Times New Roman"/>
                <a:cs typeface="Times New Roman"/>
              </a:rPr>
              <a:t>y</a:t>
            </a:r>
            <a:r>
              <a:rPr sz="1400" spc="380" dirty="0">
                <a:solidFill>
                  <a:srgbClr val="6E706E"/>
                </a:solidFill>
                <a:latin typeface="Times New Roman"/>
                <a:cs typeface="Times New Roman"/>
              </a:rPr>
              <a:t>_</a:t>
            </a:r>
            <a:r>
              <a:rPr sz="1400" spc="380" dirty="0">
                <a:solidFill>
                  <a:srgbClr val="A09A91"/>
                </a:solidFill>
                <a:latin typeface="Times New Roman"/>
                <a:cs typeface="Times New Roman"/>
              </a:rPr>
              <a:t>ia</a:t>
            </a:r>
            <a:r>
              <a:rPr sz="1400" spc="380" dirty="0">
                <a:solidFill>
                  <a:srgbClr val="858587"/>
                </a:solidFill>
                <a:latin typeface="Times New Roman"/>
                <a:cs typeface="Times New Roman"/>
              </a:rPr>
              <a:t>h</a:t>
            </a:r>
            <a:r>
              <a:rPr sz="1400" spc="380" dirty="0">
                <a:solidFill>
                  <a:srgbClr val="A09A91"/>
                </a:solidFill>
                <a:latin typeface="Times New Roman"/>
                <a:cs typeface="Times New Roman"/>
              </a:rPr>
              <a:t>_i</a:t>
            </a:r>
            <a:r>
              <a:rPr sz="1400" spc="380" dirty="0">
                <a:solidFill>
                  <a:srgbClr val="858587"/>
                </a:solidFill>
                <a:latin typeface="Times New Roman"/>
                <a:cs typeface="Times New Roman"/>
              </a:rPr>
              <a:t>d</a:t>
            </a:r>
            <a:r>
              <a:rPr sz="1400" spc="380" dirty="0">
                <a:solidFill>
                  <a:srgbClr val="A09A91"/>
                </a:solidFill>
                <a:latin typeface="Times New Roman"/>
                <a:cs typeface="Times New Roman"/>
              </a:rPr>
              <a:t>($_GET(</a:t>
            </a:r>
            <a:r>
              <a:rPr sz="1400" spc="380" dirty="0">
                <a:solidFill>
                  <a:srgbClr val="C6B597"/>
                </a:solidFill>
                <a:latin typeface="Times New Roman"/>
                <a:cs typeface="Times New Roman"/>
              </a:rPr>
              <a:t>"1,I7"</a:t>
            </a:r>
            <a:r>
              <a:rPr sz="1400" spc="380" dirty="0">
                <a:solidFill>
                  <a:srgbClr val="A09A91"/>
                </a:solidFill>
                <a:latin typeface="Times New Roman"/>
                <a:cs typeface="Times New Roman"/>
              </a:rPr>
              <a:t>J)%</a:t>
            </a:r>
            <a:endParaRPr sz="1400">
              <a:latin typeface="Times New Roman"/>
              <a:cs typeface="Times New Roman"/>
            </a:endParaRPr>
          </a:p>
        </p:txBody>
      </p:sp>
      <p:sp>
        <p:nvSpPr>
          <p:cNvPr id="4" name="object 4"/>
          <p:cNvSpPr txBox="1"/>
          <p:nvPr/>
        </p:nvSpPr>
        <p:spPr>
          <a:xfrm>
            <a:off x="8667496" y="8623755"/>
            <a:ext cx="3011676" cy="803654"/>
          </a:xfrm>
          <a:prstGeom prst="rect">
            <a:avLst/>
          </a:prstGeom>
        </p:spPr>
        <p:txBody>
          <a:bodyPr wrap="square" lIns="0" tIns="12700" rIns="0" bIns="0" rtlCol="0">
            <a:noAutofit/>
          </a:bodyPr>
          <a:lstStyle/>
          <a:p>
            <a:pPr marL="25400" marR="38100">
              <a:lnSpc>
                <a:spcPts val="2000"/>
              </a:lnSpc>
            </a:pPr>
            <a:r>
              <a:rPr sz="1400" b="1" spc="84" dirty="0">
                <a:solidFill>
                  <a:srgbClr val="8585B5"/>
                </a:solidFill>
                <a:latin typeface="Arial"/>
                <a:cs typeface="Arial"/>
              </a:rPr>
              <a:t>a</a:t>
            </a:r>
            <a:r>
              <a:rPr sz="1400" b="1" spc="272" dirty="0">
                <a:solidFill>
                  <a:srgbClr val="8585B5"/>
                </a:solidFill>
                <a:latin typeface="Arial"/>
                <a:cs typeface="Arial"/>
              </a:rPr>
              <a:t>r</a:t>
            </a:r>
            <a:r>
              <a:rPr sz="1400" b="1" spc="364" dirty="0">
                <a:solidFill>
                  <a:srgbClr val="8585B5"/>
                </a:solidFill>
                <a:latin typeface="Arial"/>
                <a:cs typeface="Arial"/>
              </a:rPr>
              <a:t>r</a:t>
            </a:r>
            <a:r>
              <a:rPr sz="1400" b="1" spc="224" dirty="0">
                <a:solidFill>
                  <a:srgbClr val="8585B5"/>
                </a:solidFill>
                <a:latin typeface="Arial"/>
                <a:cs typeface="Arial"/>
              </a:rPr>
              <a:t>e</a:t>
            </a:r>
            <a:r>
              <a:rPr sz="1400" b="1" spc="106" dirty="0">
                <a:solidFill>
                  <a:srgbClr val="8585B5"/>
                </a:solidFill>
                <a:latin typeface="Arial"/>
                <a:cs typeface="Arial"/>
              </a:rPr>
              <a:t>g</a:t>
            </a:r>
            <a:r>
              <a:rPr sz="1400" spc="296" dirty="0">
                <a:solidFill>
                  <a:srgbClr val="858587"/>
                </a:solidFill>
                <a:latin typeface="Times New Roman"/>
                <a:cs typeface="Times New Roman"/>
              </a:rPr>
              <a:t>(</a:t>
            </a:r>
            <a:r>
              <a:rPr sz="1400" spc="432" dirty="0">
                <a:solidFill>
                  <a:srgbClr val="C6B597"/>
                </a:solidFill>
                <a:latin typeface="Times New Roman"/>
                <a:cs typeface="Times New Roman"/>
              </a:rPr>
              <a:t>"</a:t>
            </a:r>
            <a:r>
              <a:rPr sz="1400" spc="280" dirty="0">
                <a:solidFill>
                  <a:srgbClr val="C6B597"/>
                </a:solidFill>
                <a:latin typeface="Times New Roman"/>
                <a:cs typeface="Times New Roman"/>
              </a:rPr>
              <a:t>i</a:t>
            </a:r>
            <a:r>
              <a:rPr sz="1400" spc="354" dirty="0">
                <a:solidFill>
                  <a:srgbClr val="C6B597"/>
                </a:solidFill>
                <a:latin typeface="Times New Roman"/>
                <a:cs typeface="Times New Roman"/>
              </a:rPr>
              <a:t>d</a:t>
            </a:r>
            <a:r>
              <a:rPr sz="1400" spc="250" dirty="0">
                <a:solidFill>
                  <a:srgbClr val="C6B597"/>
                </a:solidFill>
                <a:latin typeface="Times New Roman"/>
                <a:cs typeface="Times New Roman"/>
              </a:rPr>
              <a:t>"</a:t>
            </a:r>
            <a:r>
              <a:rPr sz="1400" dirty="0">
                <a:solidFill>
                  <a:srgbClr val="C6B597"/>
                </a:solidFill>
                <a:latin typeface="Times New Roman"/>
                <a:cs typeface="Times New Roman"/>
              </a:rPr>
              <a:t>  </a:t>
            </a:r>
            <a:r>
              <a:rPr sz="1400" spc="-100" dirty="0">
                <a:solidFill>
                  <a:srgbClr val="C6B597"/>
                </a:solidFill>
                <a:latin typeface="Times New Roman"/>
                <a:cs typeface="Times New Roman"/>
              </a:rPr>
              <a:t> </a:t>
            </a:r>
            <a:r>
              <a:rPr sz="1800" spc="754" dirty="0">
                <a:solidFill>
                  <a:srgbClr val="A09A91"/>
                </a:solidFill>
                <a:latin typeface="Times New Roman"/>
                <a:cs typeface="Times New Roman"/>
              </a:rPr>
              <a:t>»</a:t>
            </a:r>
            <a:r>
              <a:rPr sz="1800" spc="768" dirty="0">
                <a:solidFill>
                  <a:srgbClr val="A09A91"/>
                </a:solidFill>
                <a:latin typeface="Times New Roman"/>
                <a:cs typeface="Times New Roman"/>
              </a:rPr>
              <a:t> </a:t>
            </a:r>
            <a:r>
              <a:rPr sz="1800" spc="30" dirty="0">
                <a:solidFill>
                  <a:srgbClr val="C6B597"/>
                </a:solidFill>
                <a:latin typeface="Times New Roman"/>
                <a:cs typeface="Times New Roman"/>
              </a:rPr>
              <a:t>"</a:t>
            </a:r>
            <a:r>
              <a:rPr sz="1800" spc="124" dirty="0">
                <a:solidFill>
                  <a:srgbClr val="C6B597"/>
                </a:solidFill>
                <a:latin typeface="Times New Roman"/>
                <a:cs typeface="Times New Roman"/>
              </a:rPr>
              <a:t>"</a:t>
            </a:r>
            <a:r>
              <a:rPr sz="1800" spc="70" dirty="0">
                <a:solidFill>
                  <a:srgbClr val="858587"/>
                </a:solidFill>
                <a:latin typeface="Times New Roman"/>
                <a:cs typeface="Times New Roman"/>
              </a:rPr>
              <a:t>,</a:t>
            </a:r>
            <a:endParaRPr sz="1800">
              <a:latin typeface="Times New Roman"/>
              <a:cs typeface="Times New Roman"/>
            </a:endParaRPr>
          </a:p>
          <a:p>
            <a:pPr marL="720342">
              <a:lnSpc>
                <a:spcPts val="2000"/>
              </a:lnSpc>
            </a:pPr>
            <a:r>
              <a:rPr sz="1400" b="1" spc="516" dirty="0">
                <a:solidFill>
                  <a:srgbClr val="C6B597"/>
                </a:solidFill>
                <a:latin typeface="Times New Roman"/>
                <a:cs typeface="Times New Roman"/>
              </a:rPr>
              <a:t>d</a:t>
            </a:r>
            <a:r>
              <a:rPr sz="1400" b="1" spc="440" dirty="0">
                <a:solidFill>
                  <a:srgbClr val="C6B597"/>
                </a:solidFill>
                <a:latin typeface="Times New Roman"/>
                <a:cs typeface="Times New Roman"/>
              </a:rPr>
              <a:t>e</a:t>
            </a:r>
            <a:r>
              <a:rPr sz="1400" b="1" spc="396" dirty="0">
                <a:solidFill>
                  <a:srgbClr val="C6B597"/>
                </a:solidFill>
                <a:latin typeface="Times New Roman"/>
                <a:cs typeface="Times New Roman"/>
              </a:rPr>
              <a:t>s</a:t>
            </a:r>
            <a:r>
              <a:rPr sz="1400" b="1" spc="440" dirty="0">
                <a:solidFill>
                  <a:srgbClr val="C6B597"/>
                </a:solidFill>
                <a:latin typeface="Times New Roman"/>
                <a:cs typeface="Times New Roman"/>
              </a:rPr>
              <a:t>c</a:t>
            </a:r>
            <a:r>
              <a:rPr sz="1400" b="1" spc="384" dirty="0">
                <a:solidFill>
                  <a:srgbClr val="C6B597"/>
                </a:solidFill>
                <a:latin typeface="Times New Roman"/>
                <a:cs typeface="Times New Roman"/>
              </a:rPr>
              <a:t>t</a:t>
            </a:r>
            <a:r>
              <a:rPr sz="1400" b="1" spc="768" dirty="0">
                <a:solidFill>
                  <a:srgbClr val="C6B597"/>
                </a:solidFill>
                <a:latin typeface="Times New Roman"/>
                <a:cs typeface="Times New Roman"/>
              </a:rPr>
              <a:t> </a:t>
            </a:r>
            <a:r>
              <a:rPr sz="1400" b="1" spc="-102" dirty="0">
                <a:solidFill>
                  <a:srgbClr val="C6B597"/>
                </a:solidFill>
                <a:latin typeface="Times New Roman"/>
                <a:cs typeface="Times New Roman"/>
              </a:rPr>
              <a:t>p</a:t>
            </a:r>
            <a:r>
              <a:rPr sz="1400" b="1" spc="268" dirty="0">
                <a:solidFill>
                  <a:srgbClr val="C6B597"/>
                </a:solidFill>
                <a:latin typeface="Times New Roman"/>
                <a:cs typeface="Times New Roman"/>
              </a:rPr>
              <a:t>t</a:t>
            </a:r>
            <a:r>
              <a:rPr sz="1400" b="1" dirty="0">
                <a:solidFill>
                  <a:srgbClr val="C6B597"/>
                </a:solidFill>
                <a:latin typeface="Times New Roman"/>
                <a:cs typeface="Times New Roman"/>
              </a:rPr>
              <a:t>   </a:t>
            </a:r>
            <a:r>
              <a:rPr sz="1400" b="1" spc="-118" dirty="0">
                <a:solidFill>
                  <a:srgbClr val="C6B597"/>
                </a:solidFill>
                <a:latin typeface="Times New Roman"/>
                <a:cs typeface="Times New Roman"/>
              </a:rPr>
              <a:t> </a:t>
            </a:r>
            <a:r>
              <a:rPr sz="1400" spc="184" dirty="0">
                <a:solidFill>
                  <a:srgbClr val="C6B597"/>
                </a:solidFill>
                <a:latin typeface="Times New Roman"/>
                <a:cs typeface="Times New Roman"/>
              </a:rPr>
              <a:t>o</a:t>
            </a:r>
            <a:r>
              <a:rPr sz="1400" spc="170" dirty="0">
                <a:solidFill>
                  <a:srgbClr val="C6B597"/>
                </a:solidFill>
                <a:latin typeface="Times New Roman"/>
                <a:cs typeface="Times New Roman"/>
              </a:rPr>
              <a:t>n</a:t>
            </a:r>
            <a:r>
              <a:rPr sz="1400" spc="168" dirty="0">
                <a:solidFill>
                  <a:srgbClr val="C6B597"/>
                </a:solidFill>
                <a:latin typeface="Times New Roman"/>
                <a:cs typeface="Times New Roman"/>
              </a:rPr>
              <a:t>"</a:t>
            </a:r>
            <a:r>
              <a:rPr sz="1400" spc="102" dirty="0">
                <a:solidFill>
                  <a:srgbClr val="C6B597"/>
                </a:solidFill>
                <a:latin typeface="Times New Roman"/>
                <a:cs typeface="Times New Roman"/>
              </a:rPr>
              <a:t> </a:t>
            </a:r>
            <a:r>
              <a:rPr sz="1400" spc="202" dirty="0">
                <a:solidFill>
                  <a:srgbClr val="C6B597"/>
                </a:solidFill>
                <a:latin typeface="Times New Roman"/>
                <a:cs typeface="Times New Roman"/>
              </a:rPr>
              <a:t> </a:t>
            </a:r>
            <a:r>
              <a:rPr sz="1400" spc="1026" dirty="0">
                <a:solidFill>
                  <a:srgbClr val="A09A91"/>
                </a:solidFill>
                <a:latin typeface="Times New Roman"/>
                <a:cs typeface="Times New Roman"/>
              </a:rPr>
              <a:t>y</a:t>
            </a:r>
            <a:r>
              <a:rPr sz="1400" spc="708" dirty="0">
                <a:solidFill>
                  <a:srgbClr val="A09A91"/>
                </a:solidFill>
                <a:latin typeface="Times New Roman"/>
                <a:cs typeface="Times New Roman"/>
              </a:rPr>
              <a:t> </a:t>
            </a:r>
            <a:r>
              <a:rPr sz="2000" spc="1012" dirty="0">
                <a:solidFill>
                  <a:srgbClr val="C6B597"/>
                </a:solidFill>
                <a:latin typeface="Times New Roman"/>
                <a:cs typeface="Times New Roman"/>
              </a:rPr>
              <a:t>r</a:t>
            </a:r>
            <a:r>
              <a:rPr sz="2000" spc="50" dirty="0">
                <a:solidFill>
                  <a:srgbClr val="858587"/>
                </a:solidFill>
                <a:latin typeface="Times New Roman"/>
                <a:cs typeface="Times New Roman"/>
              </a:rPr>
              <a:t>,</a:t>
            </a:r>
            <a:endParaRPr sz="2000">
              <a:latin typeface="Times New Roman"/>
              <a:cs typeface="Times New Roman"/>
            </a:endParaRPr>
          </a:p>
          <a:p>
            <a:pPr marL="720342" marR="38100">
              <a:lnSpc>
                <a:spcPct val="95825"/>
              </a:lnSpc>
            </a:pPr>
            <a:r>
              <a:rPr sz="1200" spc="1014" dirty="0">
                <a:solidFill>
                  <a:srgbClr val="C6B597"/>
                </a:solidFill>
                <a:latin typeface="Arial"/>
                <a:cs typeface="Arial"/>
              </a:rPr>
              <a:t>d</a:t>
            </a:r>
            <a:r>
              <a:rPr sz="1200" spc="138" dirty="0">
                <a:solidFill>
                  <a:srgbClr val="C6B597"/>
                </a:solidFill>
                <a:latin typeface="Arial"/>
                <a:cs typeface="Arial"/>
              </a:rPr>
              <a:t>u</a:t>
            </a:r>
            <a:r>
              <a:rPr sz="1200" dirty="0">
                <a:solidFill>
                  <a:srgbClr val="C6B597"/>
                </a:solidFill>
                <a:latin typeface="Arial"/>
                <a:cs typeface="Arial"/>
              </a:rPr>
              <a:t>     </a:t>
            </a:r>
            <a:r>
              <a:rPr sz="1200" spc="-108" dirty="0">
                <a:solidFill>
                  <a:srgbClr val="C6B597"/>
                </a:solidFill>
                <a:latin typeface="Arial"/>
                <a:cs typeface="Arial"/>
              </a:rPr>
              <a:t> </a:t>
            </a:r>
            <a:r>
              <a:rPr sz="1400" spc="212" dirty="0">
                <a:solidFill>
                  <a:srgbClr val="C6B597"/>
                </a:solidFill>
                <a:latin typeface="Times New Roman"/>
                <a:cs typeface="Times New Roman"/>
              </a:rPr>
              <a:t>d</a:t>
            </a:r>
            <a:r>
              <a:rPr sz="1400" spc="290" dirty="0">
                <a:solidFill>
                  <a:srgbClr val="C6B597"/>
                </a:solidFill>
                <a:latin typeface="Times New Roman"/>
                <a:cs typeface="Times New Roman"/>
              </a:rPr>
              <a:t>a</a:t>
            </a:r>
            <a:r>
              <a:rPr sz="1400" spc="426" dirty="0">
                <a:solidFill>
                  <a:srgbClr val="C6B597"/>
                </a:solidFill>
                <a:latin typeface="Times New Roman"/>
                <a:cs typeface="Times New Roman"/>
              </a:rPr>
              <a:t>t</a:t>
            </a:r>
            <a:r>
              <a:rPr sz="1400" spc="384" dirty="0">
                <a:solidFill>
                  <a:srgbClr val="C6B597"/>
                </a:solidFill>
                <a:latin typeface="Times New Roman"/>
                <a:cs typeface="Times New Roman"/>
              </a:rPr>
              <a:t>e</a:t>
            </a:r>
            <a:r>
              <a:rPr sz="1400" spc="152" dirty="0">
                <a:solidFill>
                  <a:srgbClr val="C6B597"/>
                </a:solidFill>
                <a:latin typeface="Times New Roman"/>
                <a:cs typeface="Times New Roman"/>
              </a:rPr>
              <a:t>"</a:t>
            </a:r>
            <a:r>
              <a:rPr sz="1400" dirty="0">
                <a:solidFill>
                  <a:srgbClr val="C6B597"/>
                </a:solidFill>
                <a:latin typeface="Times New Roman"/>
                <a:cs typeface="Times New Roman"/>
              </a:rPr>
              <a:t>  </a:t>
            </a:r>
            <a:r>
              <a:rPr sz="1400" spc="50" dirty="0">
                <a:solidFill>
                  <a:srgbClr val="C6B597"/>
                </a:solidFill>
                <a:latin typeface="Times New Roman"/>
                <a:cs typeface="Times New Roman"/>
              </a:rPr>
              <a:t> </a:t>
            </a:r>
            <a:r>
              <a:rPr sz="1800" spc="852" dirty="0">
                <a:solidFill>
                  <a:srgbClr val="A09A91"/>
                </a:solidFill>
                <a:latin typeface="Times New Roman"/>
                <a:cs typeface="Times New Roman"/>
              </a:rPr>
              <a:t>»</a:t>
            </a:r>
            <a:r>
              <a:rPr sz="1800" spc="628" dirty="0">
                <a:solidFill>
                  <a:srgbClr val="A09A91"/>
                </a:solidFill>
                <a:latin typeface="Times New Roman"/>
                <a:cs typeface="Times New Roman"/>
              </a:rPr>
              <a:t> </a:t>
            </a:r>
            <a:r>
              <a:rPr sz="1800" spc="940" dirty="0">
                <a:solidFill>
                  <a:srgbClr val="C6B597"/>
                </a:solidFill>
                <a:latin typeface="Times New Roman"/>
                <a:cs typeface="Times New Roman"/>
              </a:rPr>
              <a:t>"</a:t>
            </a:r>
            <a:r>
              <a:rPr sz="1800" spc="70" dirty="0">
                <a:solidFill>
                  <a:srgbClr val="6E706E"/>
                </a:solidFill>
                <a:latin typeface="Times New Roman"/>
                <a:cs typeface="Times New Roman"/>
              </a:rPr>
              <a:t>)</a:t>
            </a:r>
            <a:r>
              <a:rPr sz="1800" spc="400" dirty="0">
                <a:solidFill>
                  <a:srgbClr val="858587"/>
                </a:solidFill>
                <a:latin typeface="Times New Roman"/>
                <a:cs typeface="Times New Roman"/>
              </a:rPr>
              <a:t>;</a:t>
            </a:r>
            <a:endParaRPr sz="1800">
              <a:latin typeface="Times New Roman"/>
              <a:cs typeface="Times New Roman"/>
            </a:endParaRPr>
          </a:p>
        </p:txBody>
      </p:sp>
      <p:sp>
        <p:nvSpPr>
          <p:cNvPr id="3" name="object 3"/>
          <p:cNvSpPr txBox="1"/>
          <p:nvPr/>
        </p:nvSpPr>
        <p:spPr>
          <a:xfrm>
            <a:off x="6485129" y="9457112"/>
            <a:ext cx="8666734" cy="2031880"/>
          </a:xfrm>
          <a:prstGeom prst="rect">
            <a:avLst/>
          </a:prstGeom>
        </p:spPr>
        <p:txBody>
          <a:bodyPr wrap="square" lIns="0" tIns="2540" rIns="0" bIns="0" rtlCol="0">
            <a:noAutofit/>
          </a:bodyPr>
          <a:lstStyle/>
          <a:p>
            <a:pPr marL="25400" marR="34290">
              <a:lnSpc>
                <a:spcPct val="95825"/>
              </a:lnSpc>
            </a:pPr>
            <a:r>
              <a:rPr sz="1400" spc="122" dirty="0">
                <a:solidFill>
                  <a:srgbClr val="545654"/>
                </a:solidFill>
                <a:latin typeface="Times New Roman"/>
                <a:cs typeface="Times New Roman"/>
              </a:rPr>
              <a:t>7</a:t>
            </a:r>
            <a:r>
              <a:rPr sz="1400" spc="122" dirty="0">
                <a:solidFill>
                  <a:srgbClr val="A09A91"/>
                </a:solidFill>
                <a:latin typeface="Times New Roman"/>
                <a:cs typeface="Times New Roman"/>
              </a:rPr>
              <a:t>&gt;</a:t>
            </a:r>
            <a:endParaRPr sz="1400">
              <a:latin typeface="Times New Roman"/>
              <a:cs typeface="Times New Roman"/>
            </a:endParaRPr>
          </a:p>
          <a:p>
            <a:pPr marL="25400" marR="34290">
              <a:lnSpc>
                <a:spcPct val="95825"/>
              </a:lnSpc>
              <a:spcBef>
                <a:spcPts val="120"/>
              </a:spcBef>
            </a:pPr>
            <a:r>
              <a:rPr sz="1600" spc="-130" dirty="0">
                <a:solidFill>
                  <a:srgbClr val="8585B5"/>
                </a:solidFill>
                <a:latin typeface="Times New Roman"/>
                <a:cs typeface="Times New Roman"/>
              </a:rPr>
              <a:t>&lt;</a:t>
            </a:r>
            <a:r>
              <a:rPr sz="1600" spc="476" dirty="0">
                <a:solidFill>
                  <a:srgbClr val="8585B5"/>
                </a:solidFill>
                <a:latin typeface="Times New Roman"/>
                <a:cs typeface="Times New Roman"/>
              </a:rPr>
              <a:t>f</a:t>
            </a:r>
            <a:r>
              <a:rPr sz="1600" spc="12" dirty="0">
                <a:solidFill>
                  <a:srgbClr val="8585B5"/>
                </a:solidFill>
                <a:latin typeface="Times New Roman"/>
                <a:cs typeface="Times New Roman"/>
              </a:rPr>
              <a:t>o</a:t>
            </a:r>
            <a:r>
              <a:rPr sz="1600" spc="130" dirty="0">
                <a:solidFill>
                  <a:srgbClr val="8585B5"/>
                </a:solidFill>
                <a:latin typeface="Times New Roman"/>
                <a:cs typeface="Times New Roman"/>
              </a:rPr>
              <a:t>rm</a:t>
            </a:r>
            <a:r>
              <a:rPr sz="1600" dirty="0">
                <a:solidFill>
                  <a:srgbClr val="8585B5"/>
                </a:solidFill>
                <a:latin typeface="Times New Roman"/>
                <a:cs typeface="Times New Roman"/>
              </a:rPr>
              <a:t> </a:t>
            </a:r>
            <a:r>
              <a:rPr sz="1600" spc="-58" dirty="0">
                <a:solidFill>
                  <a:srgbClr val="8585B5"/>
                </a:solidFill>
                <a:latin typeface="Times New Roman"/>
                <a:cs typeface="Times New Roman"/>
              </a:rPr>
              <a:t> </a:t>
            </a:r>
            <a:r>
              <a:rPr sz="1400" spc="86" dirty="0">
                <a:solidFill>
                  <a:srgbClr val="8AB38C"/>
                </a:solidFill>
                <a:latin typeface="Arial"/>
                <a:cs typeface="Arial"/>
              </a:rPr>
              <a:t>n</a:t>
            </a:r>
            <a:r>
              <a:rPr sz="1400" spc="1072" dirty="0">
                <a:solidFill>
                  <a:srgbClr val="8AB38C"/>
                </a:solidFill>
                <a:latin typeface="Arial"/>
                <a:cs typeface="Arial"/>
              </a:rPr>
              <a:t>a</a:t>
            </a:r>
            <a:r>
              <a:rPr sz="1400" spc="962" dirty="0">
                <a:solidFill>
                  <a:srgbClr val="8AB38C"/>
                </a:solidFill>
                <a:latin typeface="Arial"/>
                <a:cs typeface="Arial"/>
              </a:rPr>
              <a:t>e</a:t>
            </a:r>
            <a:r>
              <a:rPr sz="1400" spc="368" dirty="0">
                <a:solidFill>
                  <a:srgbClr val="C6B597"/>
                </a:solidFill>
                <a:latin typeface="Arial"/>
                <a:cs typeface="Arial"/>
              </a:rPr>
              <a:t>"</a:t>
            </a:r>
            <a:r>
              <a:rPr sz="1400" spc="132" dirty="0">
                <a:solidFill>
                  <a:srgbClr val="C6B597"/>
                </a:solidFill>
                <a:latin typeface="Arial"/>
                <a:cs typeface="Arial"/>
              </a:rPr>
              <a:t>e</a:t>
            </a:r>
            <a:r>
              <a:rPr sz="1400" spc="272" dirty="0">
                <a:solidFill>
                  <a:srgbClr val="C6B597"/>
                </a:solidFill>
                <a:latin typeface="Arial"/>
                <a:cs typeface="Arial"/>
              </a:rPr>
              <a:t>d</a:t>
            </a:r>
            <a:r>
              <a:rPr sz="1400" spc="458" dirty="0">
                <a:solidFill>
                  <a:srgbClr val="C6B597"/>
                </a:solidFill>
                <a:latin typeface="Arial"/>
                <a:cs typeface="Arial"/>
              </a:rPr>
              <a:t>i</a:t>
            </a:r>
            <a:r>
              <a:rPr sz="1400" spc="350" dirty="0">
                <a:solidFill>
                  <a:srgbClr val="C6B597"/>
                </a:solidFill>
                <a:latin typeface="Arial"/>
                <a:cs typeface="Arial"/>
              </a:rPr>
              <a:t>r</a:t>
            </a:r>
            <a:r>
              <a:rPr sz="1400" spc="174" dirty="0">
                <a:solidFill>
                  <a:srgbClr val="C6B597"/>
                </a:solidFill>
                <a:latin typeface="Arial"/>
                <a:cs typeface="Arial"/>
              </a:rPr>
              <a:t>V</a:t>
            </a:r>
            <a:r>
              <a:rPr sz="1400" spc="408" dirty="0">
                <a:solidFill>
                  <a:srgbClr val="C6B597"/>
                </a:solidFill>
                <a:latin typeface="Arial"/>
                <a:cs typeface="Arial"/>
              </a:rPr>
              <a:t>i</a:t>
            </a:r>
            <a:r>
              <a:rPr sz="1400" spc="354" dirty="0">
                <a:solidFill>
                  <a:srgbClr val="C6B597"/>
                </a:solidFill>
                <a:latin typeface="Arial"/>
                <a:cs typeface="Arial"/>
              </a:rPr>
              <a:t>s</a:t>
            </a:r>
            <a:r>
              <a:rPr sz="1400" spc="86" dirty="0">
                <a:solidFill>
                  <a:srgbClr val="C6B597"/>
                </a:solidFill>
                <a:latin typeface="Arial"/>
                <a:cs typeface="Arial"/>
              </a:rPr>
              <a:t>h</a:t>
            </a:r>
            <a:r>
              <a:rPr sz="1400" spc="140" dirty="0">
                <a:solidFill>
                  <a:srgbClr val="C6B597"/>
                </a:solidFill>
                <a:latin typeface="Arial"/>
                <a:cs typeface="Arial"/>
              </a:rPr>
              <a:t>"</a:t>
            </a:r>
            <a:r>
              <a:rPr sz="1400" dirty="0">
                <a:solidFill>
                  <a:srgbClr val="C6B597"/>
                </a:solidFill>
                <a:latin typeface="Arial"/>
                <a:cs typeface="Arial"/>
              </a:rPr>
              <a:t>  </a:t>
            </a:r>
            <a:r>
              <a:rPr sz="1400" spc="18" dirty="0">
                <a:solidFill>
                  <a:srgbClr val="C6B597"/>
                </a:solidFill>
                <a:latin typeface="Arial"/>
                <a:cs typeface="Arial"/>
              </a:rPr>
              <a:t> </a:t>
            </a:r>
            <a:r>
              <a:rPr sz="1600" spc="1060" dirty="0">
                <a:solidFill>
                  <a:srgbClr val="8AB38C"/>
                </a:solidFill>
                <a:latin typeface="Times New Roman"/>
                <a:cs typeface="Times New Roman"/>
              </a:rPr>
              <a:t>e</a:t>
            </a:r>
            <a:r>
              <a:rPr sz="1600" spc="422" dirty="0">
                <a:solidFill>
                  <a:srgbClr val="809A7E"/>
                </a:solidFill>
                <a:latin typeface="Times New Roman"/>
                <a:cs typeface="Times New Roman"/>
              </a:rPr>
              <a:t>t</a:t>
            </a:r>
            <a:r>
              <a:rPr sz="1600" spc="330" dirty="0">
                <a:solidFill>
                  <a:srgbClr val="8AB38C"/>
                </a:solidFill>
                <a:latin typeface="Times New Roman"/>
                <a:cs typeface="Times New Roman"/>
              </a:rPr>
              <a:t>I</a:t>
            </a:r>
            <a:r>
              <a:rPr sz="1600" spc="162" dirty="0">
                <a:solidFill>
                  <a:srgbClr val="8AB38C"/>
                </a:solidFill>
                <a:latin typeface="Times New Roman"/>
                <a:cs typeface="Times New Roman"/>
              </a:rPr>
              <a:t>o</a:t>
            </a:r>
            <a:r>
              <a:rPr sz="1600" spc="352" dirty="0">
                <a:solidFill>
                  <a:srgbClr val="8AB38C"/>
                </a:solidFill>
                <a:latin typeface="Times New Roman"/>
                <a:cs typeface="Times New Roman"/>
              </a:rPr>
              <a:t>n</a:t>
            </a:r>
            <a:r>
              <a:rPr sz="1600" spc="878" dirty="0">
                <a:solidFill>
                  <a:srgbClr val="A09A91"/>
                </a:solidFill>
                <a:latin typeface="Times New Roman"/>
                <a:cs typeface="Times New Roman"/>
              </a:rPr>
              <a:t>"</a:t>
            </a:r>
            <a:r>
              <a:rPr sz="1600" dirty="0">
                <a:solidFill>
                  <a:srgbClr val="A09A91"/>
                </a:solidFill>
                <a:latin typeface="Times New Roman"/>
                <a:cs typeface="Times New Roman"/>
              </a:rPr>
              <a:t>    </a:t>
            </a:r>
            <a:r>
              <a:rPr sz="1600" spc="18" dirty="0">
                <a:solidFill>
                  <a:srgbClr val="A09A91"/>
                </a:solidFill>
                <a:latin typeface="Times New Roman"/>
                <a:cs typeface="Times New Roman"/>
              </a:rPr>
              <a:t> </a:t>
            </a:r>
            <a:r>
              <a:rPr sz="1600" spc="2254" dirty="0">
                <a:solidFill>
                  <a:srgbClr val="C6B597"/>
                </a:solidFill>
                <a:latin typeface="Times New Roman"/>
                <a:cs typeface="Times New Roman"/>
              </a:rPr>
              <a:t>t</a:t>
            </a:r>
            <a:r>
              <a:rPr sz="1600" spc="1548" dirty="0">
                <a:solidFill>
                  <a:srgbClr val="C6B597"/>
                </a:solidFill>
                <a:latin typeface="Times New Roman"/>
                <a:cs typeface="Times New Roman"/>
              </a:rPr>
              <a:t>h</a:t>
            </a:r>
            <a:r>
              <a:rPr sz="1600" spc="316" dirty="0">
                <a:solidFill>
                  <a:srgbClr val="B1B3AC"/>
                </a:solidFill>
                <a:latin typeface="Times New Roman"/>
                <a:cs typeface="Times New Roman"/>
              </a:rPr>
              <a:t>.</a:t>
            </a:r>
            <a:r>
              <a:rPr sz="1600" spc="162" dirty="0">
                <a:solidFill>
                  <a:srgbClr val="C6B597"/>
                </a:solidFill>
                <a:latin typeface="Times New Roman"/>
                <a:cs typeface="Times New Roman"/>
              </a:rPr>
              <a:t>ph</a:t>
            </a:r>
            <a:r>
              <a:rPr sz="1600" spc="758" dirty="0">
                <a:solidFill>
                  <a:srgbClr val="C6B597"/>
                </a:solidFill>
                <a:latin typeface="Times New Roman"/>
                <a:cs typeface="Times New Roman"/>
              </a:rPr>
              <a:t>p</a:t>
            </a:r>
            <a:r>
              <a:rPr sz="1600" dirty="0">
                <a:solidFill>
                  <a:srgbClr val="C6B597"/>
                </a:solidFill>
                <a:latin typeface="Times New Roman"/>
                <a:cs typeface="Times New Roman"/>
              </a:rPr>
              <a:t>  </a:t>
            </a:r>
            <a:r>
              <a:rPr sz="1600" spc="-68" dirty="0">
                <a:solidFill>
                  <a:srgbClr val="C6B597"/>
                </a:solidFill>
                <a:latin typeface="Times New Roman"/>
                <a:cs typeface="Times New Roman"/>
              </a:rPr>
              <a:t> </a:t>
            </a:r>
            <a:r>
              <a:rPr sz="1400" spc="62" dirty="0">
                <a:solidFill>
                  <a:srgbClr val="8AB38C"/>
                </a:solidFill>
                <a:latin typeface="Times New Roman"/>
                <a:cs typeface="Times New Roman"/>
              </a:rPr>
              <a:t>m</a:t>
            </a:r>
            <a:r>
              <a:rPr sz="1400" spc="44" dirty="0">
                <a:solidFill>
                  <a:srgbClr val="8AB38C"/>
                </a:solidFill>
                <a:latin typeface="Times New Roman"/>
                <a:cs typeface="Times New Roman"/>
              </a:rPr>
              <a:t>e</a:t>
            </a:r>
            <a:r>
              <a:rPr sz="1400" spc="424" dirty="0">
                <a:solidFill>
                  <a:srgbClr val="8AB38C"/>
                </a:solidFill>
                <a:latin typeface="Times New Roman"/>
                <a:cs typeface="Times New Roman"/>
              </a:rPr>
              <a:t>t</a:t>
            </a:r>
            <a:r>
              <a:rPr sz="1400" spc="256" dirty="0">
                <a:solidFill>
                  <a:srgbClr val="8AB38C"/>
                </a:solidFill>
                <a:latin typeface="Times New Roman"/>
                <a:cs typeface="Times New Roman"/>
              </a:rPr>
              <a:t>h</a:t>
            </a:r>
            <a:r>
              <a:rPr sz="1400" spc="158" dirty="0">
                <a:solidFill>
                  <a:srgbClr val="8AB38C"/>
                </a:solidFill>
                <a:latin typeface="Times New Roman"/>
                <a:cs typeface="Times New Roman"/>
              </a:rPr>
              <a:t>o</a:t>
            </a:r>
            <a:r>
              <a:rPr sz="1400" spc="1118" dirty="0">
                <a:solidFill>
                  <a:srgbClr val="8AB38C"/>
                </a:solidFill>
                <a:latin typeface="Times New Roman"/>
                <a:cs typeface="Times New Roman"/>
              </a:rPr>
              <a:t>d</a:t>
            </a:r>
            <a:r>
              <a:rPr sz="1400" spc="288" dirty="0">
                <a:solidFill>
                  <a:srgbClr val="C6B597"/>
                </a:solidFill>
                <a:latin typeface="Times New Roman"/>
                <a:cs typeface="Times New Roman"/>
              </a:rPr>
              <a:t>"</a:t>
            </a:r>
            <a:r>
              <a:rPr sz="1400" spc="176" dirty="0">
                <a:solidFill>
                  <a:srgbClr val="C6B597"/>
                </a:solidFill>
                <a:latin typeface="Times New Roman"/>
                <a:cs typeface="Times New Roman"/>
              </a:rPr>
              <a:t>P</a:t>
            </a:r>
            <a:r>
              <a:rPr sz="1400" spc="-50" dirty="0">
                <a:solidFill>
                  <a:srgbClr val="C6B597"/>
                </a:solidFill>
                <a:latin typeface="Times New Roman"/>
                <a:cs typeface="Times New Roman"/>
              </a:rPr>
              <a:t>O</a:t>
            </a:r>
            <a:r>
              <a:rPr sz="1400" spc="-154" dirty="0">
                <a:solidFill>
                  <a:srgbClr val="C6B597"/>
                </a:solidFill>
                <a:latin typeface="Times New Roman"/>
                <a:cs typeface="Times New Roman"/>
              </a:rPr>
              <a:t>S</a:t>
            </a:r>
            <a:r>
              <a:rPr sz="1400" i="1" spc="470" dirty="0">
                <a:solidFill>
                  <a:srgbClr val="C6B597"/>
                </a:solidFill>
                <a:latin typeface="Times New Roman"/>
                <a:cs typeface="Times New Roman"/>
              </a:rPr>
              <a:t>T</a:t>
            </a:r>
            <a:r>
              <a:rPr sz="1400" i="1" spc="182" dirty="0">
                <a:solidFill>
                  <a:srgbClr val="C6B597"/>
                </a:solidFill>
                <a:latin typeface="Times New Roman"/>
                <a:cs typeface="Times New Roman"/>
              </a:rPr>
              <a:t>"</a:t>
            </a:r>
            <a:r>
              <a:rPr sz="1400" i="1" spc="124" dirty="0">
                <a:solidFill>
                  <a:srgbClr val="9A99BD"/>
                </a:solidFill>
                <a:latin typeface="Times New Roman"/>
                <a:cs typeface="Times New Roman"/>
              </a:rPr>
              <a:t>»</a:t>
            </a:r>
            <a:endParaRPr sz="1400">
              <a:latin typeface="Times New Roman"/>
              <a:cs typeface="Times New Roman"/>
            </a:endParaRPr>
          </a:p>
          <a:p>
            <a:pPr marL="218312" marR="5767832">
              <a:lnSpc>
                <a:spcPct val="95825"/>
              </a:lnSpc>
              <a:spcBef>
                <a:spcPts val="360"/>
              </a:spcBef>
            </a:pPr>
            <a:r>
              <a:rPr sz="1400" spc="-24" dirty="0">
                <a:solidFill>
                  <a:srgbClr val="8585B5"/>
                </a:solidFill>
                <a:latin typeface="Times New Roman"/>
                <a:cs typeface="Times New Roman"/>
              </a:rPr>
              <a:t>&lt;</a:t>
            </a:r>
            <a:r>
              <a:rPr sz="1400" spc="352" dirty="0">
                <a:solidFill>
                  <a:srgbClr val="8585B5"/>
                </a:solidFill>
                <a:latin typeface="Times New Roman"/>
                <a:cs typeface="Times New Roman"/>
              </a:rPr>
              <a:t>d</a:t>
            </a:r>
            <a:r>
              <a:rPr sz="1400" spc="328" dirty="0">
                <a:solidFill>
                  <a:srgbClr val="6B6E9C"/>
                </a:solidFill>
                <a:latin typeface="Times New Roman"/>
                <a:cs typeface="Times New Roman"/>
              </a:rPr>
              <a:t>i</a:t>
            </a:r>
            <a:r>
              <a:rPr sz="1400" spc="250" dirty="0">
                <a:solidFill>
                  <a:srgbClr val="8585B5"/>
                </a:solidFill>
                <a:latin typeface="Times New Roman"/>
                <a:cs typeface="Times New Roman"/>
              </a:rPr>
              <a:t>v</a:t>
            </a:r>
            <a:r>
              <a:rPr sz="1400" dirty="0">
                <a:solidFill>
                  <a:srgbClr val="8585B5"/>
                </a:solidFill>
                <a:latin typeface="Times New Roman"/>
                <a:cs typeface="Times New Roman"/>
              </a:rPr>
              <a:t>  </a:t>
            </a:r>
            <a:r>
              <a:rPr sz="1400" spc="-28" dirty="0">
                <a:solidFill>
                  <a:srgbClr val="8585B5"/>
                </a:solidFill>
                <a:latin typeface="Times New Roman"/>
                <a:cs typeface="Times New Roman"/>
              </a:rPr>
              <a:t> </a:t>
            </a:r>
            <a:r>
              <a:rPr sz="1400" spc="288" dirty="0">
                <a:solidFill>
                  <a:srgbClr val="8AB38C"/>
                </a:solidFill>
                <a:latin typeface="Times New Roman"/>
                <a:cs typeface="Times New Roman"/>
              </a:rPr>
              <a:t>c</a:t>
            </a:r>
            <a:r>
              <a:rPr sz="1400" spc="328" dirty="0">
                <a:solidFill>
                  <a:srgbClr val="8AB38C"/>
                </a:solidFill>
                <a:latin typeface="Times New Roman"/>
                <a:cs typeface="Times New Roman"/>
              </a:rPr>
              <a:t>i</a:t>
            </a:r>
            <a:r>
              <a:rPr sz="1400" spc="1244" dirty="0">
                <a:solidFill>
                  <a:srgbClr val="8AB38C"/>
                </a:solidFill>
                <a:latin typeface="Times New Roman"/>
                <a:cs typeface="Times New Roman"/>
              </a:rPr>
              <a:t>a</a:t>
            </a:r>
            <a:r>
              <a:rPr sz="1400" spc="362" dirty="0">
                <a:solidFill>
                  <a:srgbClr val="8AB38C"/>
                </a:solidFill>
                <a:latin typeface="Times New Roman"/>
                <a:cs typeface="Times New Roman"/>
              </a:rPr>
              <a:t>s</a:t>
            </a:r>
            <a:r>
              <a:rPr sz="1400" spc="118" dirty="0">
                <a:solidFill>
                  <a:srgbClr val="8AB38C"/>
                </a:solidFill>
                <a:latin typeface="Times New Roman"/>
                <a:cs typeface="Times New Roman"/>
              </a:rPr>
              <a:t>=</a:t>
            </a:r>
            <a:r>
              <a:rPr sz="1400" spc="1152" dirty="0">
                <a:solidFill>
                  <a:srgbClr val="C6B597"/>
                </a:solidFill>
                <a:latin typeface="Times New Roman"/>
                <a:cs typeface="Times New Roman"/>
              </a:rPr>
              <a:t>e</a:t>
            </a:r>
            <a:r>
              <a:rPr sz="1400" spc="260" dirty="0">
                <a:solidFill>
                  <a:srgbClr val="C6B597"/>
                </a:solidFill>
                <a:latin typeface="Times New Roman"/>
                <a:cs typeface="Times New Roman"/>
              </a:rPr>
              <a:t>n</a:t>
            </a:r>
            <a:r>
              <a:rPr sz="1400" spc="420" dirty="0">
                <a:solidFill>
                  <a:srgbClr val="C6B597"/>
                </a:solidFill>
                <a:latin typeface="Times New Roman"/>
                <a:cs typeface="Times New Roman"/>
              </a:rPr>
              <a:t>t</a:t>
            </a:r>
            <a:r>
              <a:rPr sz="1400" spc="332" dirty="0">
                <a:solidFill>
                  <a:srgbClr val="C6B597"/>
                </a:solidFill>
                <a:latin typeface="Times New Roman"/>
                <a:cs typeface="Times New Roman"/>
              </a:rPr>
              <a:t>e</a:t>
            </a:r>
            <a:r>
              <a:rPr sz="1400" spc="396" dirty="0">
                <a:solidFill>
                  <a:srgbClr val="C6B597"/>
                </a:solidFill>
                <a:latin typeface="Times New Roman"/>
                <a:cs typeface="Times New Roman"/>
              </a:rPr>
              <a:t>r</a:t>
            </a:r>
            <a:r>
              <a:rPr sz="1400" spc="-100" dirty="0">
                <a:solidFill>
                  <a:srgbClr val="C6B597"/>
                </a:solidFill>
                <a:latin typeface="Times New Roman"/>
                <a:cs typeface="Times New Roman"/>
              </a:rPr>
              <a:t>D</a:t>
            </a:r>
            <a:r>
              <a:rPr sz="1400" spc="1242" dirty="0">
                <a:solidFill>
                  <a:srgbClr val="C6B597"/>
                </a:solidFill>
                <a:latin typeface="Times New Roman"/>
                <a:cs typeface="Times New Roman"/>
              </a:rPr>
              <a:t>t</a:t>
            </a:r>
            <a:r>
              <a:rPr sz="1400" spc="-262" dirty="0">
                <a:solidFill>
                  <a:srgbClr val="E6CFB8"/>
                </a:solidFill>
                <a:latin typeface="Times New Roman"/>
                <a:cs typeface="Times New Roman"/>
              </a:rPr>
              <a:t>.</a:t>
            </a:r>
            <a:r>
              <a:rPr sz="1400" dirty="0">
                <a:solidFill>
                  <a:srgbClr val="E6CFB8"/>
                </a:solidFill>
                <a:latin typeface="Times New Roman"/>
                <a:cs typeface="Times New Roman"/>
              </a:rPr>
              <a:t>  </a:t>
            </a:r>
            <a:r>
              <a:rPr sz="1400" spc="108" dirty="0">
                <a:solidFill>
                  <a:srgbClr val="E6CFB8"/>
                </a:solidFill>
                <a:latin typeface="Times New Roman"/>
                <a:cs typeface="Times New Roman"/>
              </a:rPr>
              <a:t> </a:t>
            </a:r>
            <a:r>
              <a:rPr sz="1400" spc="192" dirty="0">
                <a:solidFill>
                  <a:srgbClr val="C6B597"/>
                </a:solidFill>
                <a:latin typeface="Times New Roman"/>
                <a:cs typeface="Times New Roman"/>
              </a:rPr>
              <a:t>"</a:t>
            </a:r>
            <a:r>
              <a:rPr sz="1400" spc="18" dirty="0">
                <a:solidFill>
                  <a:srgbClr val="8585B5"/>
                </a:solidFill>
                <a:latin typeface="Times New Roman"/>
                <a:cs typeface="Times New Roman"/>
              </a:rPr>
              <a:t>y</a:t>
            </a:r>
            <a:endParaRPr sz="1400">
              <a:latin typeface="Times New Roman"/>
              <a:cs typeface="Times New Roman"/>
            </a:endParaRPr>
          </a:p>
          <a:p>
            <a:pPr marL="488696">
              <a:lnSpc>
                <a:spcPct val="95825"/>
              </a:lnSpc>
              <a:spcBef>
                <a:spcPts val="130"/>
              </a:spcBef>
            </a:pPr>
            <a:r>
              <a:rPr sz="1400" spc="44" dirty="0">
                <a:solidFill>
                  <a:srgbClr val="A09A91"/>
                </a:solidFill>
                <a:latin typeface="Arial"/>
                <a:cs typeface="Arial"/>
              </a:rPr>
              <a:t>&lt;</a:t>
            </a:r>
            <a:r>
              <a:rPr sz="1400" spc="410" dirty="0">
                <a:solidFill>
                  <a:srgbClr val="8585B5"/>
                </a:solidFill>
                <a:latin typeface="Arial"/>
                <a:cs typeface="Arial"/>
              </a:rPr>
              <a:t>i</a:t>
            </a:r>
            <a:r>
              <a:rPr sz="1400" spc="232" dirty="0">
                <a:solidFill>
                  <a:srgbClr val="8585B5"/>
                </a:solidFill>
                <a:latin typeface="Arial"/>
                <a:cs typeface="Arial"/>
              </a:rPr>
              <a:t>n</a:t>
            </a:r>
            <a:r>
              <a:rPr sz="1400" spc="84" dirty="0">
                <a:solidFill>
                  <a:srgbClr val="6B6E9C"/>
                </a:solidFill>
                <a:latin typeface="Arial"/>
                <a:cs typeface="Arial"/>
              </a:rPr>
              <a:t>p</a:t>
            </a:r>
            <a:r>
              <a:rPr sz="1400" spc="232" dirty="0">
                <a:solidFill>
                  <a:srgbClr val="8585B5"/>
                </a:solidFill>
                <a:latin typeface="Arial"/>
                <a:cs typeface="Arial"/>
              </a:rPr>
              <a:t>u</a:t>
            </a:r>
            <a:r>
              <a:rPr sz="1400" spc="380" dirty="0">
                <a:solidFill>
                  <a:srgbClr val="8585B5"/>
                </a:solidFill>
                <a:latin typeface="Arial"/>
                <a:cs typeface="Arial"/>
              </a:rPr>
              <a:t>t</a:t>
            </a:r>
            <a:r>
              <a:rPr sz="1400" dirty="0">
                <a:solidFill>
                  <a:srgbClr val="8585B5"/>
                </a:solidFill>
                <a:latin typeface="Arial"/>
                <a:cs typeface="Arial"/>
              </a:rPr>
              <a:t>  </a:t>
            </a:r>
            <a:r>
              <a:rPr sz="1400" spc="-108" dirty="0">
                <a:solidFill>
                  <a:srgbClr val="8585B5"/>
                </a:solidFill>
                <a:latin typeface="Arial"/>
                <a:cs typeface="Arial"/>
              </a:rPr>
              <a:t> </a:t>
            </a:r>
            <a:r>
              <a:rPr sz="1400" spc="422" dirty="0">
                <a:solidFill>
                  <a:srgbClr val="8AB38C"/>
                </a:solidFill>
                <a:latin typeface="Arial"/>
                <a:cs typeface="Arial"/>
              </a:rPr>
              <a:t>t</a:t>
            </a:r>
            <a:r>
              <a:rPr sz="1400" spc="804" dirty="0">
                <a:solidFill>
                  <a:srgbClr val="8AB38C"/>
                </a:solidFill>
                <a:latin typeface="Arial"/>
                <a:cs typeface="Arial"/>
              </a:rPr>
              <a:t>p</a:t>
            </a:r>
            <a:r>
              <a:rPr sz="1400" spc="1150" dirty="0">
                <a:solidFill>
                  <a:srgbClr val="8AB38C"/>
                </a:solidFill>
                <a:latin typeface="Arial"/>
                <a:cs typeface="Arial"/>
              </a:rPr>
              <a:t>e</a:t>
            </a:r>
            <a:r>
              <a:rPr sz="1400" spc="744" dirty="0">
                <a:solidFill>
                  <a:srgbClr val="8AB38C"/>
                </a:solidFill>
                <a:latin typeface="Arial"/>
                <a:cs typeface="Arial"/>
              </a:rPr>
              <a:t> </a:t>
            </a:r>
            <a:r>
              <a:rPr sz="1400" spc="116" dirty="0">
                <a:solidFill>
                  <a:srgbClr val="C6B597"/>
                </a:solidFill>
                <a:latin typeface="Times New Roman"/>
                <a:cs typeface="Times New Roman"/>
              </a:rPr>
              <a:t>h</a:t>
            </a:r>
            <a:r>
              <a:rPr sz="1400" spc="470" dirty="0">
                <a:solidFill>
                  <a:srgbClr val="C6B597"/>
                </a:solidFill>
                <a:latin typeface="Times New Roman"/>
                <a:cs typeface="Times New Roman"/>
              </a:rPr>
              <a:t>i</a:t>
            </a:r>
            <a:r>
              <a:rPr sz="1400" spc="116" dirty="0">
                <a:solidFill>
                  <a:srgbClr val="C6B597"/>
                </a:solidFill>
                <a:latin typeface="Times New Roman"/>
                <a:cs typeface="Times New Roman"/>
              </a:rPr>
              <a:t>d</a:t>
            </a:r>
            <a:r>
              <a:rPr sz="1400" spc="212" dirty="0">
                <a:solidFill>
                  <a:srgbClr val="C6B597"/>
                </a:solidFill>
                <a:latin typeface="Times New Roman"/>
                <a:cs typeface="Times New Roman"/>
              </a:rPr>
              <a:t>d</a:t>
            </a:r>
            <a:r>
              <a:rPr sz="1400" spc="338" dirty="0">
                <a:solidFill>
                  <a:srgbClr val="C6B597"/>
                </a:solidFill>
                <a:latin typeface="Times New Roman"/>
                <a:cs typeface="Times New Roman"/>
              </a:rPr>
              <a:t>e</a:t>
            </a:r>
            <a:r>
              <a:rPr sz="1400" spc="194" dirty="0">
                <a:solidFill>
                  <a:srgbClr val="C6B597"/>
                </a:solidFill>
                <a:latin typeface="Times New Roman"/>
                <a:cs typeface="Times New Roman"/>
              </a:rPr>
              <a:t>n</a:t>
            </a:r>
            <a:r>
              <a:rPr sz="1400" dirty="0">
                <a:solidFill>
                  <a:srgbClr val="C6B597"/>
                </a:solidFill>
                <a:latin typeface="Times New Roman"/>
                <a:cs typeface="Times New Roman"/>
              </a:rPr>
              <a:t>     </a:t>
            </a:r>
            <a:r>
              <a:rPr sz="1400" spc="-158" dirty="0">
                <a:solidFill>
                  <a:srgbClr val="C6B597"/>
                </a:solidFill>
                <a:latin typeface="Times New Roman"/>
                <a:cs typeface="Times New Roman"/>
              </a:rPr>
              <a:t> </a:t>
            </a:r>
            <a:r>
              <a:rPr sz="1400" spc="440" dirty="0">
                <a:solidFill>
                  <a:srgbClr val="8AB38C"/>
                </a:solidFill>
                <a:latin typeface="Arial"/>
                <a:cs typeface="Arial"/>
              </a:rPr>
              <a:t>nae</a:t>
            </a:r>
            <a:r>
              <a:rPr sz="1400" spc="506" dirty="0">
                <a:solidFill>
                  <a:srgbClr val="8AB38C"/>
                </a:solidFill>
                <a:latin typeface="Arial"/>
                <a:cs typeface="Arial"/>
              </a:rPr>
              <a:t> </a:t>
            </a:r>
            <a:r>
              <a:rPr sz="1400" spc="1666" dirty="0">
                <a:solidFill>
                  <a:srgbClr val="C6B597"/>
                </a:solidFill>
                <a:latin typeface="Arial"/>
                <a:cs typeface="Arial"/>
              </a:rPr>
              <a:t>"</a:t>
            </a:r>
            <a:r>
              <a:rPr sz="1400" spc="640" dirty="0">
                <a:solidFill>
                  <a:srgbClr val="C6B597"/>
                </a:solidFill>
                <a:latin typeface="Arial"/>
                <a:cs typeface="Arial"/>
              </a:rPr>
              <a:t>z</a:t>
            </a:r>
            <a:r>
              <a:rPr sz="1400" spc="132" dirty="0">
                <a:solidFill>
                  <a:srgbClr val="C6B597"/>
                </a:solidFill>
                <a:latin typeface="Arial"/>
                <a:cs typeface="Arial"/>
              </a:rPr>
              <a:t>h</a:t>
            </a:r>
            <a:r>
              <a:rPr sz="1400" spc="476" dirty="0">
                <a:solidFill>
                  <a:srgbClr val="C6B597"/>
                </a:solidFill>
                <a:latin typeface="Arial"/>
                <a:cs typeface="Arial"/>
              </a:rPr>
              <a:t>I</a:t>
            </a:r>
            <a:r>
              <a:rPr sz="1400" spc="-100" dirty="0">
                <a:solidFill>
                  <a:srgbClr val="C6B597"/>
                </a:solidFill>
                <a:latin typeface="Arial"/>
                <a:cs typeface="Arial"/>
              </a:rPr>
              <a:t>D</a:t>
            </a:r>
            <a:r>
              <a:rPr sz="1400" spc="378" dirty="0">
                <a:solidFill>
                  <a:srgbClr val="C6B597"/>
                </a:solidFill>
                <a:latin typeface="Arial"/>
                <a:cs typeface="Arial"/>
              </a:rPr>
              <a:t>"</a:t>
            </a:r>
            <a:r>
              <a:rPr sz="1400" dirty="0">
                <a:solidFill>
                  <a:srgbClr val="C6B597"/>
                </a:solidFill>
                <a:latin typeface="Arial"/>
                <a:cs typeface="Arial"/>
              </a:rPr>
              <a:t> </a:t>
            </a:r>
            <a:r>
              <a:rPr sz="1400" spc="168" dirty="0">
                <a:solidFill>
                  <a:srgbClr val="C6B597"/>
                </a:solidFill>
                <a:latin typeface="Arial"/>
                <a:cs typeface="Arial"/>
              </a:rPr>
              <a:t> </a:t>
            </a:r>
            <a:r>
              <a:rPr sz="1400" spc="222" dirty="0">
                <a:solidFill>
                  <a:srgbClr val="8AB38C"/>
                </a:solidFill>
                <a:latin typeface="Arial"/>
                <a:cs typeface="Arial"/>
              </a:rPr>
              <a:t>v</a:t>
            </a:r>
            <a:r>
              <a:rPr sz="1400" spc="116" dirty="0">
                <a:solidFill>
                  <a:srgbClr val="8AB38C"/>
                </a:solidFill>
                <a:latin typeface="Arial"/>
                <a:cs typeface="Arial"/>
              </a:rPr>
              <a:t>a</a:t>
            </a:r>
            <a:r>
              <a:rPr sz="1400" spc="502" dirty="0">
                <a:solidFill>
                  <a:srgbClr val="8AB38C"/>
                </a:solidFill>
                <a:latin typeface="Arial"/>
                <a:cs typeface="Arial"/>
              </a:rPr>
              <a:t>l</a:t>
            </a:r>
            <a:r>
              <a:rPr sz="1400" spc="132" dirty="0">
                <a:solidFill>
                  <a:srgbClr val="8AB38C"/>
                </a:solidFill>
                <a:latin typeface="Arial"/>
                <a:cs typeface="Arial"/>
              </a:rPr>
              <a:t>u</a:t>
            </a:r>
            <a:r>
              <a:rPr sz="1400" spc="924" dirty="0">
                <a:solidFill>
                  <a:srgbClr val="8AB38C"/>
                </a:solidFill>
                <a:latin typeface="Arial"/>
                <a:cs typeface="Arial"/>
              </a:rPr>
              <a:t>e</a:t>
            </a:r>
            <a:r>
              <a:rPr sz="1400" spc="-78" dirty="0">
                <a:solidFill>
                  <a:srgbClr val="8AB38C"/>
                </a:solidFill>
                <a:latin typeface="Arial"/>
                <a:cs typeface="Arial"/>
              </a:rPr>
              <a:t> </a:t>
            </a:r>
            <a:r>
              <a:rPr sz="1400" spc="1564" dirty="0">
                <a:solidFill>
                  <a:srgbClr val="858587"/>
                </a:solidFill>
                <a:latin typeface="Times New Roman"/>
                <a:cs typeface="Times New Roman"/>
              </a:rPr>
              <a:t>&lt;</a:t>
            </a:r>
            <a:r>
              <a:rPr sz="1400" spc="258" dirty="0">
                <a:solidFill>
                  <a:srgbClr val="545654"/>
                </a:solidFill>
                <a:latin typeface="Times New Roman"/>
                <a:cs typeface="Times New Roman"/>
              </a:rPr>
              <a:t>p</a:t>
            </a:r>
            <a:r>
              <a:rPr sz="1400" spc="158" dirty="0">
                <a:solidFill>
                  <a:srgbClr val="545654"/>
                </a:solidFill>
                <a:latin typeface="Times New Roman"/>
                <a:cs typeface="Times New Roman"/>
              </a:rPr>
              <a:t>hp</a:t>
            </a:r>
            <a:r>
              <a:rPr sz="1400" dirty="0">
                <a:solidFill>
                  <a:srgbClr val="545654"/>
                </a:solidFill>
                <a:latin typeface="Times New Roman"/>
                <a:cs typeface="Times New Roman"/>
              </a:rPr>
              <a:t>  </a:t>
            </a:r>
            <a:r>
              <a:rPr sz="1400" spc="158" dirty="0">
                <a:solidFill>
                  <a:srgbClr val="545654"/>
                </a:solidFill>
                <a:latin typeface="Times New Roman"/>
                <a:cs typeface="Times New Roman"/>
              </a:rPr>
              <a:t> </a:t>
            </a:r>
            <a:r>
              <a:rPr sz="1200" spc="220" dirty="0">
                <a:solidFill>
                  <a:srgbClr val="8585B5"/>
                </a:solidFill>
                <a:latin typeface="Arial"/>
                <a:cs typeface="Arial"/>
              </a:rPr>
              <a:t>e</a:t>
            </a:r>
            <a:r>
              <a:rPr sz="1200" spc="218" dirty="0">
                <a:solidFill>
                  <a:srgbClr val="8585B5"/>
                </a:solidFill>
                <a:latin typeface="Arial"/>
                <a:cs typeface="Arial"/>
              </a:rPr>
              <a:t>c</a:t>
            </a:r>
            <a:r>
              <a:rPr sz="1200" spc="158" dirty="0">
                <a:solidFill>
                  <a:srgbClr val="8585B5"/>
                </a:solidFill>
                <a:latin typeface="Arial"/>
                <a:cs typeface="Arial"/>
              </a:rPr>
              <a:t>ho</a:t>
            </a:r>
            <a:r>
              <a:rPr sz="1200" spc="76" dirty="0">
                <a:solidFill>
                  <a:srgbClr val="8585B5"/>
                </a:solidFill>
                <a:latin typeface="Arial"/>
                <a:cs typeface="Arial"/>
              </a:rPr>
              <a:t> </a:t>
            </a:r>
            <a:r>
              <a:rPr sz="1200" spc="396" dirty="0">
                <a:solidFill>
                  <a:srgbClr val="8585B5"/>
                </a:solidFill>
                <a:latin typeface="Arial"/>
                <a:cs typeface="Arial"/>
              </a:rPr>
              <a:t> </a:t>
            </a:r>
            <a:r>
              <a:rPr sz="1400" spc="-12" dirty="0">
                <a:solidFill>
                  <a:srgbClr val="A19759"/>
                </a:solidFill>
                <a:latin typeface="Arial"/>
                <a:cs typeface="Arial"/>
              </a:rPr>
              <a:t>$</a:t>
            </a:r>
            <a:r>
              <a:rPr sz="1400" dirty="0">
                <a:solidFill>
                  <a:srgbClr val="A19759"/>
                </a:solidFill>
                <a:latin typeface="Arial"/>
                <a:cs typeface="Arial"/>
              </a:rPr>
              <a:t>w</a:t>
            </a:r>
            <a:r>
              <a:rPr sz="1400" spc="1070" dirty="0">
                <a:solidFill>
                  <a:srgbClr val="A19759"/>
                </a:solidFill>
                <a:latin typeface="Arial"/>
                <a:cs typeface="Arial"/>
              </a:rPr>
              <a:t>s</a:t>
            </a:r>
            <a:r>
              <a:rPr sz="1400" spc="232" dirty="0">
                <a:solidFill>
                  <a:srgbClr val="A19759"/>
                </a:solidFill>
                <a:latin typeface="Arial"/>
                <a:cs typeface="Arial"/>
              </a:rPr>
              <a:t>h</a:t>
            </a:r>
            <a:r>
              <a:rPr sz="1400" spc="50" dirty="0">
                <a:solidFill>
                  <a:srgbClr val="A09A91"/>
                </a:solidFill>
                <a:latin typeface="Arial"/>
                <a:cs typeface="Arial"/>
              </a:rPr>
              <a:t>[</a:t>
            </a:r>
            <a:r>
              <a:rPr sz="1400" spc="-8" dirty="0">
                <a:solidFill>
                  <a:srgbClr val="A09A91"/>
                </a:solidFill>
                <a:latin typeface="Arial"/>
                <a:cs typeface="Arial"/>
              </a:rPr>
              <a:t>f</a:t>
            </a:r>
            <a:r>
              <a:rPr sz="1400" spc="144" dirty="0">
                <a:solidFill>
                  <a:srgbClr val="B1B3AC"/>
                </a:solidFill>
                <a:latin typeface="Arial"/>
                <a:cs typeface="Arial"/>
              </a:rPr>
              <a:t>'</a:t>
            </a:r>
            <a:r>
              <a:rPr sz="1400" dirty="0">
                <a:solidFill>
                  <a:srgbClr val="B1B3AC"/>
                </a:solidFill>
                <a:latin typeface="Arial"/>
                <a:cs typeface="Arial"/>
              </a:rPr>
              <a:t>   </a:t>
            </a:r>
            <a:r>
              <a:rPr sz="1400" spc="-88" dirty="0">
                <a:solidFill>
                  <a:srgbClr val="B1B3AC"/>
                </a:solidFill>
                <a:latin typeface="Arial"/>
                <a:cs typeface="Arial"/>
              </a:rPr>
              <a:t> </a:t>
            </a:r>
            <a:r>
              <a:rPr sz="1400" dirty="0">
                <a:solidFill>
                  <a:srgbClr val="C6B597"/>
                </a:solidFill>
                <a:latin typeface="Arial"/>
                <a:cs typeface="Arial"/>
              </a:rPr>
              <a:t>d    </a:t>
            </a:r>
            <a:r>
              <a:rPr sz="1400" spc="166" dirty="0">
                <a:solidFill>
                  <a:srgbClr val="C6B597"/>
                </a:solidFill>
                <a:latin typeface="Arial"/>
                <a:cs typeface="Arial"/>
              </a:rPr>
              <a:t> </a:t>
            </a:r>
            <a:r>
              <a:rPr sz="1400" spc="1142" dirty="0">
                <a:solidFill>
                  <a:srgbClr val="6E706E"/>
                </a:solidFill>
                <a:latin typeface="Arial"/>
                <a:cs typeface="Arial"/>
              </a:rPr>
              <a:t>;</a:t>
            </a:r>
            <a:r>
              <a:rPr sz="1400" spc="1102" dirty="0">
                <a:solidFill>
                  <a:srgbClr val="A09A91"/>
                </a:solidFill>
                <a:latin typeface="Arial"/>
                <a:cs typeface="Arial"/>
              </a:rPr>
              <a:t>"</a:t>
            </a:r>
            <a:r>
              <a:rPr sz="1400" dirty="0">
                <a:solidFill>
                  <a:srgbClr val="A09A91"/>
                </a:solidFill>
                <a:latin typeface="Arial"/>
                <a:cs typeface="Arial"/>
              </a:rPr>
              <a:t>  </a:t>
            </a:r>
            <a:r>
              <a:rPr sz="1400" spc="18" dirty="0">
                <a:solidFill>
                  <a:srgbClr val="A09A91"/>
                </a:solidFill>
                <a:latin typeface="Arial"/>
                <a:cs typeface="Arial"/>
              </a:rPr>
              <a:t> </a:t>
            </a:r>
            <a:r>
              <a:rPr sz="1800" spc="224" dirty="0">
                <a:solidFill>
                  <a:srgbClr val="9A99BD"/>
                </a:solidFill>
                <a:latin typeface="Times New Roman"/>
                <a:cs typeface="Times New Roman"/>
              </a:rPr>
              <a:t>/</a:t>
            </a:r>
            <a:r>
              <a:rPr sz="1800" dirty="0">
                <a:solidFill>
                  <a:srgbClr val="9A99BD"/>
                </a:solidFill>
                <a:latin typeface="Times New Roman"/>
                <a:cs typeface="Times New Roman"/>
              </a:rPr>
              <a:t>»</a:t>
            </a:r>
            <a:endParaRPr sz="1800">
              <a:latin typeface="Times New Roman"/>
              <a:cs typeface="Times New Roman"/>
            </a:endParaRPr>
          </a:p>
          <a:p>
            <a:pPr marL="494792" marR="34290">
              <a:lnSpc>
                <a:spcPct val="95825"/>
              </a:lnSpc>
              <a:spcBef>
                <a:spcPts val="310"/>
              </a:spcBef>
            </a:pPr>
            <a:r>
              <a:rPr sz="1400" spc="-294" dirty="0">
                <a:solidFill>
                  <a:srgbClr val="858587"/>
                </a:solidFill>
                <a:latin typeface="Times New Roman"/>
                <a:cs typeface="Times New Roman"/>
              </a:rPr>
              <a:t>D</a:t>
            </a:r>
            <a:r>
              <a:rPr sz="1400" spc="240" dirty="0">
                <a:solidFill>
                  <a:srgbClr val="6E706E"/>
                </a:solidFill>
                <a:latin typeface="Times New Roman"/>
                <a:cs typeface="Times New Roman"/>
              </a:rPr>
              <a:t>e</a:t>
            </a:r>
            <a:r>
              <a:rPr sz="1400" spc="456" dirty="0">
                <a:solidFill>
                  <a:srgbClr val="6E706E"/>
                </a:solidFill>
                <a:latin typeface="Times New Roman"/>
                <a:cs typeface="Times New Roman"/>
              </a:rPr>
              <a:t>s</a:t>
            </a:r>
            <a:r>
              <a:rPr sz="1400" spc="196" dirty="0">
                <a:solidFill>
                  <a:srgbClr val="6E706E"/>
                </a:solidFill>
                <a:latin typeface="Times New Roman"/>
                <a:cs typeface="Times New Roman"/>
              </a:rPr>
              <a:t>c</a:t>
            </a:r>
            <a:r>
              <a:rPr sz="1400" spc="496" dirty="0">
                <a:solidFill>
                  <a:srgbClr val="858587"/>
                </a:solidFill>
                <a:latin typeface="Times New Roman"/>
                <a:cs typeface="Times New Roman"/>
              </a:rPr>
              <a:t>r</a:t>
            </a:r>
            <a:r>
              <a:rPr sz="1400" spc="470" dirty="0">
                <a:solidFill>
                  <a:srgbClr val="6E706E"/>
                </a:solidFill>
                <a:latin typeface="Times New Roman"/>
                <a:cs typeface="Times New Roman"/>
              </a:rPr>
              <a:t>i</a:t>
            </a:r>
            <a:r>
              <a:rPr sz="1400" spc="176" dirty="0">
                <a:solidFill>
                  <a:srgbClr val="6E706E"/>
                </a:solidFill>
                <a:latin typeface="Times New Roman"/>
                <a:cs typeface="Times New Roman"/>
              </a:rPr>
              <a:t>be</a:t>
            </a:r>
            <a:r>
              <a:rPr sz="1400" dirty="0">
                <a:solidFill>
                  <a:srgbClr val="6E706E"/>
                </a:solidFill>
                <a:latin typeface="Times New Roman"/>
                <a:cs typeface="Times New Roman"/>
              </a:rPr>
              <a:t>  </a:t>
            </a:r>
            <a:r>
              <a:rPr sz="1400" spc="58" dirty="0">
                <a:solidFill>
                  <a:srgbClr val="6E706E"/>
                </a:solidFill>
                <a:latin typeface="Times New Roman"/>
                <a:cs typeface="Times New Roman"/>
              </a:rPr>
              <a:t> </a:t>
            </a:r>
            <a:r>
              <a:rPr sz="1400" spc="1028" dirty="0">
                <a:solidFill>
                  <a:srgbClr val="6E706E"/>
                </a:solidFill>
                <a:latin typeface="Times New Roman"/>
                <a:cs typeface="Times New Roman"/>
              </a:rPr>
              <a:t>o</a:t>
            </a:r>
            <a:r>
              <a:rPr sz="1400" spc="254" dirty="0">
                <a:solidFill>
                  <a:srgbClr val="858587"/>
                </a:solidFill>
                <a:latin typeface="Times New Roman"/>
                <a:cs typeface="Times New Roman"/>
              </a:rPr>
              <a:t>ur</a:t>
            </a:r>
            <a:r>
              <a:rPr sz="1400" dirty="0">
                <a:solidFill>
                  <a:srgbClr val="858587"/>
                </a:solidFill>
                <a:latin typeface="Times New Roman"/>
                <a:cs typeface="Times New Roman"/>
              </a:rPr>
              <a:t>  </a:t>
            </a:r>
            <a:r>
              <a:rPr sz="1400" spc="8" dirty="0">
                <a:solidFill>
                  <a:srgbClr val="858587"/>
                </a:solidFill>
                <a:latin typeface="Times New Roman"/>
                <a:cs typeface="Times New Roman"/>
              </a:rPr>
              <a:t> </a:t>
            </a:r>
            <a:r>
              <a:rPr sz="1400" spc="310" dirty="0">
                <a:solidFill>
                  <a:srgbClr val="858587"/>
                </a:solidFill>
                <a:latin typeface="Times New Roman"/>
                <a:cs typeface="Times New Roman"/>
              </a:rPr>
              <a:t>v</a:t>
            </a:r>
            <a:r>
              <a:rPr sz="1400" spc="328" dirty="0">
                <a:solidFill>
                  <a:srgbClr val="6E706E"/>
                </a:solidFill>
                <a:latin typeface="Times New Roman"/>
                <a:cs typeface="Times New Roman"/>
              </a:rPr>
              <a:t>i</a:t>
            </a:r>
            <a:r>
              <a:rPr sz="1400" spc="456" dirty="0">
                <a:solidFill>
                  <a:srgbClr val="6E706E"/>
                </a:solidFill>
                <a:latin typeface="Times New Roman"/>
                <a:cs typeface="Times New Roman"/>
              </a:rPr>
              <a:t>s</a:t>
            </a:r>
            <a:r>
              <a:rPr sz="1400" spc="310" dirty="0">
                <a:solidFill>
                  <a:srgbClr val="6E706E"/>
                </a:solidFill>
                <a:latin typeface="Times New Roman"/>
                <a:cs typeface="Times New Roman"/>
              </a:rPr>
              <a:t>h</a:t>
            </a:r>
            <a:r>
              <a:rPr sz="1400" spc="62" dirty="0">
                <a:solidFill>
                  <a:srgbClr val="858587"/>
                </a:solidFill>
                <a:latin typeface="Times New Roman"/>
                <a:cs typeface="Times New Roman"/>
              </a:rPr>
              <a:t>:</a:t>
            </a:r>
            <a:r>
              <a:rPr sz="1400" dirty="0">
                <a:solidFill>
                  <a:srgbClr val="858587"/>
                </a:solidFill>
                <a:latin typeface="Times New Roman"/>
                <a:cs typeface="Times New Roman"/>
              </a:rPr>
              <a:t>   </a:t>
            </a:r>
            <a:r>
              <a:rPr sz="1400" spc="-78" dirty="0">
                <a:solidFill>
                  <a:srgbClr val="858587"/>
                </a:solidFill>
                <a:latin typeface="Times New Roman"/>
                <a:cs typeface="Times New Roman"/>
              </a:rPr>
              <a:t> </a:t>
            </a:r>
            <a:r>
              <a:rPr sz="1400" spc="24" dirty="0">
                <a:solidFill>
                  <a:srgbClr val="858587"/>
                </a:solidFill>
                <a:latin typeface="Times New Roman"/>
                <a:cs typeface="Times New Roman"/>
              </a:rPr>
              <a:t>&lt;</a:t>
            </a:r>
            <a:r>
              <a:rPr sz="1400" spc="566" dirty="0">
                <a:solidFill>
                  <a:srgbClr val="8585B5"/>
                </a:solidFill>
                <a:latin typeface="Times New Roman"/>
                <a:cs typeface="Times New Roman"/>
              </a:rPr>
              <a:t>i</a:t>
            </a:r>
            <a:r>
              <a:rPr sz="1400" spc="160" dirty="0">
                <a:solidFill>
                  <a:srgbClr val="6B6E9C"/>
                </a:solidFill>
                <a:latin typeface="Times New Roman"/>
                <a:cs typeface="Times New Roman"/>
              </a:rPr>
              <a:t>n</a:t>
            </a:r>
            <a:r>
              <a:rPr sz="1400" spc="208" dirty="0">
                <a:solidFill>
                  <a:srgbClr val="8585B5"/>
                </a:solidFill>
                <a:latin typeface="Times New Roman"/>
                <a:cs typeface="Times New Roman"/>
              </a:rPr>
              <a:t>pu</a:t>
            </a:r>
            <a:r>
              <a:rPr sz="1400" spc="334" dirty="0">
                <a:solidFill>
                  <a:srgbClr val="8585B5"/>
                </a:solidFill>
                <a:latin typeface="Times New Roman"/>
                <a:cs typeface="Times New Roman"/>
              </a:rPr>
              <a:t>t</a:t>
            </a:r>
            <a:r>
              <a:rPr sz="1400" dirty="0">
                <a:solidFill>
                  <a:srgbClr val="8585B5"/>
                </a:solidFill>
                <a:latin typeface="Times New Roman"/>
                <a:cs typeface="Times New Roman"/>
              </a:rPr>
              <a:t>  </a:t>
            </a:r>
            <a:r>
              <a:rPr sz="1400" spc="50" dirty="0">
                <a:solidFill>
                  <a:srgbClr val="8585B5"/>
                </a:solidFill>
                <a:latin typeface="Times New Roman"/>
                <a:cs typeface="Times New Roman"/>
              </a:rPr>
              <a:t> </a:t>
            </a:r>
            <a:r>
              <a:rPr sz="1400" spc="474" dirty="0">
                <a:solidFill>
                  <a:srgbClr val="8AB38C"/>
                </a:solidFill>
                <a:latin typeface="Times New Roman"/>
                <a:cs typeface="Times New Roman"/>
              </a:rPr>
              <a:t>t</a:t>
            </a:r>
            <a:r>
              <a:rPr sz="1400" spc="1028" dirty="0">
                <a:solidFill>
                  <a:srgbClr val="8AB38C"/>
                </a:solidFill>
                <a:latin typeface="Times New Roman"/>
                <a:cs typeface="Times New Roman"/>
              </a:rPr>
              <a:t>p</a:t>
            </a:r>
            <a:r>
              <a:rPr sz="1400" spc="332" dirty="0">
                <a:solidFill>
                  <a:srgbClr val="8AB38C"/>
                </a:solidFill>
                <a:latin typeface="Times New Roman"/>
                <a:cs typeface="Times New Roman"/>
              </a:rPr>
              <a:t>e</a:t>
            </a:r>
            <a:r>
              <a:rPr sz="1400" spc="166" dirty="0">
                <a:solidFill>
                  <a:srgbClr val="8AB38C"/>
                </a:solidFill>
                <a:latin typeface="Times New Roman"/>
                <a:cs typeface="Times New Roman"/>
              </a:rPr>
              <a:t>=</a:t>
            </a:r>
            <a:r>
              <a:rPr sz="1400" spc="292" dirty="0">
                <a:solidFill>
                  <a:srgbClr val="C6B597"/>
                </a:solidFill>
                <a:latin typeface="Times New Roman"/>
                <a:cs typeface="Times New Roman"/>
              </a:rPr>
              <a:t>"</a:t>
            </a:r>
            <a:r>
              <a:rPr sz="1400" spc="374" dirty="0">
                <a:solidFill>
                  <a:srgbClr val="C6B597"/>
                </a:solidFill>
                <a:latin typeface="Times New Roman"/>
                <a:cs typeface="Times New Roman"/>
              </a:rPr>
              <a:t>t</a:t>
            </a:r>
            <a:r>
              <a:rPr sz="1400" spc="436" dirty="0">
                <a:solidFill>
                  <a:srgbClr val="C6B597"/>
                </a:solidFill>
                <a:latin typeface="Times New Roman"/>
                <a:cs typeface="Times New Roman"/>
              </a:rPr>
              <a:t>e</a:t>
            </a:r>
            <a:r>
              <a:rPr sz="1400" spc="160" dirty="0">
                <a:solidFill>
                  <a:srgbClr val="C6B597"/>
                </a:solidFill>
                <a:latin typeface="Times New Roman"/>
                <a:cs typeface="Times New Roman"/>
              </a:rPr>
              <a:t>x</a:t>
            </a:r>
            <a:r>
              <a:rPr sz="1400" spc="566" dirty="0">
                <a:solidFill>
                  <a:srgbClr val="C6B597"/>
                </a:solidFill>
                <a:latin typeface="Times New Roman"/>
                <a:cs typeface="Times New Roman"/>
              </a:rPr>
              <a:t>t</a:t>
            </a:r>
            <a:r>
              <a:rPr sz="1400" spc="152" dirty="0">
                <a:solidFill>
                  <a:srgbClr val="C6B597"/>
                </a:solidFill>
                <a:latin typeface="Times New Roman"/>
                <a:cs typeface="Times New Roman"/>
              </a:rPr>
              <a:t>"</a:t>
            </a:r>
            <a:r>
              <a:rPr sz="1400" dirty="0">
                <a:solidFill>
                  <a:srgbClr val="C6B597"/>
                </a:solidFill>
                <a:latin typeface="Times New Roman"/>
                <a:cs typeface="Times New Roman"/>
              </a:rPr>
              <a:t>  </a:t>
            </a:r>
            <a:r>
              <a:rPr sz="1400" spc="50" dirty="0">
                <a:solidFill>
                  <a:srgbClr val="C6B597"/>
                </a:solidFill>
                <a:latin typeface="Times New Roman"/>
                <a:cs typeface="Times New Roman"/>
              </a:rPr>
              <a:t> </a:t>
            </a:r>
            <a:r>
              <a:rPr sz="1400" spc="84" dirty="0">
                <a:solidFill>
                  <a:srgbClr val="8AB38C"/>
                </a:solidFill>
                <a:latin typeface="Arial"/>
                <a:cs typeface="Arial"/>
              </a:rPr>
              <a:t>n</a:t>
            </a:r>
            <a:r>
              <a:rPr sz="1400" spc="636" dirty="0">
                <a:solidFill>
                  <a:srgbClr val="8AB38C"/>
                </a:solidFill>
                <a:latin typeface="Arial"/>
                <a:cs typeface="Arial"/>
              </a:rPr>
              <a:t>a</a:t>
            </a:r>
            <a:r>
              <a:rPr sz="1400" spc="448" dirty="0">
                <a:solidFill>
                  <a:srgbClr val="8AB38C"/>
                </a:solidFill>
                <a:latin typeface="Arial"/>
                <a:cs typeface="Arial"/>
              </a:rPr>
              <a:t>e</a:t>
            </a:r>
            <a:r>
              <a:rPr sz="1400" spc="190" dirty="0">
                <a:solidFill>
                  <a:srgbClr val="8AB38C"/>
                </a:solidFill>
                <a:latin typeface="Arial"/>
                <a:cs typeface="Arial"/>
              </a:rPr>
              <a:t>=</a:t>
            </a:r>
            <a:r>
              <a:rPr sz="1400" spc="224" dirty="0">
                <a:solidFill>
                  <a:srgbClr val="A09A91"/>
                </a:solidFill>
                <a:latin typeface="Arial"/>
                <a:cs typeface="Arial"/>
              </a:rPr>
              <a:t>"</a:t>
            </a:r>
            <a:r>
              <a:rPr sz="1400" dirty="0">
                <a:solidFill>
                  <a:srgbClr val="A09A91"/>
                </a:solidFill>
                <a:latin typeface="Arial"/>
                <a:cs typeface="Arial"/>
              </a:rPr>
              <a:t>  </a:t>
            </a:r>
            <a:r>
              <a:rPr sz="1400" spc="128" dirty="0">
                <a:solidFill>
                  <a:srgbClr val="A09A91"/>
                </a:solidFill>
                <a:latin typeface="Arial"/>
                <a:cs typeface="Arial"/>
              </a:rPr>
              <a:t> </a:t>
            </a:r>
            <a:r>
              <a:rPr sz="1000" spc="368" dirty="0">
                <a:solidFill>
                  <a:srgbClr val="C6B597"/>
                </a:solidFill>
                <a:latin typeface="Times New Roman"/>
                <a:cs typeface="Times New Roman"/>
              </a:rPr>
              <a:t>i</a:t>
            </a:r>
            <a:r>
              <a:rPr sz="1000" spc="484" dirty="0">
                <a:solidFill>
                  <a:srgbClr val="C6B597"/>
                </a:solidFill>
                <a:latin typeface="Times New Roman"/>
                <a:cs typeface="Times New Roman"/>
              </a:rPr>
              <a:t>s</a:t>
            </a:r>
            <a:r>
              <a:rPr sz="1000" spc="412" dirty="0">
                <a:solidFill>
                  <a:srgbClr val="C6B597"/>
                </a:solidFill>
                <a:latin typeface="Times New Roman"/>
                <a:cs typeface="Times New Roman"/>
              </a:rPr>
              <a:t>l</a:t>
            </a:r>
            <a:r>
              <a:rPr sz="1000" spc="506" dirty="0">
                <a:solidFill>
                  <a:srgbClr val="A09A91"/>
                </a:solidFill>
                <a:latin typeface="Times New Roman"/>
                <a:cs typeface="Times New Roman"/>
              </a:rPr>
              <a:t>"</a:t>
            </a:r>
            <a:r>
              <a:rPr sz="1000" spc="310" dirty="0">
                <a:solidFill>
                  <a:srgbClr val="A09A91"/>
                </a:solidFill>
                <a:latin typeface="Times New Roman"/>
                <a:cs typeface="Times New Roman"/>
              </a:rPr>
              <a:t>  </a:t>
            </a:r>
            <a:r>
              <a:rPr sz="1000" spc="626" dirty="0">
                <a:solidFill>
                  <a:srgbClr val="A09A91"/>
                </a:solidFill>
                <a:latin typeface="Times New Roman"/>
                <a:cs typeface="Times New Roman"/>
              </a:rPr>
              <a:t> </a:t>
            </a:r>
            <a:r>
              <a:rPr sz="1400" spc="208" dirty="0">
                <a:solidFill>
                  <a:srgbClr val="8AB38C"/>
                </a:solidFill>
                <a:latin typeface="Arial"/>
                <a:cs typeface="Arial"/>
              </a:rPr>
              <a:t>v</a:t>
            </a:r>
            <a:r>
              <a:rPr sz="1400" spc="176" dirty="0">
                <a:solidFill>
                  <a:srgbClr val="8AB38C"/>
                </a:solidFill>
                <a:latin typeface="Arial"/>
                <a:cs typeface="Arial"/>
              </a:rPr>
              <a:t>a</a:t>
            </a:r>
            <a:r>
              <a:rPr sz="1400" spc="600" dirty="0">
                <a:solidFill>
                  <a:srgbClr val="809A7E"/>
                </a:solidFill>
                <a:latin typeface="Arial"/>
                <a:cs typeface="Arial"/>
              </a:rPr>
              <a:t>l</a:t>
            </a:r>
            <a:r>
              <a:rPr sz="1400" spc="132" dirty="0">
                <a:solidFill>
                  <a:srgbClr val="8AB38C"/>
                </a:solidFill>
                <a:latin typeface="Arial"/>
                <a:cs typeface="Arial"/>
              </a:rPr>
              <a:t>u</a:t>
            </a:r>
            <a:r>
              <a:rPr sz="1400" spc="84" dirty="0">
                <a:solidFill>
                  <a:srgbClr val="8AB38C"/>
                </a:solidFill>
                <a:latin typeface="Arial"/>
                <a:cs typeface="Arial"/>
              </a:rPr>
              <a:t>e</a:t>
            </a:r>
            <a:r>
              <a:rPr sz="1400" spc="480" dirty="0">
                <a:solidFill>
                  <a:srgbClr val="8AB38C"/>
                </a:solidFill>
                <a:latin typeface="Arial"/>
                <a:cs typeface="Arial"/>
              </a:rPr>
              <a:t>=</a:t>
            </a:r>
            <a:r>
              <a:rPr sz="1400" spc="1424" dirty="0">
                <a:solidFill>
                  <a:srgbClr val="858587"/>
                </a:solidFill>
                <a:latin typeface="Arial"/>
                <a:cs typeface="Arial"/>
              </a:rPr>
              <a:t>?</a:t>
            </a:r>
            <a:r>
              <a:rPr sz="1400" spc="214" dirty="0">
                <a:solidFill>
                  <a:srgbClr val="545654"/>
                </a:solidFill>
                <a:latin typeface="Arial"/>
                <a:cs typeface="Arial"/>
              </a:rPr>
              <a:t>php</a:t>
            </a:r>
            <a:r>
              <a:rPr sz="1400" dirty="0">
                <a:solidFill>
                  <a:srgbClr val="545654"/>
                </a:solidFill>
                <a:latin typeface="Arial"/>
                <a:cs typeface="Arial"/>
              </a:rPr>
              <a:t> </a:t>
            </a:r>
            <a:r>
              <a:rPr sz="1400" spc="-18" dirty="0">
                <a:solidFill>
                  <a:srgbClr val="545654"/>
                </a:solidFill>
                <a:latin typeface="Arial"/>
                <a:cs typeface="Arial"/>
              </a:rPr>
              <a:t> </a:t>
            </a:r>
            <a:r>
              <a:rPr sz="1400" spc="162" dirty="0">
                <a:solidFill>
                  <a:srgbClr val="8585B5"/>
                </a:solidFill>
                <a:latin typeface="Times New Roman"/>
                <a:cs typeface="Times New Roman"/>
              </a:rPr>
              <a:t>e</a:t>
            </a:r>
            <a:r>
              <a:rPr sz="1400" spc="150" dirty="0">
                <a:solidFill>
                  <a:srgbClr val="8585B5"/>
                </a:solidFill>
                <a:latin typeface="Times New Roman"/>
                <a:cs typeface="Times New Roman"/>
              </a:rPr>
              <a:t>c</a:t>
            </a:r>
            <a:r>
              <a:rPr sz="1400" spc="116" dirty="0">
                <a:solidFill>
                  <a:srgbClr val="8585B5"/>
                </a:solidFill>
                <a:latin typeface="Times New Roman"/>
                <a:cs typeface="Times New Roman"/>
              </a:rPr>
              <a:t>ho</a:t>
            </a:r>
            <a:r>
              <a:rPr sz="1400" spc="56" dirty="0">
                <a:solidFill>
                  <a:srgbClr val="8585B5"/>
                </a:solidFill>
                <a:latin typeface="Times New Roman"/>
                <a:cs typeface="Times New Roman"/>
              </a:rPr>
              <a:t>  </a:t>
            </a:r>
            <a:r>
              <a:rPr sz="1400" spc="134" dirty="0">
                <a:solidFill>
                  <a:srgbClr val="8585B5"/>
                </a:solidFill>
                <a:latin typeface="Times New Roman"/>
                <a:cs typeface="Times New Roman"/>
              </a:rPr>
              <a:t> </a:t>
            </a:r>
            <a:r>
              <a:rPr sz="1200" spc="110" dirty="0">
                <a:solidFill>
                  <a:srgbClr val="A19759"/>
                </a:solidFill>
                <a:latin typeface="Arial"/>
                <a:cs typeface="Arial"/>
              </a:rPr>
              <a:t>$</a:t>
            </a:r>
            <a:endParaRPr sz="1200">
              <a:latin typeface="Arial"/>
              <a:cs typeface="Arial"/>
            </a:endParaRPr>
          </a:p>
          <a:p>
            <a:pPr marL="476504" marR="34290">
              <a:lnSpc>
                <a:spcPct val="95825"/>
              </a:lnSpc>
              <a:spcBef>
                <a:spcPts val="400"/>
              </a:spcBef>
            </a:pPr>
            <a:r>
              <a:rPr sz="1400" spc="70" dirty="0">
                <a:solidFill>
                  <a:srgbClr val="9A99BD"/>
                </a:solidFill>
                <a:latin typeface="Times New Roman"/>
                <a:cs typeface="Times New Roman"/>
              </a:rPr>
              <a:t>&lt;</a:t>
            </a:r>
            <a:r>
              <a:rPr sz="1400" spc="352" dirty="0">
                <a:solidFill>
                  <a:srgbClr val="8585B5"/>
                </a:solidFill>
                <a:latin typeface="Times New Roman"/>
                <a:cs typeface="Times New Roman"/>
              </a:rPr>
              <a:t>d</a:t>
            </a:r>
            <a:r>
              <a:rPr sz="1400" spc="328" dirty="0">
                <a:solidFill>
                  <a:srgbClr val="8585B5"/>
                </a:solidFill>
                <a:latin typeface="Times New Roman"/>
                <a:cs typeface="Times New Roman"/>
              </a:rPr>
              <a:t>i</a:t>
            </a:r>
            <a:r>
              <a:rPr sz="1400" spc="250" dirty="0">
                <a:solidFill>
                  <a:srgbClr val="6B6E9C"/>
                </a:solidFill>
                <a:latin typeface="Times New Roman"/>
                <a:cs typeface="Times New Roman"/>
              </a:rPr>
              <a:t>v</a:t>
            </a:r>
            <a:r>
              <a:rPr sz="1400" dirty="0">
                <a:solidFill>
                  <a:srgbClr val="6B6E9C"/>
                </a:solidFill>
                <a:latin typeface="Times New Roman"/>
                <a:cs typeface="Times New Roman"/>
              </a:rPr>
              <a:t>  </a:t>
            </a:r>
            <a:r>
              <a:rPr sz="1400" spc="-78" dirty="0">
                <a:solidFill>
                  <a:srgbClr val="6B6E9C"/>
                </a:solidFill>
                <a:latin typeface="Times New Roman"/>
                <a:cs typeface="Times New Roman"/>
              </a:rPr>
              <a:t> </a:t>
            </a:r>
            <a:r>
              <a:rPr sz="1400" spc="288" dirty="0">
                <a:solidFill>
                  <a:srgbClr val="8AB38C"/>
                </a:solidFill>
                <a:latin typeface="Times New Roman"/>
                <a:cs typeface="Times New Roman"/>
              </a:rPr>
              <a:t>c</a:t>
            </a:r>
            <a:r>
              <a:rPr sz="1400" spc="420" dirty="0">
                <a:solidFill>
                  <a:srgbClr val="8AB38C"/>
                </a:solidFill>
                <a:latin typeface="Times New Roman"/>
                <a:cs typeface="Times New Roman"/>
              </a:rPr>
              <a:t>l</a:t>
            </a:r>
            <a:r>
              <a:rPr sz="1400" spc="288" dirty="0">
                <a:solidFill>
                  <a:srgbClr val="8AB38C"/>
                </a:solidFill>
                <a:latin typeface="Times New Roman"/>
                <a:cs typeface="Times New Roman"/>
              </a:rPr>
              <a:t>a</a:t>
            </a:r>
            <a:r>
              <a:rPr sz="1400" spc="700" dirty="0">
                <a:solidFill>
                  <a:srgbClr val="8AB38C"/>
                </a:solidFill>
                <a:latin typeface="Times New Roman"/>
                <a:cs typeface="Times New Roman"/>
              </a:rPr>
              <a:t>ss</a:t>
            </a:r>
            <a:r>
              <a:rPr sz="1400" dirty="0">
                <a:solidFill>
                  <a:srgbClr val="8AB38C"/>
                </a:solidFill>
                <a:latin typeface="Times New Roman"/>
                <a:cs typeface="Times New Roman"/>
              </a:rPr>
              <a:t>   </a:t>
            </a:r>
            <a:r>
              <a:rPr sz="1400" spc="-50" dirty="0">
                <a:solidFill>
                  <a:srgbClr val="8AB38C"/>
                </a:solidFill>
                <a:latin typeface="Times New Roman"/>
                <a:cs typeface="Times New Roman"/>
              </a:rPr>
              <a:t> </a:t>
            </a:r>
            <a:r>
              <a:rPr sz="1400" spc="50" dirty="0">
                <a:solidFill>
                  <a:srgbClr val="C6B597"/>
                </a:solidFill>
                <a:latin typeface="Times New Roman"/>
                <a:cs typeface="Times New Roman"/>
              </a:rPr>
              <a:t>e</a:t>
            </a:r>
            <a:r>
              <a:rPr sz="1400" spc="350" dirty="0">
                <a:solidFill>
                  <a:srgbClr val="C6B597"/>
                </a:solidFill>
                <a:latin typeface="Times New Roman"/>
                <a:cs typeface="Times New Roman"/>
              </a:rPr>
              <a:t>r</a:t>
            </a:r>
            <a:r>
              <a:rPr sz="1400" spc="496" dirty="0">
                <a:solidFill>
                  <a:srgbClr val="C6B597"/>
                </a:solidFill>
                <a:latin typeface="Times New Roman"/>
                <a:cs typeface="Times New Roman"/>
              </a:rPr>
              <a:t>r</a:t>
            </a:r>
            <a:r>
              <a:rPr sz="1400" spc="208" dirty="0">
                <a:solidFill>
                  <a:srgbClr val="C6B597"/>
                </a:solidFill>
                <a:latin typeface="Times New Roman"/>
                <a:cs typeface="Times New Roman"/>
              </a:rPr>
              <a:t>o</a:t>
            </a:r>
            <a:r>
              <a:rPr sz="1400" spc="444" dirty="0">
                <a:solidFill>
                  <a:srgbClr val="C6B597"/>
                </a:solidFill>
                <a:latin typeface="Times New Roman"/>
                <a:cs typeface="Times New Roman"/>
              </a:rPr>
              <a:t>r</a:t>
            </a:r>
            <a:r>
              <a:rPr sz="1400" spc="-90" dirty="0">
                <a:solidFill>
                  <a:srgbClr val="A09A91"/>
                </a:solidFill>
                <a:latin typeface="Times New Roman"/>
                <a:cs typeface="Times New Roman"/>
              </a:rPr>
              <a:t>"</a:t>
            </a:r>
            <a:r>
              <a:rPr sz="1400" spc="478" dirty="0">
                <a:solidFill>
                  <a:srgbClr val="9A99BD"/>
                </a:solidFill>
                <a:latin typeface="Times New Roman"/>
                <a:cs typeface="Times New Roman"/>
              </a:rPr>
              <a:t>&gt;</a:t>
            </a:r>
            <a:endParaRPr sz="1400">
              <a:latin typeface="Times New Roman"/>
              <a:cs typeface="Times New Roman"/>
            </a:endParaRPr>
          </a:p>
          <a:p>
            <a:pPr marL="476504" marR="34290">
              <a:lnSpc>
                <a:spcPct val="95825"/>
              </a:lnSpc>
              <a:spcBef>
                <a:spcPts val="310"/>
              </a:spcBef>
            </a:pPr>
            <a:r>
              <a:rPr sz="1600" b="1" spc="20" dirty="0">
                <a:solidFill>
                  <a:srgbClr val="858587"/>
                </a:solidFill>
                <a:latin typeface="Times New Roman"/>
                <a:cs typeface="Times New Roman"/>
              </a:rPr>
              <a:t>&lt;</a:t>
            </a:r>
            <a:r>
              <a:rPr sz="1600" b="1" spc="20" dirty="0">
                <a:solidFill>
                  <a:srgbClr val="545654"/>
                </a:solidFill>
                <a:latin typeface="Times New Roman"/>
                <a:cs typeface="Times New Roman"/>
              </a:rPr>
              <a:t>?pnp</a:t>
            </a:r>
            <a:endParaRPr sz="1600">
              <a:latin typeface="Times New Roman"/>
              <a:cs typeface="Times New Roman"/>
            </a:endParaRPr>
          </a:p>
          <a:p>
            <a:pPr marL="685800" marR="160060">
              <a:lnSpc>
                <a:spcPct val="95825"/>
              </a:lnSpc>
              <a:spcBef>
                <a:spcPts val="130"/>
              </a:spcBef>
            </a:pPr>
            <a:r>
              <a:rPr sz="1600" spc="320" dirty="0">
                <a:solidFill>
                  <a:srgbClr val="8585B5"/>
                </a:solidFill>
                <a:latin typeface="Times New Roman"/>
                <a:cs typeface="Times New Roman"/>
              </a:rPr>
              <a:t>it</a:t>
            </a:r>
            <a:r>
              <a:rPr sz="1600" spc="290" dirty="0">
                <a:solidFill>
                  <a:srgbClr val="8585B5"/>
                </a:solidFill>
                <a:latin typeface="Times New Roman"/>
                <a:cs typeface="Times New Roman"/>
              </a:rPr>
              <a:t> </a:t>
            </a:r>
            <a:r>
              <a:rPr sz="1600" spc="296" dirty="0">
                <a:solidFill>
                  <a:srgbClr val="8585B5"/>
                </a:solidFill>
                <a:latin typeface="Times New Roman"/>
                <a:cs typeface="Times New Roman"/>
              </a:rPr>
              <a:t> </a:t>
            </a:r>
            <a:r>
              <a:rPr sz="1400" spc="14" dirty="0">
                <a:solidFill>
                  <a:srgbClr val="858587"/>
                </a:solidFill>
                <a:latin typeface="Times New Roman"/>
                <a:cs typeface="Times New Roman"/>
              </a:rPr>
              <a:t>(</a:t>
            </a:r>
            <a:r>
              <a:rPr sz="1400" spc="-178" dirty="0">
                <a:solidFill>
                  <a:srgbClr val="A09A91"/>
                </a:solidFill>
                <a:latin typeface="Times New Roman"/>
                <a:cs typeface="Times New Roman"/>
              </a:rPr>
              <a:t>&amp;</a:t>
            </a:r>
            <a:r>
              <a:rPr sz="1400" dirty="0">
                <a:solidFill>
                  <a:srgbClr val="A09A91"/>
                </a:solidFill>
                <a:latin typeface="Times New Roman"/>
                <a:cs typeface="Times New Roman"/>
              </a:rPr>
              <a:t>w</a:t>
            </a:r>
            <a:r>
              <a:rPr sz="1400" spc="374" dirty="0">
                <a:solidFill>
                  <a:srgbClr val="A09A91"/>
                </a:solidFill>
                <a:latin typeface="Times New Roman"/>
                <a:cs typeface="Times New Roman"/>
              </a:rPr>
              <a:t>i</a:t>
            </a:r>
            <a:r>
              <a:rPr sz="1400" spc="416" dirty="0">
                <a:solidFill>
                  <a:srgbClr val="A09A91"/>
                </a:solidFill>
                <a:latin typeface="Times New Roman"/>
                <a:cs typeface="Times New Roman"/>
              </a:rPr>
              <a:t>s</a:t>
            </a:r>
            <a:r>
              <a:rPr sz="1400" spc="160" dirty="0">
                <a:solidFill>
                  <a:srgbClr val="A09A91"/>
                </a:solidFill>
                <a:latin typeface="Times New Roman"/>
                <a:cs typeface="Times New Roman"/>
              </a:rPr>
              <a:t>h</a:t>
            </a:r>
            <a:r>
              <a:rPr sz="1400" spc="208" dirty="0">
                <a:solidFill>
                  <a:srgbClr val="A09A91"/>
                </a:solidFill>
                <a:latin typeface="Times New Roman"/>
                <a:cs typeface="Times New Roman"/>
              </a:rPr>
              <a:t>b</a:t>
            </a:r>
            <a:r>
              <a:rPr sz="1400" spc="288" dirty="0">
                <a:solidFill>
                  <a:srgbClr val="A09A91"/>
                </a:solidFill>
                <a:latin typeface="Times New Roman"/>
                <a:cs typeface="Times New Roman"/>
              </a:rPr>
              <a:t>e</a:t>
            </a:r>
            <a:r>
              <a:rPr sz="1400" spc="280" dirty="0">
                <a:solidFill>
                  <a:srgbClr val="A09A91"/>
                </a:solidFill>
                <a:latin typeface="Times New Roman"/>
                <a:cs typeface="Times New Roman"/>
              </a:rPr>
              <a:t>s</a:t>
            </a:r>
            <a:r>
              <a:rPr sz="1400" spc="420" dirty="0">
                <a:solidFill>
                  <a:srgbClr val="A09A91"/>
                </a:solidFill>
                <a:latin typeface="Times New Roman"/>
                <a:cs typeface="Times New Roman"/>
              </a:rPr>
              <a:t>c</a:t>
            </a:r>
            <a:r>
              <a:rPr sz="1400" spc="396" dirty="0">
                <a:solidFill>
                  <a:srgbClr val="A09A91"/>
                </a:solidFill>
                <a:latin typeface="Times New Roman"/>
                <a:cs typeface="Times New Roman"/>
              </a:rPr>
              <a:t>r</a:t>
            </a:r>
            <a:r>
              <a:rPr sz="1400" spc="1078" dirty="0">
                <a:solidFill>
                  <a:srgbClr val="A09A91"/>
                </a:solidFill>
                <a:latin typeface="Times New Roman"/>
                <a:cs typeface="Times New Roman"/>
              </a:rPr>
              <a:t>p</a:t>
            </a:r>
            <a:r>
              <a:rPr sz="1400" spc="566" dirty="0">
                <a:solidFill>
                  <a:srgbClr val="A09A91"/>
                </a:solidFill>
                <a:latin typeface="Times New Roman"/>
                <a:cs typeface="Times New Roman"/>
              </a:rPr>
              <a:t>t</a:t>
            </a:r>
            <a:r>
              <a:rPr sz="1400" spc="474" dirty="0">
                <a:solidFill>
                  <a:srgbClr val="A09A91"/>
                </a:solidFill>
                <a:latin typeface="Times New Roman"/>
                <a:cs typeface="Times New Roman"/>
              </a:rPr>
              <a:t>i</a:t>
            </a:r>
            <a:r>
              <a:rPr sz="1400" spc="160" dirty="0">
                <a:solidFill>
                  <a:srgbClr val="A09A91"/>
                </a:solidFill>
                <a:latin typeface="Times New Roman"/>
                <a:cs typeface="Times New Roman"/>
              </a:rPr>
              <a:t>o</a:t>
            </a:r>
            <a:r>
              <a:rPr sz="1400" spc="400" dirty="0">
                <a:solidFill>
                  <a:srgbClr val="A09A91"/>
                </a:solidFill>
                <a:latin typeface="Times New Roman"/>
                <a:cs typeface="Times New Roman"/>
              </a:rPr>
              <a:t>n</a:t>
            </a:r>
            <a:r>
              <a:rPr sz="1400" spc="282" dirty="0">
                <a:solidFill>
                  <a:srgbClr val="A09A91"/>
                </a:solidFill>
                <a:latin typeface="Times New Roman"/>
                <a:cs typeface="Times New Roman"/>
              </a:rPr>
              <a:t>l</a:t>
            </a:r>
            <a:r>
              <a:rPr sz="1400" spc="456" dirty="0">
                <a:solidFill>
                  <a:srgbClr val="A09A91"/>
                </a:solidFill>
                <a:latin typeface="Times New Roman"/>
                <a:cs typeface="Times New Roman"/>
              </a:rPr>
              <a:t>s</a:t>
            </a:r>
            <a:r>
              <a:rPr sz="1400" spc="420" dirty="0">
                <a:solidFill>
                  <a:srgbClr val="A09A91"/>
                </a:solidFill>
                <a:latin typeface="Times New Roman"/>
                <a:cs typeface="Times New Roman"/>
              </a:rPr>
              <a:t>t</a:t>
            </a:r>
            <a:r>
              <a:rPr sz="1400" spc="-82" dirty="0">
                <a:solidFill>
                  <a:srgbClr val="A09A91"/>
                </a:solidFill>
                <a:latin typeface="Times New Roman"/>
                <a:cs typeface="Times New Roman"/>
              </a:rPr>
              <a:t>m</a:t>
            </a:r>
            <a:r>
              <a:rPr sz="1400" spc="68" dirty="0">
                <a:solidFill>
                  <a:srgbClr val="A09A91"/>
                </a:solidFill>
                <a:latin typeface="Times New Roman"/>
                <a:cs typeface="Times New Roman"/>
              </a:rPr>
              <a:t>p</a:t>
            </a:r>
            <a:r>
              <a:rPr sz="1400" spc="766" dirty="0">
                <a:solidFill>
                  <a:srgbClr val="858587"/>
                </a:solidFill>
                <a:latin typeface="Times New Roman"/>
                <a:cs typeface="Times New Roman"/>
              </a:rPr>
              <a:t>t</a:t>
            </a:r>
            <a:r>
              <a:rPr sz="1400" spc="710" dirty="0">
                <a:solidFill>
                  <a:srgbClr val="A09A91"/>
                </a:solidFill>
                <a:latin typeface="Times New Roman"/>
                <a:cs typeface="Times New Roman"/>
              </a:rPr>
              <a:t>)</a:t>
            </a:r>
            <a:r>
              <a:rPr sz="1400" dirty="0">
                <a:solidFill>
                  <a:srgbClr val="A09A91"/>
                </a:solidFill>
                <a:latin typeface="Times New Roman"/>
                <a:cs typeface="Times New Roman"/>
              </a:rPr>
              <a:t>   </a:t>
            </a:r>
            <a:r>
              <a:rPr sz="1400" spc="-38" dirty="0">
                <a:solidFill>
                  <a:srgbClr val="A09A91"/>
                </a:solidFill>
                <a:latin typeface="Times New Roman"/>
                <a:cs typeface="Times New Roman"/>
              </a:rPr>
              <a:t> </a:t>
            </a:r>
            <a:r>
              <a:rPr sz="1400" spc="208" dirty="0">
                <a:solidFill>
                  <a:srgbClr val="8585B5"/>
                </a:solidFill>
                <a:latin typeface="Times New Roman"/>
                <a:cs typeface="Times New Roman"/>
              </a:rPr>
              <a:t>ec</a:t>
            </a:r>
            <a:r>
              <a:rPr sz="1400" spc="166" dirty="0">
                <a:solidFill>
                  <a:srgbClr val="8585B5"/>
                </a:solidFill>
                <a:latin typeface="Times New Roman"/>
                <a:cs typeface="Times New Roman"/>
              </a:rPr>
              <a:t>ho</a:t>
            </a:r>
            <a:r>
              <a:rPr sz="1400" spc="82" dirty="0">
                <a:solidFill>
                  <a:srgbClr val="8585B5"/>
                </a:solidFill>
                <a:latin typeface="Times New Roman"/>
                <a:cs typeface="Times New Roman"/>
              </a:rPr>
              <a:t>  </a:t>
            </a:r>
            <a:r>
              <a:rPr sz="1400" spc="322" dirty="0">
                <a:solidFill>
                  <a:srgbClr val="8585B5"/>
                </a:solidFill>
                <a:latin typeface="Times New Roman"/>
                <a:cs typeface="Times New Roman"/>
              </a:rPr>
              <a:t> </a:t>
            </a:r>
            <a:r>
              <a:rPr sz="1600" spc="-172" dirty="0">
                <a:solidFill>
                  <a:srgbClr val="C6B597"/>
                </a:solidFill>
                <a:latin typeface="Times New Roman"/>
                <a:cs typeface="Times New Roman"/>
              </a:rPr>
              <a:t>"</a:t>
            </a:r>
            <a:r>
              <a:rPr sz="1600" spc="70" dirty="0">
                <a:solidFill>
                  <a:srgbClr val="C6B597"/>
                </a:solidFill>
                <a:latin typeface="Times New Roman"/>
                <a:cs typeface="Times New Roman"/>
              </a:rPr>
              <a:t>P</a:t>
            </a:r>
            <a:r>
              <a:rPr sz="1600" spc="372" dirty="0">
                <a:solidFill>
                  <a:srgbClr val="C6B597"/>
                </a:solidFill>
                <a:latin typeface="Times New Roman"/>
                <a:cs typeface="Times New Roman"/>
              </a:rPr>
              <a:t>l</a:t>
            </a:r>
            <a:r>
              <a:rPr sz="1600" spc="394" dirty="0">
                <a:solidFill>
                  <a:srgbClr val="C6B597"/>
                </a:solidFill>
                <a:latin typeface="Times New Roman"/>
                <a:cs typeface="Times New Roman"/>
              </a:rPr>
              <a:t>e</a:t>
            </a:r>
            <a:r>
              <a:rPr sz="1600" spc="4" dirty="0">
                <a:solidFill>
                  <a:srgbClr val="C6B597"/>
                </a:solidFill>
                <a:latin typeface="Times New Roman"/>
                <a:cs typeface="Times New Roman"/>
              </a:rPr>
              <a:t>a</a:t>
            </a:r>
            <a:r>
              <a:rPr sz="1600" spc="236" dirty="0">
                <a:solidFill>
                  <a:srgbClr val="C6B597"/>
                </a:solidFill>
                <a:latin typeface="Times New Roman"/>
                <a:cs typeface="Times New Roman"/>
              </a:rPr>
              <a:t>s</a:t>
            </a:r>
            <a:r>
              <a:rPr sz="1600" spc="152" dirty="0">
                <a:solidFill>
                  <a:srgbClr val="C6B597"/>
                </a:solidFill>
                <a:latin typeface="Times New Roman"/>
                <a:cs typeface="Times New Roman"/>
              </a:rPr>
              <a:t>e</a:t>
            </a:r>
            <a:r>
              <a:rPr sz="1600" dirty="0">
                <a:solidFill>
                  <a:srgbClr val="C6B597"/>
                </a:solidFill>
                <a:latin typeface="Times New Roman"/>
                <a:cs typeface="Times New Roman"/>
              </a:rPr>
              <a:t>  </a:t>
            </a:r>
            <a:r>
              <a:rPr sz="1600" spc="-188" dirty="0">
                <a:solidFill>
                  <a:srgbClr val="C6B597"/>
                </a:solidFill>
                <a:latin typeface="Times New Roman"/>
                <a:cs typeface="Times New Roman"/>
              </a:rPr>
              <a:t> </a:t>
            </a:r>
            <a:r>
              <a:rPr sz="1600" spc="264" dirty="0">
                <a:solidFill>
                  <a:srgbClr val="C6B597"/>
                </a:solidFill>
                <a:latin typeface="Times New Roman"/>
                <a:cs typeface="Times New Roman"/>
              </a:rPr>
              <a:t>e</a:t>
            </a:r>
            <a:r>
              <a:rPr sz="1600" spc="310" dirty="0">
                <a:solidFill>
                  <a:srgbClr val="C6B597"/>
                </a:solidFill>
                <a:latin typeface="Times New Roman"/>
                <a:cs typeface="Times New Roman"/>
              </a:rPr>
              <a:t>n</a:t>
            </a:r>
            <a:r>
              <a:rPr sz="1600" spc="144" dirty="0">
                <a:solidFill>
                  <a:srgbClr val="C6B597"/>
                </a:solidFill>
                <a:latin typeface="Times New Roman"/>
                <a:cs typeface="Times New Roman"/>
              </a:rPr>
              <a:t>t</a:t>
            </a:r>
            <a:r>
              <a:rPr sz="1600" spc="264" dirty="0">
                <a:solidFill>
                  <a:srgbClr val="C6B597"/>
                </a:solidFill>
                <a:latin typeface="Times New Roman"/>
                <a:cs typeface="Times New Roman"/>
              </a:rPr>
              <a:t>er</a:t>
            </a:r>
            <a:r>
              <a:rPr sz="1600" spc="672" dirty="0">
                <a:solidFill>
                  <a:srgbClr val="C6B597"/>
                </a:solidFill>
                <a:latin typeface="Times New Roman"/>
                <a:cs typeface="Times New Roman"/>
              </a:rPr>
              <a:t> </a:t>
            </a:r>
            <a:r>
              <a:rPr sz="1600" b="1" dirty="0">
                <a:solidFill>
                  <a:srgbClr val="C6B597"/>
                </a:solidFill>
                <a:latin typeface="Times New Roman"/>
                <a:cs typeface="Times New Roman"/>
              </a:rPr>
              <a:t>a </a:t>
            </a:r>
            <a:r>
              <a:rPr sz="1600" b="1" spc="170" dirty="0">
                <a:solidFill>
                  <a:srgbClr val="C6B597"/>
                </a:solidFill>
                <a:latin typeface="Times New Roman"/>
                <a:cs typeface="Times New Roman"/>
              </a:rPr>
              <a:t> </a:t>
            </a:r>
            <a:r>
              <a:rPr sz="1600" spc="58" dirty="0">
                <a:solidFill>
                  <a:srgbClr val="C6B597"/>
                </a:solidFill>
                <a:latin typeface="Times New Roman"/>
                <a:cs typeface="Times New Roman"/>
              </a:rPr>
              <a:t>d</a:t>
            </a:r>
            <a:r>
              <a:rPr sz="1600" spc="200" dirty="0">
                <a:solidFill>
                  <a:srgbClr val="C6B597"/>
                </a:solidFill>
                <a:latin typeface="Times New Roman"/>
                <a:cs typeface="Times New Roman"/>
              </a:rPr>
              <a:t>e</a:t>
            </a:r>
            <a:r>
              <a:rPr sz="1600" spc="236" dirty="0">
                <a:solidFill>
                  <a:srgbClr val="C6B597"/>
                </a:solidFill>
                <a:latin typeface="Times New Roman"/>
                <a:cs typeface="Times New Roman"/>
              </a:rPr>
              <a:t>s</a:t>
            </a:r>
            <a:r>
              <a:rPr sz="1600" spc="150" dirty="0">
                <a:solidFill>
                  <a:srgbClr val="C6B597"/>
                </a:solidFill>
                <a:latin typeface="Times New Roman"/>
                <a:cs typeface="Times New Roman"/>
              </a:rPr>
              <a:t>c</a:t>
            </a:r>
            <a:r>
              <a:rPr sz="1600" spc="428" dirty="0">
                <a:solidFill>
                  <a:srgbClr val="C6B597"/>
                </a:solidFill>
                <a:latin typeface="Times New Roman"/>
                <a:cs typeface="Times New Roman"/>
              </a:rPr>
              <a:t>r</a:t>
            </a:r>
            <a:r>
              <a:rPr sz="1600" spc="372" dirty="0">
                <a:solidFill>
                  <a:srgbClr val="C6B597"/>
                </a:solidFill>
                <a:latin typeface="Times New Roman"/>
                <a:cs typeface="Times New Roman"/>
              </a:rPr>
              <a:t>i</a:t>
            </a:r>
            <a:r>
              <a:rPr sz="1600" spc="162" dirty="0">
                <a:solidFill>
                  <a:srgbClr val="C6B597"/>
                </a:solidFill>
                <a:latin typeface="Times New Roman"/>
                <a:cs typeface="Times New Roman"/>
              </a:rPr>
              <a:t>p</a:t>
            </a:r>
            <a:r>
              <a:rPr sz="1600" spc="466" dirty="0">
                <a:solidFill>
                  <a:srgbClr val="C6B597"/>
                </a:solidFill>
                <a:latin typeface="Times New Roman"/>
                <a:cs typeface="Times New Roman"/>
              </a:rPr>
              <a:t>t</a:t>
            </a:r>
            <a:r>
              <a:rPr sz="1600" spc="372" dirty="0">
                <a:solidFill>
                  <a:srgbClr val="C6B597"/>
                </a:solidFill>
                <a:latin typeface="Times New Roman"/>
                <a:cs typeface="Times New Roman"/>
              </a:rPr>
              <a:t>i</a:t>
            </a:r>
            <a:r>
              <a:rPr sz="1600" spc="210" dirty="0">
                <a:solidFill>
                  <a:srgbClr val="C6B597"/>
                </a:solidFill>
                <a:latin typeface="Times New Roman"/>
                <a:cs typeface="Times New Roman"/>
              </a:rPr>
              <a:t>o</a:t>
            </a:r>
            <a:r>
              <a:rPr sz="1600" spc="162" dirty="0">
                <a:solidFill>
                  <a:srgbClr val="C6B597"/>
                </a:solidFill>
                <a:latin typeface="Times New Roman"/>
                <a:cs typeface="Times New Roman"/>
              </a:rPr>
              <a:t>n</a:t>
            </a:r>
            <a:r>
              <a:rPr sz="1600" spc="-86" dirty="0">
                <a:solidFill>
                  <a:srgbClr val="C6B597"/>
                </a:solidFill>
                <a:latin typeface="Times New Roman"/>
                <a:cs typeface="Times New Roman"/>
              </a:rPr>
              <a:t>&lt;</a:t>
            </a:r>
            <a:r>
              <a:rPr sz="1600" spc="-32" dirty="0">
                <a:solidFill>
                  <a:srgbClr val="C6B597"/>
                </a:solidFill>
                <a:latin typeface="Times New Roman"/>
                <a:cs typeface="Times New Roman"/>
              </a:rPr>
              <a:t>b</a:t>
            </a:r>
            <a:r>
              <a:rPr sz="1600" spc="574" dirty="0">
                <a:solidFill>
                  <a:srgbClr val="C6B597"/>
                </a:solidFill>
                <a:latin typeface="Times New Roman"/>
                <a:cs typeface="Times New Roman"/>
              </a:rPr>
              <a:t>r</a:t>
            </a:r>
            <a:r>
              <a:rPr sz="1600" spc="218" dirty="0">
                <a:solidFill>
                  <a:srgbClr val="C6B597"/>
                </a:solidFill>
                <a:latin typeface="Times New Roman"/>
                <a:cs typeface="Times New Roman"/>
              </a:rPr>
              <a:t>/</a:t>
            </a:r>
            <a:r>
              <a:rPr sz="1600" dirty="0">
                <a:solidFill>
                  <a:srgbClr val="C6B597"/>
                </a:solidFill>
                <a:latin typeface="Times New Roman"/>
                <a:cs typeface="Times New Roman"/>
              </a:rPr>
              <a:t>  </a:t>
            </a:r>
            <a:r>
              <a:rPr sz="1600" spc="58" dirty="0">
                <a:solidFill>
                  <a:srgbClr val="C6B597"/>
                </a:solidFill>
                <a:latin typeface="Times New Roman"/>
                <a:cs typeface="Times New Roman"/>
              </a:rPr>
              <a:t> </a:t>
            </a:r>
            <a:r>
              <a:rPr sz="1600" spc="162" dirty="0">
                <a:solidFill>
                  <a:srgbClr val="C6B597"/>
                </a:solidFill>
                <a:latin typeface="Times New Roman"/>
                <a:cs typeface="Times New Roman"/>
              </a:rPr>
              <a:t>"</a:t>
            </a:r>
            <a:r>
              <a:rPr sz="1600" spc="64" dirty="0">
                <a:solidFill>
                  <a:srgbClr val="6E706E"/>
                </a:solidFill>
                <a:latin typeface="Times New Roman"/>
                <a:cs typeface="Times New Roman"/>
              </a:rPr>
              <a:t>;</a:t>
            </a:r>
            <a:endParaRPr sz="1600">
              <a:latin typeface="Times New Roman"/>
              <a:cs typeface="Times New Roman"/>
            </a:endParaRPr>
          </a:p>
        </p:txBody>
      </p:sp>
      <p:sp>
        <p:nvSpPr>
          <p:cNvPr id="2" name="object 2"/>
          <p:cNvSpPr txBox="1"/>
          <p:nvPr/>
        </p:nvSpPr>
        <p:spPr>
          <a:xfrm>
            <a:off x="5211065" y="12104926"/>
            <a:ext cx="1148738" cy="466884"/>
          </a:xfrm>
          <a:prstGeom prst="rect">
            <a:avLst/>
          </a:prstGeom>
        </p:spPr>
        <p:txBody>
          <a:bodyPr wrap="square" lIns="0" tIns="5080" rIns="0" bIns="0" rtlCol="0">
            <a:noAutofit/>
          </a:bodyPr>
          <a:lstStyle/>
          <a:p>
            <a:pPr marL="403096" marR="606448">
              <a:lnSpc>
                <a:spcPct val="95825"/>
              </a:lnSpc>
            </a:pPr>
            <a:r>
              <a:rPr sz="1200" spc="-82" dirty="0">
                <a:solidFill>
                  <a:srgbClr val="6B6E9C"/>
                </a:solidFill>
                <a:latin typeface="Times New Roman"/>
                <a:cs typeface="Times New Roman"/>
              </a:rPr>
              <a:t>€</a:t>
            </a:r>
            <a:endParaRPr sz="1200">
              <a:latin typeface="Times New Roman"/>
              <a:cs typeface="Times New Roman"/>
            </a:endParaRPr>
          </a:p>
          <a:p>
            <a:pPr>
              <a:lnSpc>
                <a:spcPts val="2090"/>
              </a:lnSpc>
              <a:spcBef>
                <a:spcPts val="104"/>
              </a:spcBef>
            </a:pPr>
            <a:r>
              <a:rPr sz="2000" spc="-186" dirty="0">
                <a:solidFill>
                  <a:srgbClr val="6E706E"/>
                </a:solidFill>
                <a:latin typeface="Times New Roman"/>
                <a:cs typeface="Times New Roman"/>
              </a:rPr>
              <a:t>s</a:t>
            </a:r>
            <a:r>
              <a:rPr sz="2000" spc="-200" dirty="0">
                <a:solidFill>
                  <a:srgbClr val="6E706E"/>
                </a:solidFill>
                <a:latin typeface="Times New Roman"/>
                <a:cs typeface="Times New Roman"/>
              </a:rPr>
              <a:t>8</a:t>
            </a:r>
            <a:r>
              <a:rPr sz="2000" spc="-118" dirty="0">
                <a:solidFill>
                  <a:srgbClr val="A09A91"/>
                </a:solidFill>
                <a:latin typeface="Times New Roman"/>
                <a:cs typeface="Times New Roman"/>
              </a:rPr>
              <a:t>.</a:t>
            </a:r>
            <a:r>
              <a:rPr sz="2000" spc="564" dirty="0">
                <a:solidFill>
                  <a:srgbClr val="6E706E"/>
                </a:solidFill>
                <a:latin typeface="Times New Roman"/>
                <a:cs typeface="Times New Roman"/>
              </a:rPr>
              <a:t>s</a:t>
            </a:r>
            <a:r>
              <a:rPr sz="2000" dirty="0">
                <a:solidFill>
                  <a:srgbClr val="6E706E"/>
                </a:solidFill>
                <a:latin typeface="Times New Roman"/>
                <a:cs typeface="Times New Roman"/>
              </a:rPr>
              <a:t>   </a:t>
            </a:r>
            <a:r>
              <a:rPr sz="2000" spc="-78" dirty="0">
                <a:solidFill>
                  <a:srgbClr val="6E706E"/>
                </a:solidFill>
                <a:latin typeface="Times New Roman"/>
                <a:cs typeface="Times New Roman"/>
              </a:rPr>
              <a:t> </a:t>
            </a:r>
            <a:r>
              <a:rPr sz="1600" spc="86" dirty="0">
                <a:solidFill>
                  <a:srgbClr val="B1B3AC"/>
                </a:solidFill>
                <a:latin typeface="Times New Roman"/>
                <a:cs typeface="Times New Roman"/>
              </a:rPr>
              <a:t>[</a:t>
            </a:r>
            <a:r>
              <a:rPr sz="1600" spc="444" dirty="0">
                <a:solidFill>
                  <a:srgbClr val="6E706E"/>
                </a:solidFill>
                <a:latin typeface="Times New Roman"/>
                <a:cs typeface="Times New Roman"/>
              </a:rPr>
              <a:t>i</a:t>
            </a:r>
            <a:r>
              <a:rPr sz="1600" spc="498" dirty="0">
                <a:solidFill>
                  <a:srgbClr val="6E706E"/>
                </a:solidFill>
                <a:latin typeface="Times New Roman"/>
                <a:cs typeface="Times New Roman"/>
              </a:rPr>
              <a:t>s</a:t>
            </a:r>
            <a:r>
              <a:rPr sz="1600" spc="280" dirty="0">
                <a:solidFill>
                  <a:srgbClr val="B1B3AC"/>
                </a:solidFill>
                <a:latin typeface="Times New Roman"/>
                <a:cs typeface="Times New Roman"/>
              </a:rPr>
              <a:t>]</a:t>
            </a:r>
            <a:endParaRPr sz="1600">
              <a:latin typeface="Times New Roman"/>
              <a:cs typeface="Times New Roman"/>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42"/>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43" name="object 43"/>
          <p:cNvSpPr/>
          <p:nvPr/>
        </p:nvSpPr>
        <p:spPr>
          <a:xfrm>
            <a:off x="7302437" y="5653124"/>
            <a:ext cx="189738" cy="0"/>
          </a:xfrm>
          <a:custGeom>
            <a:avLst/>
            <a:gdLst/>
            <a:ahLst/>
            <a:cxnLst/>
            <a:rect l="l" t="t" r="r" b="b"/>
            <a:pathLst>
              <a:path w="94869">
                <a:moveTo>
                  <a:pt x="0" y="0"/>
                </a:moveTo>
                <a:lnTo>
                  <a:pt x="94869" y="0"/>
                </a:lnTo>
              </a:path>
            </a:pathLst>
          </a:custGeom>
          <a:ln w="4572">
            <a:solidFill>
              <a:srgbClr val="AFB1AF"/>
            </a:solidFill>
          </a:ln>
        </p:spPr>
        <p:txBody>
          <a:bodyPr wrap="square" lIns="0" tIns="0" rIns="0" bIns="0" rtlCol="0">
            <a:noAutofit/>
          </a:bodyPr>
          <a:lstStyle/>
          <a:p>
            <a:endParaRPr sz="4800"/>
          </a:p>
        </p:txBody>
      </p:sp>
      <p:sp>
        <p:nvSpPr>
          <p:cNvPr id="44" name="object 44"/>
          <p:cNvSpPr/>
          <p:nvPr/>
        </p:nvSpPr>
        <p:spPr>
          <a:xfrm>
            <a:off x="4834127" y="9766998"/>
            <a:ext cx="135102" cy="0"/>
          </a:xfrm>
          <a:custGeom>
            <a:avLst/>
            <a:gdLst/>
            <a:ahLst/>
            <a:cxnLst/>
            <a:rect l="l" t="t" r="r" b="b"/>
            <a:pathLst>
              <a:path w="67551">
                <a:moveTo>
                  <a:pt x="0" y="0"/>
                </a:moveTo>
                <a:lnTo>
                  <a:pt x="67551" y="0"/>
                </a:lnTo>
              </a:path>
            </a:pathLst>
          </a:custGeom>
          <a:ln w="5651">
            <a:solidFill>
              <a:srgbClr val="3051AC"/>
            </a:solidFill>
          </a:ln>
        </p:spPr>
        <p:txBody>
          <a:bodyPr wrap="square" lIns="0" tIns="0" rIns="0" bIns="0" rtlCol="0">
            <a:noAutofit/>
          </a:bodyPr>
          <a:lstStyle/>
          <a:p>
            <a:endParaRPr sz="4800"/>
          </a:p>
        </p:txBody>
      </p:sp>
      <p:sp>
        <p:nvSpPr>
          <p:cNvPr id="41" name="object 41"/>
          <p:cNvSpPr txBox="1"/>
          <p:nvPr/>
        </p:nvSpPr>
        <p:spPr>
          <a:xfrm>
            <a:off x="4845302" y="1187018"/>
            <a:ext cx="4143044" cy="3133616"/>
          </a:xfrm>
          <a:prstGeom prst="rect">
            <a:avLst/>
          </a:prstGeom>
        </p:spPr>
        <p:txBody>
          <a:bodyPr wrap="square" lIns="0" tIns="53148" rIns="0" bIns="0" rtlCol="0">
            <a:noAutofit/>
          </a:bodyPr>
          <a:lstStyle/>
          <a:p>
            <a:pPr marL="202184">
              <a:lnSpc>
                <a:spcPts val="8370"/>
              </a:lnSpc>
            </a:pPr>
            <a:r>
              <a:rPr sz="8000" b="1" spc="-616" dirty="0">
                <a:solidFill>
                  <a:srgbClr val="F6F6F2"/>
                </a:solidFill>
                <a:latin typeface="Times New Roman"/>
                <a:cs typeface="Times New Roman"/>
              </a:rPr>
              <a:t>BAHASA</a:t>
            </a:r>
            <a:endParaRPr sz="8000">
              <a:latin typeface="Times New Roman"/>
              <a:cs typeface="Times New Roman"/>
            </a:endParaRPr>
          </a:p>
          <a:p>
            <a:pPr marL="25400" marR="152400">
              <a:lnSpc>
                <a:spcPts val="9860"/>
              </a:lnSpc>
              <a:spcBef>
                <a:spcPts val="6520"/>
              </a:spcBef>
            </a:pPr>
            <a:r>
              <a:rPr sz="8800" b="1" spc="-2348" dirty="0">
                <a:solidFill>
                  <a:srgbClr val="101214"/>
                </a:solidFill>
                <a:latin typeface="Courier New"/>
                <a:cs typeface="Courier New"/>
              </a:rPr>
              <a:t>css</a:t>
            </a:r>
            <a:endParaRPr sz="8800">
              <a:latin typeface="Courier New"/>
              <a:cs typeface="Courier New"/>
            </a:endParaRPr>
          </a:p>
        </p:txBody>
      </p:sp>
      <p:sp>
        <p:nvSpPr>
          <p:cNvPr id="40" name="object 40"/>
          <p:cNvSpPr txBox="1"/>
          <p:nvPr/>
        </p:nvSpPr>
        <p:spPr>
          <a:xfrm>
            <a:off x="9130793" y="1187018"/>
            <a:ext cx="7946846" cy="1066800"/>
          </a:xfrm>
          <a:prstGeom prst="rect">
            <a:avLst/>
          </a:prstGeom>
        </p:spPr>
        <p:txBody>
          <a:bodyPr wrap="square" lIns="0" tIns="53148" rIns="0" bIns="0" rtlCol="0">
            <a:noAutofit/>
          </a:bodyPr>
          <a:lstStyle/>
          <a:p>
            <a:pPr marL="25400">
              <a:lnSpc>
                <a:spcPts val="8370"/>
              </a:lnSpc>
            </a:pPr>
            <a:r>
              <a:rPr sz="8000" b="1" spc="-512" dirty="0">
                <a:solidFill>
                  <a:srgbClr val="F6F6F2"/>
                </a:solidFill>
                <a:latin typeface="Times New Roman"/>
                <a:cs typeface="Times New Roman"/>
              </a:rPr>
              <a:t>PEMROGRAMAN</a:t>
            </a:r>
            <a:endParaRPr sz="8000">
              <a:latin typeface="Times New Roman"/>
              <a:cs typeface="Times New Roman"/>
            </a:endParaRPr>
          </a:p>
        </p:txBody>
      </p:sp>
      <p:sp>
        <p:nvSpPr>
          <p:cNvPr id="39" name="object 39"/>
          <p:cNvSpPr txBox="1"/>
          <p:nvPr/>
        </p:nvSpPr>
        <p:spPr>
          <a:xfrm>
            <a:off x="17226279" y="1187018"/>
            <a:ext cx="2319974" cy="1066800"/>
          </a:xfrm>
          <a:prstGeom prst="rect">
            <a:avLst/>
          </a:prstGeom>
        </p:spPr>
        <p:txBody>
          <a:bodyPr wrap="square" lIns="0" tIns="53148" rIns="0" bIns="0" rtlCol="0">
            <a:noAutofit/>
          </a:bodyPr>
          <a:lstStyle/>
          <a:p>
            <a:pPr marL="25400">
              <a:lnSpc>
                <a:spcPts val="8370"/>
              </a:lnSpc>
            </a:pPr>
            <a:r>
              <a:rPr sz="8000" b="1" spc="-664" dirty="0">
                <a:solidFill>
                  <a:srgbClr val="F6F6F2"/>
                </a:solidFill>
                <a:latin typeface="Times New Roman"/>
                <a:cs typeface="Times New Roman"/>
              </a:rPr>
              <a:t>WEB</a:t>
            </a:r>
            <a:endParaRPr sz="8000">
              <a:latin typeface="Times New Roman"/>
              <a:cs typeface="Times New Roman"/>
            </a:endParaRPr>
          </a:p>
        </p:txBody>
      </p:sp>
      <p:sp>
        <p:nvSpPr>
          <p:cNvPr id="38" name="object 38"/>
          <p:cNvSpPr txBox="1"/>
          <p:nvPr/>
        </p:nvSpPr>
        <p:spPr>
          <a:xfrm>
            <a:off x="4156454" y="3152236"/>
            <a:ext cx="426312" cy="1168400"/>
          </a:xfrm>
          <a:prstGeom prst="rect">
            <a:avLst/>
          </a:prstGeom>
        </p:spPr>
        <p:txBody>
          <a:bodyPr wrap="square" lIns="0" tIns="58420" rIns="0" bIns="0" rtlCol="0">
            <a:noAutofit/>
          </a:bodyPr>
          <a:lstStyle/>
          <a:p>
            <a:pPr marL="25400">
              <a:lnSpc>
                <a:spcPts val="9200"/>
              </a:lnSpc>
            </a:pPr>
            <a:r>
              <a:rPr sz="8800" b="1" spc="-3642" dirty="0">
                <a:solidFill>
                  <a:srgbClr val="101214"/>
                </a:solidFill>
                <a:latin typeface="Courier New"/>
                <a:cs typeface="Courier New"/>
              </a:rPr>
              <a:t>•</a:t>
            </a:r>
            <a:endParaRPr sz="8800">
              <a:latin typeface="Courier New"/>
              <a:cs typeface="Courier New"/>
            </a:endParaRPr>
          </a:p>
        </p:txBody>
      </p:sp>
      <p:sp>
        <p:nvSpPr>
          <p:cNvPr id="37" name="object 37"/>
          <p:cNvSpPr txBox="1"/>
          <p:nvPr/>
        </p:nvSpPr>
        <p:spPr>
          <a:xfrm>
            <a:off x="14092936" y="4444776"/>
            <a:ext cx="1167808" cy="533400"/>
          </a:xfrm>
          <a:prstGeom prst="rect">
            <a:avLst/>
          </a:prstGeom>
        </p:spPr>
        <p:txBody>
          <a:bodyPr wrap="square" lIns="0" tIns="25908" rIns="0" bIns="0" rtlCol="0">
            <a:noAutofit/>
          </a:bodyPr>
          <a:lstStyle/>
          <a:p>
            <a:pPr marL="25400">
              <a:lnSpc>
                <a:spcPts val="4078"/>
              </a:lnSpc>
            </a:pPr>
            <a:r>
              <a:rPr sz="1600" spc="316" dirty="0">
                <a:solidFill>
                  <a:srgbClr val="77AFF9"/>
                </a:solidFill>
                <a:latin typeface="Arial"/>
                <a:cs typeface="Arial"/>
              </a:rPr>
              <a:t>[_.</a:t>
            </a:r>
            <a:r>
              <a:rPr sz="3800" spc="-548" dirty="0">
                <a:solidFill>
                  <a:srgbClr val="A7CFF9"/>
                </a:solidFill>
                <a:latin typeface="Times New Roman"/>
                <a:cs typeface="Times New Roman"/>
              </a:rPr>
              <a:t>f7</a:t>
            </a:r>
            <a:r>
              <a:rPr sz="3800" spc="-548" dirty="0">
                <a:solidFill>
                  <a:srgbClr val="77AFF9"/>
                </a:solidFill>
                <a:latin typeface="Times New Roman"/>
                <a:cs typeface="Times New Roman"/>
              </a:rPr>
              <a:t>I</a:t>
            </a:r>
            <a:r>
              <a:rPr sz="3800" spc="-548" dirty="0">
                <a:solidFill>
                  <a:srgbClr val="E1BFC4"/>
                </a:solidFill>
                <a:latin typeface="Times New Roman"/>
                <a:cs typeface="Times New Roman"/>
              </a:rPr>
              <a:t>Kl</a:t>
            </a:r>
            <a:endParaRPr sz="3800">
              <a:latin typeface="Times New Roman"/>
              <a:cs typeface="Times New Roman"/>
            </a:endParaRPr>
          </a:p>
        </p:txBody>
      </p:sp>
      <p:sp>
        <p:nvSpPr>
          <p:cNvPr id="36" name="object 36"/>
          <p:cNvSpPr txBox="1"/>
          <p:nvPr/>
        </p:nvSpPr>
        <p:spPr>
          <a:xfrm>
            <a:off x="4900169" y="4491379"/>
            <a:ext cx="9088666" cy="461990"/>
          </a:xfrm>
          <a:prstGeom prst="rect">
            <a:avLst/>
          </a:prstGeom>
        </p:spPr>
        <p:txBody>
          <a:bodyPr wrap="square" lIns="0" tIns="19050" rIns="0" bIns="0" rtlCol="0">
            <a:noAutofit/>
          </a:bodyPr>
          <a:lstStyle/>
          <a:p>
            <a:pPr marL="116838">
              <a:lnSpc>
                <a:spcPts val="600"/>
              </a:lnSpc>
            </a:pPr>
            <a:r>
              <a:rPr sz="600" spc="1120" dirty="0">
                <a:solidFill>
                  <a:srgbClr val="368EFB"/>
                </a:solidFill>
                <a:latin typeface="Times New Roman"/>
                <a:cs typeface="Times New Roman"/>
              </a:rPr>
              <a:t>-</a:t>
            </a:r>
            <a:r>
              <a:rPr sz="600" spc="854" dirty="0">
                <a:solidFill>
                  <a:srgbClr val="368EFB"/>
                </a:solidFill>
                <a:latin typeface="Times New Roman"/>
                <a:cs typeface="Times New Roman"/>
              </a:rPr>
              <a:t>-</a:t>
            </a:r>
            <a:r>
              <a:rPr sz="600" spc="640" dirty="0">
                <a:solidFill>
                  <a:srgbClr val="368EFB"/>
                </a:solidFill>
                <a:latin typeface="Times New Roman"/>
                <a:cs typeface="Times New Roman"/>
              </a:rPr>
              <a:t> </a:t>
            </a:r>
            <a:r>
              <a:rPr sz="600" spc="764" dirty="0">
                <a:solidFill>
                  <a:srgbClr val="368EFB"/>
                </a:solidFill>
                <a:latin typeface="Times New Roman"/>
                <a:cs typeface="Times New Roman"/>
              </a:rPr>
              <a:t> </a:t>
            </a:r>
            <a:r>
              <a:rPr sz="600" spc="1066" dirty="0">
                <a:solidFill>
                  <a:srgbClr val="368EFB"/>
                </a:solidFill>
                <a:latin typeface="Times New Roman"/>
                <a:cs typeface="Times New Roman"/>
              </a:rPr>
              <a:t>-</a:t>
            </a:r>
            <a:r>
              <a:rPr sz="600" spc="854" dirty="0">
                <a:solidFill>
                  <a:srgbClr val="368EFB"/>
                </a:solidFill>
                <a:latin typeface="Times New Roman"/>
                <a:cs typeface="Times New Roman"/>
              </a:rPr>
              <a:t>-</a:t>
            </a:r>
            <a:r>
              <a:rPr sz="600" spc="782" dirty="0">
                <a:solidFill>
                  <a:srgbClr val="368EFB"/>
                </a:solidFill>
                <a:latin typeface="Times New Roman"/>
                <a:cs typeface="Times New Roman"/>
              </a:rPr>
              <a:t> </a:t>
            </a:r>
            <a:r>
              <a:rPr sz="600" spc="704" dirty="0">
                <a:solidFill>
                  <a:srgbClr val="368EFB"/>
                </a:solidFill>
                <a:latin typeface="Times New Roman"/>
                <a:cs typeface="Times New Roman"/>
              </a:rPr>
              <a:t>-</a:t>
            </a:r>
            <a:r>
              <a:rPr sz="600" spc="586" dirty="0">
                <a:solidFill>
                  <a:srgbClr val="368EFB"/>
                </a:solidFill>
                <a:latin typeface="Times New Roman"/>
                <a:cs typeface="Times New Roman"/>
              </a:rPr>
              <a:t>-</a:t>
            </a:r>
            <a:r>
              <a:rPr sz="600" spc="440" dirty="0">
                <a:solidFill>
                  <a:srgbClr val="368EFB"/>
                </a:solidFill>
                <a:latin typeface="Times New Roman"/>
                <a:cs typeface="Times New Roman"/>
              </a:rPr>
              <a:t> </a:t>
            </a:r>
            <a:r>
              <a:rPr sz="600" spc="1018" dirty="0">
                <a:solidFill>
                  <a:srgbClr val="368EFB"/>
                </a:solidFill>
                <a:latin typeface="Times New Roman"/>
                <a:cs typeface="Times New Roman"/>
              </a:rPr>
              <a:t> </a:t>
            </a:r>
            <a:r>
              <a:rPr sz="600" spc="858" dirty="0">
                <a:solidFill>
                  <a:srgbClr val="368EFB"/>
                </a:solidFill>
                <a:latin typeface="Times New Roman"/>
                <a:cs typeface="Times New Roman"/>
              </a:rPr>
              <a:t>-</a:t>
            </a:r>
            <a:r>
              <a:rPr sz="600" spc="492" dirty="0">
                <a:solidFill>
                  <a:srgbClr val="368EFB"/>
                </a:solidFill>
                <a:latin typeface="Times New Roman"/>
                <a:cs typeface="Times New Roman"/>
              </a:rPr>
              <a:t>-</a:t>
            </a:r>
            <a:r>
              <a:rPr sz="600" dirty="0">
                <a:solidFill>
                  <a:srgbClr val="368EFB"/>
                </a:solidFill>
                <a:latin typeface="Times New Roman"/>
                <a:cs typeface="Times New Roman"/>
              </a:rPr>
              <a:t>       </a:t>
            </a:r>
            <a:r>
              <a:rPr sz="600" spc="-68" dirty="0">
                <a:solidFill>
                  <a:srgbClr val="368EFB"/>
                </a:solidFill>
                <a:latin typeface="Times New Roman"/>
                <a:cs typeface="Times New Roman"/>
              </a:rPr>
              <a:t> </a:t>
            </a:r>
            <a:r>
              <a:rPr sz="600" spc="996" dirty="0">
                <a:solidFill>
                  <a:srgbClr val="368EFB"/>
                </a:solidFill>
                <a:latin typeface="Times New Roman"/>
                <a:cs typeface="Times New Roman"/>
              </a:rPr>
              <a:t>-</a:t>
            </a:r>
            <a:r>
              <a:rPr sz="600" spc="-78" dirty="0">
                <a:solidFill>
                  <a:srgbClr val="368EFB"/>
                </a:solidFill>
                <a:latin typeface="Times New Roman"/>
                <a:cs typeface="Times New Roman"/>
              </a:rPr>
              <a:t> </a:t>
            </a:r>
            <a:r>
              <a:rPr sz="600" spc="996" dirty="0">
                <a:solidFill>
                  <a:srgbClr val="368EFB"/>
                </a:solidFill>
                <a:latin typeface="Times New Roman"/>
                <a:cs typeface="Times New Roman"/>
              </a:rPr>
              <a:t>-</a:t>
            </a:r>
            <a:r>
              <a:rPr sz="600" spc="-78" dirty="0">
                <a:solidFill>
                  <a:srgbClr val="368EFB"/>
                </a:solidFill>
                <a:latin typeface="Times New Roman"/>
                <a:cs typeface="Times New Roman"/>
              </a:rPr>
              <a:t> </a:t>
            </a:r>
            <a:r>
              <a:rPr sz="600" spc="996" dirty="0">
                <a:solidFill>
                  <a:srgbClr val="368EFB"/>
                </a:solidFill>
                <a:latin typeface="Times New Roman"/>
                <a:cs typeface="Times New Roman"/>
              </a:rPr>
              <a:t>-</a:t>
            </a:r>
            <a:r>
              <a:rPr sz="600" spc="-78" dirty="0">
                <a:solidFill>
                  <a:srgbClr val="368EFB"/>
                </a:solidFill>
                <a:latin typeface="Times New Roman"/>
                <a:cs typeface="Times New Roman"/>
              </a:rPr>
              <a:t> </a:t>
            </a:r>
            <a:r>
              <a:rPr sz="600" spc="1156" dirty="0">
                <a:solidFill>
                  <a:srgbClr val="368EFB"/>
                </a:solidFill>
                <a:latin typeface="Times New Roman"/>
                <a:cs typeface="Times New Roman"/>
              </a:rPr>
              <a:t>-</a:t>
            </a:r>
            <a:r>
              <a:rPr sz="600" spc="884" dirty="0">
                <a:solidFill>
                  <a:srgbClr val="368EFB"/>
                </a:solidFill>
                <a:latin typeface="Times New Roman"/>
                <a:cs typeface="Times New Roman"/>
              </a:rPr>
              <a:t>-</a:t>
            </a:r>
            <a:r>
              <a:rPr sz="600" spc="-58" dirty="0">
                <a:solidFill>
                  <a:srgbClr val="368EFB"/>
                </a:solidFill>
                <a:latin typeface="Times New Roman"/>
                <a:cs typeface="Times New Roman"/>
              </a:rPr>
              <a:t> </a:t>
            </a:r>
            <a:r>
              <a:rPr sz="600" spc="996" dirty="0">
                <a:solidFill>
                  <a:srgbClr val="368EFB"/>
                </a:solidFill>
                <a:latin typeface="Times New Roman"/>
                <a:cs typeface="Times New Roman"/>
              </a:rPr>
              <a:t>-</a:t>
            </a:r>
            <a:r>
              <a:rPr sz="600" spc="-78" dirty="0">
                <a:solidFill>
                  <a:srgbClr val="368EFB"/>
                </a:solidFill>
                <a:latin typeface="Times New Roman"/>
                <a:cs typeface="Times New Roman"/>
              </a:rPr>
              <a:t> </a:t>
            </a:r>
            <a:r>
              <a:rPr sz="600" spc="616" dirty="0">
                <a:solidFill>
                  <a:srgbClr val="368EFB"/>
                </a:solidFill>
                <a:latin typeface="Times New Roman"/>
                <a:cs typeface="Times New Roman"/>
              </a:rPr>
              <a:t>-</a:t>
            </a:r>
            <a:r>
              <a:rPr sz="600" spc="996" dirty="0">
                <a:solidFill>
                  <a:srgbClr val="368EFB"/>
                </a:solidFill>
                <a:latin typeface="Times New Roman"/>
                <a:cs typeface="Times New Roman"/>
              </a:rPr>
              <a:t>-</a:t>
            </a:r>
            <a:r>
              <a:rPr sz="600" spc="-78" dirty="0">
                <a:solidFill>
                  <a:srgbClr val="368EFB"/>
                </a:solidFill>
                <a:latin typeface="Times New Roman"/>
                <a:cs typeface="Times New Roman"/>
              </a:rPr>
              <a:t> </a:t>
            </a:r>
            <a:r>
              <a:rPr sz="600" spc="996" dirty="0">
                <a:solidFill>
                  <a:srgbClr val="368EFB"/>
                </a:solidFill>
                <a:latin typeface="Times New Roman"/>
                <a:cs typeface="Times New Roman"/>
              </a:rPr>
              <a:t>-</a:t>
            </a:r>
            <a:r>
              <a:rPr sz="600" spc="-78" dirty="0">
                <a:solidFill>
                  <a:srgbClr val="368EFB"/>
                </a:solidFill>
                <a:latin typeface="Times New Roman"/>
                <a:cs typeface="Times New Roman"/>
              </a:rPr>
              <a:t> </a:t>
            </a:r>
            <a:r>
              <a:rPr sz="600" spc="1046" dirty="0">
                <a:solidFill>
                  <a:srgbClr val="368EFB"/>
                </a:solidFill>
                <a:latin typeface="Times New Roman"/>
                <a:cs typeface="Times New Roman"/>
              </a:rPr>
              <a:t>-</a:t>
            </a:r>
            <a:r>
              <a:rPr sz="600" spc="996" dirty="0">
                <a:solidFill>
                  <a:srgbClr val="368EFB"/>
                </a:solidFill>
                <a:latin typeface="Times New Roman"/>
                <a:cs typeface="Times New Roman"/>
              </a:rPr>
              <a:t>-</a:t>
            </a:r>
            <a:r>
              <a:rPr sz="600" spc="-68" dirty="0">
                <a:solidFill>
                  <a:srgbClr val="368EFB"/>
                </a:solidFill>
                <a:latin typeface="Times New Roman"/>
                <a:cs typeface="Times New Roman"/>
              </a:rPr>
              <a:t> </a:t>
            </a:r>
            <a:r>
              <a:rPr sz="600" spc="1084" dirty="0">
                <a:solidFill>
                  <a:srgbClr val="368EFB"/>
                </a:solidFill>
                <a:latin typeface="Times New Roman"/>
                <a:cs typeface="Times New Roman"/>
              </a:rPr>
              <a:t>-</a:t>
            </a:r>
            <a:r>
              <a:rPr sz="600" spc="870" dirty="0">
                <a:solidFill>
                  <a:srgbClr val="368EFB"/>
                </a:solidFill>
                <a:latin typeface="Times New Roman"/>
                <a:cs typeface="Times New Roman"/>
              </a:rPr>
              <a:t>-</a:t>
            </a:r>
            <a:r>
              <a:rPr sz="600" spc="-58" dirty="0">
                <a:solidFill>
                  <a:srgbClr val="368EFB"/>
                </a:solidFill>
                <a:latin typeface="Times New Roman"/>
                <a:cs typeface="Times New Roman"/>
              </a:rPr>
              <a:t> </a:t>
            </a:r>
            <a:r>
              <a:rPr sz="600" spc="870" dirty="0">
                <a:solidFill>
                  <a:srgbClr val="368EFB"/>
                </a:solidFill>
                <a:latin typeface="Times New Roman"/>
                <a:cs typeface="Times New Roman"/>
              </a:rPr>
              <a:t>-</a:t>
            </a:r>
            <a:r>
              <a:rPr sz="600" spc="1324" dirty="0">
                <a:solidFill>
                  <a:srgbClr val="368EFB"/>
                </a:solidFill>
                <a:latin typeface="Times New Roman"/>
                <a:cs typeface="Times New Roman"/>
              </a:rPr>
              <a:t> </a:t>
            </a:r>
            <a:r>
              <a:rPr sz="600" spc="420" dirty="0">
                <a:solidFill>
                  <a:srgbClr val="368EFB"/>
                </a:solidFill>
                <a:latin typeface="Times New Roman"/>
                <a:cs typeface="Times New Roman"/>
              </a:rPr>
              <a:t>-</a:t>
            </a:r>
            <a:r>
              <a:rPr sz="600" spc="910" dirty="0">
                <a:solidFill>
                  <a:srgbClr val="368EFB"/>
                </a:solidFill>
                <a:latin typeface="Times New Roman"/>
                <a:cs typeface="Times New Roman"/>
              </a:rPr>
              <a:t>-</a:t>
            </a:r>
            <a:r>
              <a:rPr sz="600" dirty="0">
                <a:solidFill>
                  <a:srgbClr val="368EFB"/>
                </a:solidFill>
                <a:latin typeface="Times New Roman"/>
                <a:cs typeface="Times New Roman"/>
              </a:rPr>
              <a:t>     </a:t>
            </a:r>
            <a:r>
              <a:rPr sz="600" spc="-38" dirty="0">
                <a:solidFill>
                  <a:srgbClr val="368EFB"/>
                </a:solidFill>
                <a:latin typeface="Times New Roman"/>
                <a:cs typeface="Times New Roman"/>
              </a:rPr>
              <a:t> </a:t>
            </a:r>
            <a:r>
              <a:rPr sz="600" spc="260" dirty="0">
                <a:solidFill>
                  <a:srgbClr val="368EFB"/>
                </a:solidFill>
                <a:latin typeface="Times New Roman"/>
                <a:cs typeface="Times New Roman"/>
              </a:rPr>
              <a:t>-</a:t>
            </a:r>
            <a:r>
              <a:rPr sz="600" spc="196" dirty="0">
                <a:solidFill>
                  <a:srgbClr val="368EFB"/>
                </a:solidFill>
                <a:latin typeface="Times New Roman"/>
                <a:cs typeface="Times New Roman"/>
              </a:rPr>
              <a:t>      </a:t>
            </a:r>
            <a:r>
              <a:rPr sz="600" spc="270" dirty="0">
                <a:solidFill>
                  <a:srgbClr val="368EFB"/>
                </a:solidFill>
                <a:latin typeface="Times New Roman"/>
                <a:cs typeface="Times New Roman"/>
              </a:rPr>
              <a:t> </a:t>
            </a:r>
            <a:r>
              <a:rPr sz="600" spc="996" dirty="0">
                <a:solidFill>
                  <a:srgbClr val="368EFB"/>
                </a:solidFill>
                <a:latin typeface="Times New Roman"/>
                <a:cs typeface="Times New Roman"/>
              </a:rPr>
              <a:t>-</a:t>
            </a:r>
            <a:r>
              <a:rPr sz="600" spc="750" dirty="0">
                <a:solidFill>
                  <a:srgbClr val="368EFB"/>
                </a:solidFill>
                <a:latin typeface="Times New Roman"/>
                <a:cs typeface="Times New Roman"/>
              </a:rPr>
              <a:t>  </a:t>
            </a:r>
            <a:r>
              <a:rPr sz="600" spc="1228" dirty="0">
                <a:solidFill>
                  <a:srgbClr val="368EFB"/>
                </a:solidFill>
                <a:latin typeface="Times New Roman"/>
                <a:cs typeface="Times New Roman"/>
              </a:rPr>
              <a:t> </a:t>
            </a:r>
            <a:r>
              <a:rPr sz="600" spc="352" dirty="0">
                <a:solidFill>
                  <a:srgbClr val="368EFB"/>
                </a:solidFill>
                <a:latin typeface="Times New Roman"/>
                <a:cs typeface="Times New Roman"/>
              </a:rPr>
              <a:t>-</a:t>
            </a:r>
            <a:r>
              <a:rPr sz="600" spc="264" dirty="0">
                <a:solidFill>
                  <a:srgbClr val="368EFB"/>
                </a:solidFill>
                <a:latin typeface="Times New Roman"/>
                <a:cs typeface="Times New Roman"/>
              </a:rPr>
              <a:t>     </a:t>
            </a:r>
            <a:r>
              <a:rPr sz="600" spc="280" dirty="0">
                <a:solidFill>
                  <a:srgbClr val="368EFB"/>
                </a:solidFill>
                <a:latin typeface="Times New Roman"/>
                <a:cs typeface="Times New Roman"/>
              </a:rPr>
              <a:t> </a:t>
            </a:r>
            <a:r>
              <a:rPr sz="600" spc="352" dirty="0">
                <a:solidFill>
                  <a:srgbClr val="368EFB"/>
                </a:solidFill>
                <a:latin typeface="Times New Roman"/>
                <a:cs typeface="Times New Roman"/>
              </a:rPr>
              <a:t>-</a:t>
            </a:r>
            <a:r>
              <a:rPr sz="600" spc="264" dirty="0">
                <a:solidFill>
                  <a:srgbClr val="368EFB"/>
                </a:solidFill>
                <a:latin typeface="Times New Roman"/>
                <a:cs typeface="Times New Roman"/>
              </a:rPr>
              <a:t> </a:t>
            </a:r>
            <a:r>
              <a:rPr sz="600" spc="314" dirty="0">
                <a:solidFill>
                  <a:srgbClr val="368EFB"/>
                </a:solidFill>
                <a:latin typeface="Times New Roman"/>
                <a:cs typeface="Times New Roman"/>
              </a:rPr>
              <a:t> </a:t>
            </a:r>
            <a:r>
              <a:rPr sz="600" spc="996" dirty="0">
                <a:solidFill>
                  <a:srgbClr val="368EFB"/>
                </a:solidFill>
                <a:latin typeface="Times New Roman"/>
                <a:cs typeface="Times New Roman"/>
              </a:rPr>
              <a:t>-</a:t>
            </a:r>
            <a:r>
              <a:rPr sz="600" spc="-58" dirty="0">
                <a:solidFill>
                  <a:srgbClr val="368EFB"/>
                </a:solidFill>
                <a:latin typeface="Times New Roman"/>
                <a:cs typeface="Times New Roman"/>
              </a:rPr>
              <a:t> </a:t>
            </a:r>
            <a:r>
              <a:rPr sz="600" spc="996" dirty="0">
                <a:solidFill>
                  <a:srgbClr val="368EFB"/>
                </a:solidFill>
                <a:latin typeface="Times New Roman"/>
                <a:cs typeface="Times New Roman"/>
              </a:rPr>
              <a:t>-</a:t>
            </a:r>
            <a:r>
              <a:rPr sz="600" spc="710" dirty="0">
                <a:solidFill>
                  <a:srgbClr val="368EFB"/>
                </a:solidFill>
                <a:latin typeface="Times New Roman"/>
                <a:cs typeface="Times New Roman"/>
              </a:rPr>
              <a:t> </a:t>
            </a:r>
            <a:r>
              <a:rPr sz="600" spc="400" dirty="0">
                <a:solidFill>
                  <a:srgbClr val="368EFB"/>
                </a:solidFill>
                <a:latin typeface="Times New Roman"/>
                <a:cs typeface="Times New Roman"/>
              </a:rPr>
              <a:t>-</a:t>
            </a:r>
            <a:r>
              <a:rPr sz="600" spc="300" dirty="0">
                <a:solidFill>
                  <a:srgbClr val="368EFB"/>
                </a:solidFill>
                <a:latin typeface="Times New Roman"/>
                <a:cs typeface="Times New Roman"/>
              </a:rPr>
              <a:t>  </a:t>
            </a:r>
            <a:r>
              <a:rPr sz="600" spc="402" dirty="0">
                <a:solidFill>
                  <a:srgbClr val="368EFB"/>
                </a:solidFill>
                <a:latin typeface="Times New Roman"/>
                <a:cs typeface="Times New Roman"/>
              </a:rPr>
              <a:t> </a:t>
            </a:r>
            <a:r>
              <a:rPr sz="600" spc="996" dirty="0">
                <a:solidFill>
                  <a:srgbClr val="368EFB"/>
                </a:solidFill>
                <a:latin typeface="Times New Roman"/>
                <a:cs typeface="Times New Roman"/>
              </a:rPr>
              <a:t>-</a:t>
            </a:r>
            <a:r>
              <a:rPr sz="600" spc="-58" dirty="0">
                <a:solidFill>
                  <a:srgbClr val="368EFB"/>
                </a:solidFill>
                <a:latin typeface="Times New Roman"/>
                <a:cs typeface="Times New Roman"/>
              </a:rPr>
              <a:t> </a:t>
            </a:r>
            <a:r>
              <a:rPr sz="600" spc="446" dirty="0">
                <a:solidFill>
                  <a:srgbClr val="368EFB"/>
                </a:solidFill>
                <a:latin typeface="Times New Roman"/>
                <a:cs typeface="Times New Roman"/>
              </a:rPr>
              <a:t>-</a:t>
            </a:r>
            <a:endParaRPr sz="600">
              <a:latin typeface="Times New Roman"/>
              <a:cs typeface="Times New Roman"/>
            </a:endParaRPr>
          </a:p>
          <a:p>
            <a:pPr marL="25400" marR="61334">
              <a:lnSpc>
                <a:spcPts val="2770"/>
              </a:lnSpc>
              <a:spcBef>
                <a:spcPts val="108"/>
              </a:spcBef>
            </a:pPr>
            <a:r>
              <a:rPr sz="2800" spc="126" dirty="0">
                <a:solidFill>
                  <a:srgbClr val="D3E6F2"/>
                </a:solidFill>
                <a:latin typeface="Times New Roman"/>
                <a:cs typeface="Times New Roman"/>
              </a:rPr>
              <a:t>t </a:t>
            </a:r>
            <a:r>
              <a:rPr sz="2200" spc="126" dirty="0">
                <a:solidFill>
                  <a:srgbClr val="A7CFF9"/>
                </a:solidFill>
                <a:latin typeface="Times New Roman"/>
                <a:cs typeface="Times New Roman"/>
              </a:rPr>
              <a:t>sagos </a:t>
            </a:r>
            <a:r>
              <a:rPr sz="2000" spc="126" dirty="0">
                <a:solidFill>
                  <a:srgbClr val="A7CFF9"/>
                </a:solidFill>
                <a:latin typeface="Times New Roman"/>
                <a:cs typeface="Times New Roman"/>
              </a:rPr>
              <a:t>css </a:t>
            </a:r>
            <a:r>
              <a:rPr sz="2200" spc="126" dirty="0">
                <a:solidFill>
                  <a:srgbClr val="A7CFF9"/>
                </a:solidFill>
                <a:latin typeface="Times New Roman"/>
                <a:cs typeface="Times New Roman"/>
              </a:rPr>
              <a:t>saner </a:t>
            </a:r>
            <a:r>
              <a:rPr sz="2200" spc="126" dirty="0">
                <a:solidFill>
                  <a:srgbClr val="77AFF9"/>
                </a:solidFill>
                <a:latin typeface="Times New Roman"/>
                <a:cs typeface="Times New Roman"/>
              </a:rPr>
              <a:t>-  </a:t>
            </a:r>
            <a:r>
              <a:rPr sz="1800" spc="126" dirty="0">
                <a:solidFill>
                  <a:srgbClr val="A7CFF9"/>
                </a:solidFill>
                <a:latin typeface="Times New Roman"/>
                <a:cs typeface="Times New Roman"/>
              </a:rPr>
              <a:t>cwrejeccsraengtsie</a:t>
            </a:r>
            <a:r>
              <a:rPr sz="1600" spc="306" dirty="0">
                <a:solidFill>
                  <a:srgbClr val="A7CFF9"/>
                </a:solidFill>
                <a:latin typeface="Arial"/>
                <a:cs typeface="Arial"/>
              </a:rPr>
              <a:t>use.</a:t>
            </a:r>
            <a:r>
              <a:rPr sz="1600" spc="306" dirty="0">
                <a:solidFill>
                  <a:srgbClr val="83C1F9"/>
                </a:solidFill>
                <a:latin typeface="Arial"/>
                <a:cs typeface="Arial"/>
              </a:rPr>
              <a:t>c</a:t>
            </a:r>
            <a:r>
              <a:rPr sz="1600" spc="306" dirty="0">
                <a:solidFill>
                  <a:srgbClr val="A7CFF9"/>
                </a:solidFill>
                <a:latin typeface="Arial"/>
                <a:cs typeface="Arial"/>
              </a:rPr>
              <a:t>s</a:t>
            </a:r>
            <a:endParaRPr sz="1600">
              <a:latin typeface="Arial"/>
              <a:cs typeface="Arial"/>
            </a:endParaRPr>
          </a:p>
        </p:txBody>
      </p:sp>
      <p:sp>
        <p:nvSpPr>
          <p:cNvPr id="35" name="object 35"/>
          <p:cNvSpPr txBox="1"/>
          <p:nvPr/>
        </p:nvSpPr>
        <p:spPr>
          <a:xfrm>
            <a:off x="16647160" y="4486828"/>
            <a:ext cx="1979756" cy="1117600"/>
          </a:xfrm>
          <a:prstGeom prst="rect">
            <a:avLst/>
          </a:prstGeom>
        </p:spPr>
        <p:txBody>
          <a:bodyPr wrap="square" lIns="0" tIns="55816" rIns="0" bIns="0" rtlCol="0">
            <a:noAutofit/>
          </a:bodyPr>
          <a:lstStyle/>
          <a:p>
            <a:pPr marL="25400">
              <a:lnSpc>
                <a:spcPts val="8790"/>
              </a:lnSpc>
            </a:pPr>
            <a:r>
              <a:rPr sz="8400" b="1" spc="-818" dirty="0">
                <a:solidFill>
                  <a:srgbClr val="6B6B69"/>
                </a:solidFill>
                <a:latin typeface="Arial"/>
                <a:cs typeface="Arial"/>
              </a:rPr>
              <a:t>cs5</a:t>
            </a:r>
            <a:r>
              <a:rPr sz="8000" spc="-818" dirty="0">
                <a:solidFill>
                  <a:srgbClr val="9391A1"/>
                </a:solidFill>
                <a:latin typeface="Arial"/>
                <a:cs typeface="Arial"/>
              </a:rPr>
              <a:t>°</a:t>
            </a:r>
            <a:endParaRPr sz="8000">
              <a:latin typeface="Arial"/>
              <a:cs typeface="Arial"/>
            </a:endParaRPr>
          </a:p>
        </p:txBody>
      </p:sp>
      <p:sp>
        <p:nvSpPr>
          <p:cNvPr id="34" name="object 34"/>
          <p:cNvSpPr txBox="1"/>
          <p:nvPr/>
        </p:nvSpPr>
        <p:spPr>
          <a:xfrm>
            <a:off x="5022088" y="5023170"/>
            <a:ext cx="3192744" cy="254000"/>
          </a:xfrm>
          <a:prstGeom prst="rect">
            <a:avLst/>
          </a:prstGeom>
        </p:spPr>
        <p:txBody>
          <a:bodyPr wrap="square" lIns="0" tIns="11620" rIns="0" bIns="0" rtlCol="0">
            <a:noAutofit/>
          </a:bodyPr>
          <a:lstStyle/>
          <a:p>
            <a:pPr marL="25400">
              <a:lnSpc>
                <a:spcPts val="1830"/>
              </a:lnSpc>
            </a:pPr>
            <a:r>
              <a:rPr sz="1400" spc="-122" dirty="0">
                <a:solidFill>
                  <a:srgbClr val="7E7C82"/>
                </a:solidFill>
                <a:latin typeface="Arial"/>
                <a:cs typeface="Arial"/>
              </a:rPr>
              <a:t>Fie</a:t>
            </a:r>
            <a:r>
              <a:rPr sz="1400" spc="-72" dirty="0">
                <a:solidFill>
                  <a:srgbClr val="7E7C82"/>
                </a:solidFill>
                <a:latin typeface="Arial"/>
                <a:cs typeface="Arial"/>
              </a:rPr>
              <a:t>  </a:t>
            </a:r>
            <a:r>
              <a:rPr sz="1400" spc="96" dirty="0">
                <a:solidFill>
                  <a:srgbClr val="7E7C82"/>
                </a:solidFill>
                <a:latin typeface="Arial"/>
                <a:cs typeface="Arial"/>
              </a:rPr>
              <a:t> </a:t>
            </a:r>
            <a:r>
              <a:rPr sz="1600" spc="-352" dirty="0">
                <a:solidFill>
                  <a:srgbClr val="6B6B69"/>
                </a:solidFill>
                <a:latin typeface="Times New Roman"/>
                <a:cs typeface="Times New Roman"/>
              </a:rPr>
              <a:t>E</a:t>
            </a:r>
            <a:r>
              <a:rPr sz="1600" spc="-44" dirty="0">
                <a:solidFill>
                  <a:srgbClr val="7E7C82"/>
                </a:solidFill>
                <a:latin typeface="Times New Roman"/>
                <a:cs typeface="Times New Roman"/>
              </a:rPr>
              <a:t>dit</a:t>
            </a:r>
            <a:r>
              <a:rPr sz="1600" dirty="0">
                <a:solidFill>
                  <a:srgbClr val="7E7C82"/>
                </a:solidFill>
                <a:latin typeface="Times New Roman"/>
                <a:cs typeface="Times New Roman"/>
              </a:rPr>
              <a:t> </a:t>
            </a:r>
            <a:r>
              <a:rPr sz="1600" spc="100" dirty="0">
                <a:solidFill>
                  <a:srgbClr val="7E7C82"/>
                </a:solidFill>
                <a:latin typeface="Times New Roman"/>
                <a:cs typeface="Times New Roman"/>
              </a:rPr>
              <a:t> </a:t>
            </a:r>
            <a:r>
              <a:rPr sz="1600" dirty="0">
                <a:solidFill>
                  <a:srgbClr val="6B6B69"/>
                </a:solidFill>
                <a:latin typeface="Times New Roman"/>
                <a:cs typeface="Times New Roman"/>
              </a:rPr>
              <a:t>Se</a:t>
            </a:r>
            <a:r>
              <a:rPr sz="1600" spc="-78" dirty="0">
                <a:solidFill>
                  <a:srgbClr val="6B6B69"/>
                </a:solidFill>
                <a:latin typeface="Times New Roman"/>
                <a:cs typeface="Times New Roman"/>
              </a:rPr>
              <a:t>a</a:t>
            </a:r>
            <a:r>
              <a:rPr sz="1600" dirty="0">
                <a:solidFill>
                  <a:srgbClr val="7E7C82"/>
                </a:solidFill>
                <a:latin typeface="Times New Roman"/>
                <a:cs typeface="Times New Roman"/>
              </a:rPr>
              <a:t>r</a:t>
            </a:r>
            <a:r>
              <a:rPr sz="1600" spc="-50" dirty="0">
                <a:solidFill>
                  <a:srgbClr val="7E7C82"/>
                </a:solidFill>
                <a:latin typeface="Times New Roman"/>
                <a:cs typeface="Times New Roman"/>
              </a:rPr>
              <a:t>c</a:t>
            </a:r>
            <a:r>
              <a:rPr sz="1600" dirty="0">
                <a:solidFill>
                  <a:srgbClr val="7E7C82"/>
                </a:solidFill>
                <a:latin typeface="Times New Roman"/>
                <a:cs typeface="Times New Roman"/>
              </a:rPr>
              <a:t>h</a:t>
            </a:r>
            <a:r>
              <a:rPr sz="1600" spc="182" dirty="0">
                <a:solidFill>
                  <a:srgbClr val="7E7C82"/>
                </a:solidFill>
                <a:latin typeface="Times New Roman"/>
                <a:cs typeface="Times New Roman"/>
              </a:rPr>
              <a:t> </a:t>
            </a:r>
            <a:r>
              <a:rPr sz="1400" i="1" spc="-214" dirty="0">
                <a:solidFill>
                  <a:srgbClr val="7E7C82"/>
                </a:solidFill>
                <a:latin typeface="Times New Roman"/>
                <a:cs typeface="Times New Roman"/>
              </a:rPr>
              <a:t>VMew</a:t>
            </a:r>
            <a:r>
              <a:rPr sz="1400" i="1" spc="-82" dirty="0">
                <a:solidFill>
                  <a:srgbClr val="7E7C82"/>
                </a:solidFill>
                <a:latin typeface="Times New Roman"/>
                <a:cs typeface="Times New Roman"/>
              </a:rPr>
              <a:t>  </a:t>
            </a:r>
            <a:r>
              <a:rPr sz="1400" i="1" spc="46" dirty="0">
                <a:solidFill>
                  <a:srgbClr val="7E7C82"/>
                </a:solidFill>
                <a:latin typeface="Times New Roman"/>
                <a:cs typeface="Times New Roman"/>
              </a:rPr>
              <a:t> </a:t>
            </a:r>
            <a:r>
              <a:rPr sz="1600" dirty="0">
                <a:solidFill>
                  <a:srgbClr val="7E7C82"/>
                </a:solidFill>
                <a:latin typeface="Times New Roman"/>
                <a:cs typeface="Times New Roman"/>
              </a:rPr>
              <a:t>Rules</a:t>
            </a:r>
            <a:r>
              <a:rPr sz="1600" spc="-98" dirty="0">
                <a:solidFill>
                  <a:srgbClr val="7E7C82"/>
                </a:solidFill>
                <a:latin typeface="Times New Roman"/>
                <a:cs typeface="Times New Roman"/>
              </a:rPr>
              <a:t> </a:t>
            </a:r>
            <a:r>
              <a:rPr sz="1400" spc="-366" dirty="0">
                <a:solidFill>
                  <a:srgbClr val="6B6B69"/>
                </a:solidFill>
                <a:latin typeface="Times New Roman"/>
                <a:cs typeface="Times New Roman"/>
              </a:rPr>
              <a:t>T</a:t>
            </a:r>
            <a:r>
              <a:rPr sz="1400" spc="-470" dirty="0">
                <a:solidFill>
                  <a:srgbClr val="6B6B69"/>
                </a:solidFill>
                <a:latin typeface="Times New Roman"/>
                <a:cs typeface="Times New Roman"/>
              </a:rPr>
              <a:t>o</a:t>
            </a:r>
            <a:r>
              <a:rPr sz="1400" spc="274" dirty="0">
                <a:solidFill>
                  <a:srgbClr val="7E7C82"/>
                </a:solidFill>
                <a:latin typeface="Times New Roman"/>
                <a:cs typeface="Times New Roman"/>
              </a:rPr>
              <a:t>ols</a:t>
            </a:r>
            <a:r>
              <a:rPr sz="1400" dirty="0">
                <a:solidFill>
                  <a:srgbClr val="7E7C82"/>
                </a:solidFill>
                <a:latin typeface="Times New Roman"/>
                <a:cs typeface="Times New Roman"/>
              </a:rPr>
              <a:t> </a:t>
            </a:r>
            <a:r>
              <a:rPr sz="1400" spc="50" dirty="0">
                <a:solidFill>
                  <a:srgbClr val="7E7C82"/>
                </a:solidFill>
                <a:latin typeface="Times New Roman"/>
                <a:cs typeface="Times New Roman"/>
              </a:rPr>
              <a:t> </a:t>
            </a:r>
            <a:r>
              <a:rPr sz="1400" dirty="0">
                <a:solidFill>
                  <a:srgbClr val="7E7C82"/>
                </a:solidFill>
                <a:latin typeface="Times New Roman"/>
                <a:cs typeface="Times New Roman"/>
              </a:rPr>
              <a:t>Help</a:t>
            </a:r>
            <a:endParaRPr sz="1400">
              <a:latin typeface="Times New Roman"/>
              <a:cs typeface="Times New Roman"/>
            </a:endParaRPr>
          </a:p>
        </p:txBody>
      </p:sp>
      <p:sp>
        <p:nvSpPr>
          <p:cNvPr id="33" name="object 33"/>
          <p:cNvSpPr txBox="1"/>
          <p:nvPr/>
        </p:nvSpPr>
        <p:spPr>
          <a:xfrm>
            <a:off x="4900169" y="5037924"/>
            <a:ext cx="1409950" cy="1879600"/>
          </a:xfrm>
          <a:prstGeom prst="rect">
            <a:avLst/>
          </a:prstGeom>
        </p:spPr>
        <p:txBody>
          <a:bodyPr wrap="square" lIns="0" tIns="93980" rIns="0" bIns="0" rtlCol="0">
            <a:noAutofit/>
          </a:bodyPr>
          <a:lstStyle/>
          <a:p>
            <a:pPr marL="25400">
              <a:lnSpc>
                <a:spcPts val="14800"/>
              </a:lnSpc>
            </a:pPr>
            <a:r>
              <a:rPr sz="4800" dirty="0">
                <a:solidFill>
                  <a:srgbClr val="AFB1AF"/>
                </a:solidFill>
                <a:latin typeface="Times New Roman"/>
                <a:cs typeface="Times New Roman"/>
              </a:rPr>
              <a:t>l</a:t>
            </a:r>
            <a:r>
              <a:rPr sz="4800" dirty="0">
                <a:solidFill>
                  <a:srgbClr val="9391A1"/>
                </a:solidFill>
                <a:latin typeface="Times New Roman"/>
                <a:cs typeface="Times New Roman"/>
              </a:rPr>
              <a:t>a</a:t>
            </a:r>
            <a:r>
              <a:rPr sz="14400" dirty="0">
                <a:solidFill>
                  <a:srgbClr val="97776D"/>
                </a:solidFill>
                <a:latin typeface="Times New Roman"/>
                <a:cs typeface="Times New Roman"/>
              </a:rPr>
              <a:t>•</a:t>
            </a:r>
            <a:endParaRPr sz="14400">
              <a:latin typeface="Times New Roman"/>
              <a:cs typeface="Times New Roman"/>
            </a:endParaRPr>
          </a:p>
        </p:txBody>
      </p:sp>
      <p:sp>
        <p:nvSpPr>
          <p:cNvPr id="32" name="object 32"/>
          <p:cNvSpPr txBox="1"/>
          <p:nvPr/>
        </p:nvSpPr>
        <p:spPr>
          <a:xfrm>
            <a:off x="4985513" y="5270598"/>
            <a:ext cx="285642" cy="355600"/>
          </a:xfrm>
          <a:prstGeom prst="rect">
            <a:avLst/>
          </a:prstGeom>
        </p:spPr>
        <p:txBody>
          <a:bodyPr wrap="square" lIns="0" tIns="16826" rIns="0" bIns="0" rtlCol="0">
            <a:noAutofit/>
          </a:bodyPr>
          <a:lstStyle/>
          <a:p>
            <a:pPr marL="25400">
              <a:lnSpc>
                <a:spcPts val="2650"/>
              </a:lnSpc>
            </a:pPr>
            <a:r>
              <a:rPr spc="822" dirty="0">
                <a:solidFill>
                  <a:srgbClr val="AFB1AF"/>
                </a:solidFill>
                <a:latin typeface="Times New Roman"/>
                <a:cs typeface="Times New Roman"/>
              </a:rPr>
              <a:t>t</a:t>
            </a:r>
            <a:endParaRPr>
              <a:latin typeface="Times New Roman"/>
              <a:cs typeface="Times New Roman"/>
            </a:endParaRPr>
          </a:p>
        </p:txBody>
      </p:sp>
      <p:sp>
        <p:nvSpPr>
          <p:cNvPr id="31" name="object 31"/>
          <p:cNvSpPr txBox="1"/>
          <p:nvPr/>
        </p:nvSpPr>
        <p:spPr>
          <a:xfrm>
            <a:off x="6594857" y="5270598"/>
            <a:ext cx="786526" cy="407772"/>
          </a:xfrm>
          <a:prstGeom prst="rect">
            <a:avLst/>
          </a:prstGeom>
        </p:spPr>
        <p:txBody>
          <a:bodyPr wrap="square" lIns="0" tIns="19176" rIns="0" bIns="0" rtlCol="0">
            <a:noAutofit/>
          </a:bodyPr>
          <a:lstStyle/>
          <a:p>
            <a:pPr marL="25400">
              <a:lnSpc>
                <a:spcPts val="3020"/>
              </a:lnSpc>
            </a:pPr>
            <a:r>
              <a:rPr sz="3300" b="1" spc="648" baseline="7905" dirty="0">
                <a:solidFill>
                  <a:srgbClr val="9391A1"/>
                </a:solidFill>
                <a:latin typeface="Arial"/>
                <a:cs typeface="Arial"/>
              </a:rPr>
              <a:t>H</a:t>
            </a:r>
            <a:r>
              <a:rPr sz="3300" b="1" spc="648" baseline="7905" dirty="0">
                <a:solidFill>
                  <a:srgbClr val="7E7C82"/>
                </a:solidFill>
                <a:latin typeface="Arial"/>
                <a:cs typeface="Arial"/>
              </a:rPr>
              <a:t>i</a:t>
            </a:r>
            <a:r>
              <a:rPr sz="1800" spc="-394" dirty="0">
                <a:solidFill>
                  <a:srgbClr val="AFB1AF"/>
                </a:solidFill>
                <a:latin typeface="Times New Roman"/>
                <a:cs typeface="Times New Roman"/>
              </a:rPr>
              <a:t>_._</a:t>
            </a:r>
            <a:r>
              <a:rPr b="1" spc="-394" dirty="0">
                <a:solidFill>
                  <a:srgbClr val="6077A1"/>
                </a:solidFill>
                <a:latin typeface="Times New Roman"/>
                <a:cs typeface="Times New Roman"/>
              </a:rPr>
              <a:t>o</a:t>
            </a:r>
            <a:endParaRPr>
              <a:latin typeface="Times New Roman"/>
              <a:cs typeface="Times New Roman"/>
            </a:endParaRPr>
          </a:p>
        </p:txBody>
      </p:sp>
      <p:sp>
        <p:nvSpPr>
          <p:cNvPr id="30" name="object 30"/>
          <p:cNvSpPr txBox="1"/>
          <p:nvPr/>
        </p:nvSpPr>
        <p:spPr>
          <a:xfrm>
            <a:off x="7466775" y="5270598"/>
            <a:ext cx="199214" cy="407772"/>
          </a:xfrm>
          <a:prstGeom prst="rect">
            <a:avLst/>
          </a:prstGeom>
        </p:spPr>
        <p:txBody>
          <a:bodyPr wrap="square" lIns="0" tIns="19366" rIns="0" bIns="0" rtlCol="0">
            <a:noAutofit/>
          </a:bodyPr>
          <a:lstStyle/>
          <a:p>
            <a:pPr marL="25400">
              <a:lnSpc>
                <a:spcPts val="3050"/>
              </a:lnSpc>
            </a:pPr>
            <a:r>
              <a:rPr sz="1800" spc="-452" dirty="0">
                <a:solidFill>
                  <a:srgbClr val="AFB1AF"/>
                </a:solidFill>
                <a:latin typeface="Times New Roman"/>
                <a:cs typeface="Times New Roman"/>
              </a:rPr>
              <a:t>,</a:t>
            </a:r>
            <a:r>
              <a:rPr b="1" spc="-452" dirty="0">
                <a:solidFill>
                  <a:srgbClr val="9391A1"/>
                </a:solidFill>
                <a:latin typeface="Times New Roman"/>
                <a:cs typeface="Times New Roman"/>
              </a:rPr>
              <a:t>o</a:t>
            </a:r>
            <a:r>
              <a:rPr sz="1800" spc="-452" dirty="0">
                <a:solidFill>
                  <a:srgbClr val="AFB1AF"/>
                </a:solidFill>
                <a:latin typeface="Times New Roman"/>
                <a:cs typeface="Times New Roman"/>
              </a:rPr>
              <a:t>.</a:t>
            </a:r>
            <a:endParaRPr sz="1800">
              <a:latin typeface="Times New Roman"/>
              <a:cs typeface="Times New Roman"/>
            </a:endParaRPr>
          </a:p>
        </p:txBody>
      </p:sp>
      <p:sp>
        <p:nvSpPr>
          <p:cNvPr id="29" name="object 29"/>
          <p:cNvSpPr txBox="1"/>
          <p:nvPr/>
        </p:nvSpPr>
        <p:spPr>
          <a:xfrm>
            <a:off x="6040121" y="5311476"/>
            <a:ext cx="485138" cy="304800"/>
          </a:xfrm>
          <a:prstGeom prst="rect">
            <a:avLst/>
          </a:prstGeom>
        </p:spPr>
        <p:txBody>
          <a:bodyPr wrap="square" lIns="0" tIns="14222" rIns="0" bIns="0" rtlCol="0">
            <a:noAutofit/>
          </a:bodyPr>
          <a:lstStyle/>
          <a:p>
            <a:pPr marL="25400">
              <a:lnSpc>
                <a:spcPts val="2240"/>
              </a:lnSpc>
            </a:pPr>
            <a:r>
              <a:rPr sz="2000" spc="876" dirty="0">
                <a:solidFill>
                  <a:srgbClr val="7E9E7E"/>
                </a:solidFill>
                <a:latin typeface="Times New Roman"/>
                <a:cs typeface="Times New Roman"/>
              </a:rPr>
              <a:t>'</a:t>
            </a:r>
            <a:r>
              <a:rPr sz="2000" spc="876" dirty="0">
                <a:solidFill>
                  <a:srgbClr val="9391A1"/>
                </a:solidFill>
                <a:latin typeface="Times New Roman"/>
                <a:cs typeface="Times New Roman"/>
              </a:rPr>
              <a:t>p</a:t>
            </a:r>
            <a:endParaRPr sz="2000">
              <a:latin typeface="Times New Roman"/>
              <a:cs typeface="Times New Roman"/>
            </a:endParaRPr>
          </a:p>
        </p:txBody>
      </p:sp>
      <p:sp>
        <p:nvSpPr>
          <p:cNvPr id="28" name="object 28"/>
          <p:cNvSpPr txBox="1"/>
          <p:nvPr/>
        </p:nvSpPr>
        <p:spPr>
          <a:xfrm>
            <a:off x="7631177" y="5392372"/>
            <a:ext cx="5090410" cy="2549884"/>
          </a:xfrm>
          <a:prstGeom prst="rect">
            <a:avLst/>
          </a:prstGeom>
        </p:spPr>
        <p:txBody>
          <a:bodyPr wrap="square" lIns="0" tIns="5080" rIns="0" bIns="0" rtlCol="0">
            <a:noAutofit/>
          </a:bodyPr>
          <a:lstStyle/>
          <a:p>
            <a:pPr marL="330198" marR="26286">
              <a:lnSpc>
                <a:spcPct val="95825"/>
              </a:lnSpc>
            </a:pPr>
            <a:r>
              <a:rPr sz="1200" spc="144" dirty="0">
                <a:solidFill>
                  <a:srgbClr val="9391A1"/>
                </a:solidFill>
                <a:latin typeface="Arial"/>
                <a:cs typeface="Arial"/>
              </a:rPr>
              <a:t>8</a:t>
            </a:r>
            <a:endParaRPr sz="1200">
              <a:latin typeface="Arial"/>
              <a:cs typeface="Arial"/>
            </a:endParaRPr>
          </a:p>
          <a:p>
            <a:pPr>
              <a:lnSpc>
                <a:spcPct val="95825"/>
              </a:lnSpc>
              <a:spcBef>
                <a:spcPts val="550"/>
              </a:spcBef>
            </a:pPr>
            <a:r>
              <a:rPr sz="1400" spc="164" dirty="0">
                <a:solidFill>
                  <a:srgbClr val="6B6B69"/>
                </a:solidFill>
                <a:latin typeface="Times New Roman"/>
                <a:cs typeface="Times New Roman"/>
              </a:rPr>
              <a:t>4</a:t>
            </a:r>
            <a:r>
              <a:rPr sz="1400" spc="388" dirty="0">
                <a:solidFill>
                  <a:srgbClr val="6B6B69"/>
                </a:solidFill>
                <a:latin typeface="Times New Roman"/>
                <a:cs typeface="Times New Roman"/>
              </a:rPr>
              <a:t>?</a:t>
            </a:r>
            <a:r>
              <a:rPr sz="1400" spc="424" dirty="0">
                <a:solidFill>
                  <a:srgbClr val="6B6B69"/>
                </a:solidFill>
                <a:latin typeface="Times New Roman"/>
                <a:cs typeface="Times New Roman"/>
              </a:rPr>
              <a:t>l</a:t>
            </a:r>
            <a:r>
              <a:rPr sz="1400" spc="770" dirty="0">
                <a:solidFill>
                  <a:srgbClr val="6B6B69"/>
                </a:solidFill>
                <a:latin typeface="Times New Roman"/>
                <a:cs typeface="Times New Roman"/>
              </a:rPr>
              <a:t>?</a:t>
            </a:r>
            <a:r>
              <a:rPr sz="1400" spc="-270" dirty="0">
                <a:solidFill>
                  <a:srgbClr val="565450"/>
                </a:solidFill>
                <a:latin typeface="Times New Roman"/>
                <a:cs typeface="Times New Roman"/>
              </a:rPr>
              <a:t>5</a:t>
            </a:r>
            <a:r>
              <a:rPr sz="1400" spc="710" dirty="0">
                <a:solidFill>
                  <a:srgbClr val="6B6B69"/>
                </a:solidFill>
                <a:latin typeface="Times New Roman"/>
                <a:cs typeface="Times New Roman"/>
              </a:rPr>
              <a:t>?</a:t>
            </a:r>
            <a:r>
              <a:rPr sz="1400" dirty="0">
                <a:solidFill>
                  <a:srgbClr val="6B6B69"/>
                </a:solidFill>
                <a:latin typeface="Times New Roman"/>
                <a:cs typeface="Times New Roman"/>
              </a:rPr>
              <a:t>   </a:t>
            </a:r>
            <a:r>
              <a:rPr sz="1400" spc="-88" dirty="0">
                <a:solidFill>
                  <a:srgbClr val="6B6B69"/>
                </a:solidFill>
                <a:latin typeface="Times New Roman"/>
                <a:cs typeface="Times New Roman"/>
              </a:rPr>
              <a:t> </a:t>
            </a:r>
            <a:r>
              <a:rPr sz="1800" spc="1084" dirty="0">
                <a:solidFill>
                  <a:srgbClr val="9391A1"/>
                </a:solidFill>
                <a:latin typeface="Times New Roman"/>
                <a:cs typeface="Times New Roman"/>
              </a:rPr>
              <a:t>i</a:t>
            </a:r>
            <a:r>
              <a:rPr sz="1800" spc="938" dirty="0">
                <a:solidFill>
                  <a:srgbClr val="9391A1"/>
                </a:solidFill>
                <a:latin typeface="Times New Roman"/>
                <a:cs typeface="Times New Roman"/>
              </a:rPr>
              <a:t> </a:t>
            </a:r>
            <a:r>
              <a:rPr sz="1600" b="1" i="1" spc="122" dirty="0">
                <a:solidFill>
                  <a:srgbClr val="9391A1"/>
                </a:solidFill>
                <a:latin typeface="Arial"/>
                <a:cs typeface="Arial"/>
              </a:rPr>
              <a:t>a</a:t>
            </a:r>
            <a:r>
              <a:rPr sz="1600" b="1" i="1" spc="120" dirty="0">
                <a:solidFill>
                  <a:srgbClr val="9391A1"/>
                </a:solidFill>
                <a:latin typeface="Arial"/>
                <a:cs typeface="Arial"/>
              </a:rPr>
              <a:t>l</a:t>
            </a:r>
            <a:r>
              <a:rPr sz="1600" spc="784" dirty="0">
                <a:solidFill>
                  <a:srgbClr val="9391A1"/>
                </a:solidFill>
                <a:latin typeface="Arial"/>
                <a:cs typeface="Arial"/>
              </a:rPr>
              <a:t>%</a:t>
            </a:r>
            <a:r>
              <a:rPr sz="1600" spc="706" dirty="0">
                <a:solidFill>
                  <a:srgbClr val="7E7C82"/>
                </a:solidFill>
                <a:latin typeface="Arial"/>
                <a:cs typeface="Arial"/>
              </a:rPr>
              <a:t>+</a:t>
            </a:r>
            <a:r>
              <a:rPr sz="1600" dirty="0">
                <a:solidFill>
                  <a:srgbClr val="7E7C82"/>
                </a:solidFill>
                <a:latin typeface="Arial"/>
                <a:cs typeface="Arial"/>
              </a:rPr>
              <a:t>  </a:t>
            </a:r>
            <a:r>
              <a:rPr sz="1600" spc="100" dirty="0">
                <a:solidFill>
                  <a:srgbClr val="7E7C82"/>
                </a:solidFill>
                <a:latin typeface="Arial"/>
                <a:cs typeface="Arial"/>
              </a:rPr>
              <a:t> </a:t>
            </a:r>
            <a:r>
              <a:rPr sz="1600" b="1" i="1" spc="810" dirty="0">
                <a:solidFill>
                  <a:srgbClr val="9391A1"/>
                </a:solidFill>
                <a:latin typeface="Arial"/>
                <a:cs typeface="Arial"/>
              </a:rPr>
              <a:t>Q</a:t>
            </a:r>
            <a:r>
              <a:rPr sz="1800" b="1" spc="588" dirty="0">
                <a:solidFill>
                  <a:srgbClr val="649952"/>
                </a:solidFill>
                <a:latin typeface="Arial"/>
                <a:cs typeface="Arial"/>
              </a:rPr>
              <a:t>9</a:t>
            </a:r>
            <a:r>
              <a:rPr sz="1800" b="1" spc="938" dirty="0">
                <a:solidFill>
                  <a:srgbClr val="649952"/>
                </a:solidFill>
                <a:latin typeface="Arial"/>
                <a:cs typeface="Arial"/>
              </a:rPr>
              <a:t> </a:t>
            </a:r>
            <a:r>
              <a:rPr sz="1600" spc="84" dirty="0">
                <a:solidFill>
                  <a:srgbClr val="7E7C82"/>
                </a:solidFill>
                <a:latin typeface="Times New Roman"/>
                <a:cs typeface="Times New Roman"/>
              </a:rPr>
              <a:t>cs</a:t>
            </a:r>
            <a:r>
              <a:rPr sz="1600" spc="-18" dirty="0">
                <a:solidFill>
                  <a:srgbClr val="7E7C82"/>
                </a:solidFill>
                <a:latin typeface="Times New Roman"/>
                <a:cs typeface="Times New Roman"/>
              </a:rPr>
              <a:t>s</a:t>
            </a:r>
            <a:r>
              <a:rPr sz="1600" spc="818" dirty="0">
                <a:solidFill>
                  <a:srgbClr val="7E7C82"/>
                </a:solidFill>
                <a:latin typeface="Times New Roman"/>
                <a:cs typeface="Times New Roman"/>
              </a:rPr>
              <a:t>s</a:t>
            </a:r>
            <a:r>
              <a:rPr sz="1600" spc="12" dirty="0">
                <a:solidFill>
                  <a:srgbClr val="6B6B69"/>
                </a:solidFill>
                <a:latin typeface="Times New Roman"/>
                <a:cs typeface="Times New Roman"/>
              </a:rPr>
              <a:t>e</a:t>
            </a:r>
            <a:r>
              <a:rPr sz="1600" spc="-32" dirty="0">
                <a:solidFill>
                  <a:srgbClr val="7E7C82"/>
                </a:solidFill>
                <a:latin typeface="Times New Roman"/>
                <a:cs typeface="Times New Roman"/>
              </a:rPr>
              <a:t>chcat</a:t>
            </a:r>
            <a:r>
              <a:rPr sz="1600" spc="-208" dirty="0">
                <a:solidFill>
                  <a:srgbClr val="7E7C82"/>
                </a:solidFill>
                <a:latin typeface="Times New Roman"/>
                <a:cs typeface="Times New Roman"/>
              </a:rPr>
              <a:t>o</a:t>
            </a:r>
            <a:r>
              <a:rPr sz="1600" spc="6" dirty="0">
                <a:solidFill>
                  <a:srgbClr val="7E7C82"/>
                </a:solidFill>
                <a:latin typeface="Times New Roman"/>
                <a:cs typeface="Times New Roman"/>
              </a:rPr>
              <a:t>n</a:t>
            </a:r>
            <a:r>
              <a:rPr sz="1600" dirty="0">
                <a:solidFill>
                  <a:srgbClr val="7E7C82"/>
                </a:solidFill>
                <a:latin typeface="Times New Roman"/>
                <a:cs typeface="Times New Roman"/>
              </a:rPr>
              <a:t>  </a:t>
            </a:r>
            <a:r>
              <a:rPr sz="1600" spc="-88" dirty="0">
                <a:solidFill>
                  <a:srgbClr val="7E7C82"/>
                </a:solidFill>
                <a:latin typeface="Times New Roman"/>
                <a:cs typeface="Times New Roman"/>
              </a:rPr>
              <a:t> </a:t>
            </a:r>
            <a:r>
              <a:rPr sz="1600" spc="444" dirty="0">
                <a:solidFill>
                  <a:srgbClr val="972F34"/>
                </a:solidFill>
                <a:latin typeface="Times New Roman"/>
                <a:cs typeface="Times New Roman"/>
              </a:rPr>
              <a:t>•</a:t>
            </a:r>
            <a:r>
              <a:rPr sz="1600" spc="128" dirty="0">
                <a:solidFill>
                  <a:srgbClr val="972F34"/>
                </a:solidFill>
                <a:latin typeface="Times New Roman"/>
                <a:cs typeface="Times New Roman"/>
              </a:rPr>
              <a:t> </a:t>
            </a:r>
            <a:r>
              <a:rPr sz="1800" spc="-86" dirty="0">
                <a:solidFill>
                  <a:srgbClr val="7E7C82"/>
                </a:solidFill>
                <a:latin typeface="Times New Roman"/>
                <a:cs typeface="Times New Roman"/>
              </a:rPr>
              <a:t>c</a:t>
            </a:r>
            <a:r>
              <a:rPr sz="1800" spc="-68" dirty="0">
                <a:solidFill>
                  <a:srgbClr val="7E7C82"/>
                </a:solidFill>
                <a:latin typeface="Times New Roman"/>
                <a:cs typeface="Times New Roman"/>
              </a:rPr>
              <a:t>s</a:t>
            </a:r>
            <a:r>
              <a:rPr sz="1800" spc="-76" dirty="0">
                <a:solidFill>
                  <a:srgbClr val="7E7C82"/>
                </a:solidFill>
                <a:latin typeface="Times New Roman"/>
                <a:cs typeface="Times New Roman"/>
              </a:rPr>
              <a:t>s</a:t>
            </a:r>
            <a:r>
              <a:rPr sz="1800" spc="-18" dirty="0">
                <a:solidFill>
                  <a:srgbClr val="7E7C82"/>
                </a:solidFill>
                <a:latin typeface="Times New Roman"/>
                <a:cs typeface="Times New Roman"/>
              </a:rPr>
              <a:t> </a:t>
            </a:r>
            <a:r>
              <a:rPr sz="1400" spc="-372" dirty="0">
                <a:solidFill>
                  <a:srgbClr val="6B6B69"/>
                </a:solidFill>
                <a:latin typeface="Times New Roman"/>
                <a:cs typeface="Times New Roman"/>
              </a:rPr>
              <a:t>L</a:t>
            </a:r>
            <a:r>
              <a:rPr sz="1400" spc="46" dirty="0">
                <a:solidFill>
                  <a:srgbClr val="7E7C82"/>
                </a:solidFill>
                <a:latin typeface="Times New Roman"/>
                <a:cs typeface="Times New Roman"/>
              </a:rPr>
              <a:t>e</a:t>
            </a:r>
            <a:r>
              <a:rPr sz="1400" spc="-124" dirty="0">
                <a:solidFill>
                  <a:srgbClr val="7E7C82"/>
                </a:solidFill>
                <a:latin typeface="Times New Roman"/>
                <a:cs typeface="Times New Roman"/>
              </a:rPr>
              <a:t>v</a:t>
            </a:r>
            <a:r>
              <a:rPr sz="1400" spc="52" dirty="0">
                <a:solidFill>
                  <a:srgbClr val="9391A1"/>
                </a:solidFill>
                <a:latin typeface="Times New Roman"/>
                <a:cs typeface="Times New Roman"/>
              </a:rPr>
              <a:t>e</a:t>
            </a:r>
            <a:r>
              <a:rPr sz="1400" spc="82" dirty="0">
                <a:solidFill>
                  <a:srgbClr val="9391A1"/>
                </a:solidFill>
                <a:latin typeface="Times New Roman"/>
                <a:cs typeface="Times New Roman"/>
              </a:rPr>
              <a:t>l</a:t>
            </a:r>
            <a:r>
              <a:rPr sz="1400" spc="-104" dirty="0">
                <a:solidFill>
                  <a:srgbClr val="7E7C82"/>
                </a:solidFill>
                <a:latin typeface="Times New Roman"/>
                <a:cs typeface="Times New Roman"/>
              </a:rPr>
              <a:t>2</a:t>
            </a:r>
            <a:endParaRPr sz="1400">
              <a:latin typeface="Times New Roman"/>
              <a:cs typeface="Times New Roman"/>
            </a:endParaRPr>
          </a:p>
          <a:p>
            <a:pPr marL="330198" marR="26286">
              <a:lnSpc>
                <a:spcPts val="2580"/>
              </a:lnSpc>
              <a:spcBef>
                <a:spcPts val="128"/>
              </a:spcBef>
            </a:pPr>
            <a:r>
              <a:rPr sz="2000" spc="16" dirty="0">
                <a:solidFill>
                  <a:srgbClr val="AFB1AF"/>
                </a:solidFill>
                <a:latin typeface="Arial"/>
                <a:cs typeface="Arial"/>
              </a:rPr>
              <a:t>[</a:t>
            </a:r>
            <a:r>
              <a:rPr sz="2000" spc="16" dirty="0">
                <a:solidFill>
                  <a:srgbClr val="7E7C82"/>
                </a:solidFill>
                <a:latin typeface="Arial"/>
                <a:cs typeface="Arial"/>
              </a:rPr>
              <a:t>ad </a:t>
            </a:r>
            <a:r>
              <a:rPr sz="1400" spc="72" dirty="0">
                <a:solidFill>
                  <a:srgbClr val="85605E"/>
                </a:solidFill>
                <a:latin typeface="Times New Roman"/>
                <a:cs typeface="Times New Roman"/>
              </a:rPr>
              <a:t>no</a:t>
            </a:r>
            <a:r>
              <a:rPr sz="1400" spc="72" dirty="0">
                <a:solidFill>
                  <a:srgbClr val="77494B"/>
                </a:solidFill>
                <a:latin typeface="Times New Roman"/>
                <a:cs typeface="Times New Roman"/>
              </a:rPr>
              <a:t>n</a:t>
            </a:r>
            <a:r>
              <a:rPr sz="1400" spc="72" dirty="0">
                <a:solidFill>
                  <a:srgbClr val="85605E"/>
                </a:solidFill>
                <a:latin typeface="Times New Roman"/>
                <a:cs typeface="Times New Roman"/>
              </a:rPr>
              <a:t>ame1.css</a:t>
            </a:r>
            <a:r>
              <a:rPr sz="1400" spc="72" dirty="0">
                <a:solidFill>
                  <a:srgbClr val="9391A1"/>
                </a:solidFill>
                <a:latin typeface="Times New Roman"/>
                <a:cs typeface="Times New Roman"/>
              </a:rPr>
              <a:t>]  </a:t>
            </a:r>
            <a:r>
              <a:rPr spc="72" dirty="0">
                <a:solidFill>
                  <a:srgbClr val="9391A1"/>
                </a:solidFill>
                <a:latin typeface="Times New Roman"/>
                <a:cs typeface="Times New Roman"/>
              </a:rPr>
              <a:t>l </a:t>
            </a:r>
            <a:r>
              <a:rPr sz="1400" spc="72" dirty="0">
                <a:solidFill>
                  <a:srgbClr val="85605E"/>
                </a:solidFill>
                <a:latin typeface="Times New Roman"/>
                <a:cs typeface="Times New Roman"/>
              </a:rPr>
              <a:t>noname</a:t>
            </a:r>
            <a:r>
              <a:rPr sz="1400" spc="72" dirty="0">
                <a:solidFill>
                  <a:srgbClr val="9391A1"/>
                </a:solidFill>
                <a:latin typeface="Times New Roman"/>
                <a:cs typeface="Times New Roman"/>
              </a:rPr>
              <a:t>1/</a:t>
            </a:r>
            <a:r>
              <a:rPr sz="2000" b="1" spc="16" dirty="0">
                <a:solidFill>
                  <a:srgbClr val="9EAFCF"/>
                </a:solidFill>
                <a:latin typeface="Arial"/>
                <a:cs typeface="Arial"/>
              </a:rPr>
              <a:t>El </a:t>
            </a:r>
            <a:r>
              <a:rPr sz="1200" spc="16" dirty="0">
                <a:solidFill>
                  <a:srgbClr val="85605E"/>
                </a:solidFill>
                <a:latin typeface="Arial"/>
                <a:cs typeface="Arial"/>
              </a:rPr>
              <a:t>style.css  </a:t>
            </a:r>
            <a:r>
              <a:rPr sz="1200" spc="16" dirty="0">
                <a:solidFill>
                  <a:srgbClr val="AFB1AF"/>
                </a:solidFill>
                <a:latin typeface="Arial"/>
                <a:cs typeface="Arial"/>
              </a:rPr>
              <a:t>]</a:t>
            </a:r>
            <a:endParaRPr sz="1200">
              <a:latin typeface="Arial"/>
              <a:cs typeface="Arial"/>
            </a:endParaRPr>
          </a:p>
          <a:p>
            <a:pPr marL="1677414" marR="1590298">
              <a:lnSpc>
                <a:spcPts val="1608"/>
              </a:lnSpc>
              <a:spcBef>
                <a:spcPts val="250"/>
              </a:spcBef>
            </a:pPr>
            <a:r>
              <a:rPr sz="1400" spc="296" dirty="0">
                <a:solidFill>
                  <a:srgbClr val="9391A1"/>
                </a:solidFill>
                <a:latin typeface="Times New Roman"/>
                <a:cs typeface="Times New Roman"/>
              </a:rPr>
              <a:t>f</a:t>
            </a:r>
            <a:r>
              <a:rPr sz="1400" spc="208" dirty="0">
                <a:solidFill>
                  <a:srgbClr val="9391A1"/>
                </a:solidFill>
                <a:latin typeface="Times New Roman"/>
                <a:cs typeface="Times New Roman"/>
              </a:rPr>
              <a:t>o</a:t>
            </a:r>
            <a:r>
              <a:rPr sz="1400" spc="110" dirty="0">
                <a:solidFill>
                  <a:srgbClr val="9391A1"/>
                </a:solidFill>
                <a:latin typeface="Times New Roman"/>
                <a:cs typeface="Times New Roman"/>
              </a:rPr>
              <a:t>n</a:t>
            </a:r>
            <a:r>
              <a:rPr sz="1400" spc="470" dirty="0">
                <a:solidFill>
                  <a:srgbClr val="9391A1"/>
                </a:solidFill>
                <a:latin typeface="Times New Roman"/>
                <a:cs typeface="Times New Roman"/>
              </a:rPr>
              <a:t>t</a:t>
            </a:r>
            <a:r>
              <a:rPr sz="1400" spc="346" dirty="0">
                <a:solidFill>
                  <a:srgbClr val="9391A1"/>
                </a:solidFill>
                <a:latin typeface="Times New Roman"/>
                <a:cs typeface="Times New Roman"/>
              </a:rPr>
              <a:t>-</a:t>
            </a:r>
            <a:r>
              <a:rPr sz="1400" spc="312" dirty="0">
                <a:solidFill>
                  <a:srgbClr val="9391A1"/>
                </a:solidFill>
                <a:latin typeface="Times New Roman"/>
                <a:cs typeface="Times New Roman"/>
              </a:rPr>
              <a:t>s</a:t>
            </a:r>
            <a:r>
              <a:rPr sz="1400" spc="424" dirty="0">
                <a:solidFill>
                  <a:srgbClr val="9391A1"/>
                </a:solidFill>
                <a:latin typeface="Times New Roman"/>
                <a:cs typeface="Times New Roman"/>
              </a:rPr>
              <a:t>i</a:t>
            </a:r>
            <a:r>
              <a:rPr sz="1400" spc="238" dirty="0">
                <a:solidFill>
                  <a:srgbClr val="9391A1"/>
                </a:solidFill>
                <a:latin typeface="Times New Roman"/>
                <a:cs typeface="Times New Roman"/>
              </a:rPr>
              <a:t>z</a:t>
            </a:r>
            <a:r>
              <a:rPr sz="1400" spc="288" dirty="0">
                <a:solidFill>
                  <a:srgbClr val="9391A1"/>
                </a:solidFill>
                <a:latin typeface="Times New Roman"/>
                <a:cs typeface="Times New Roman"/>
              </a:rPr>
              <a:t>e</a:t>
            </a:r>
            <a:r>
              <a:rPr sz="1400" spc="86" dirty="0">
                <a:solidFill>
                  <a:srgbClr val="9391A1"/>
                </a:solidFill>
                <a:latin typeface="Times New Roman"/>
                <a:cs typeface="Times New Roman"/>
              </a:rPr>
              <a:t>:</a:t>
            </a:r>
            <a:r>
              <a:rPr sz="1400" dirty="0">
                <a:solidFill>
                  <a:srgbClr val="9391A1"/>
                </a:solidFill>
                <a:latin typeface="Times New Roman"/>
                <a:cs typeface="Times New Roman"/>
              </a:rPr>
              <a:t>    </a:t>
            </a:r>
            <a:r>
              <a:rPr sz="1400" spc="-118" dirty="0">
                <a:solidFill>
                  <a:srgbClr val="9391A1"/>
                </a:solidFill>
                <a:latin typeface="Times New Roman"/>
                <a:cs typeface="Times New Roman"/>
              </a:rPr>
              <a:t>1</a:t>
            </a:r>
            <a:r>
              <a:rPr sz="1400" spc="162" dirty="0">
                <a:solidFill>
                  <a:srgbClr val="9391A1"/>
                </a:solidFill>
                <a:latin typeface="Times New Roman"/>
                <a:cs typeface="Times New Roman"/>
              </a:rPr>
              <a:t>2</a:t>
            </a:r>
            <a:r>
              <a:rPr sz="1400" spc="194" dirty="0">
                <a:solidFill>
                  <a:srgbClr val="9391A1"/>
                </a:solidFill>
                <a:latin typeface="Times New Roman"/>
                <a:cs typeface="Times New Roman"/>
              </a:rPr>
              <a:t>p</a:t>
            </a:r>
            <a:r>
              <a:rPr sz="1400" spc="174" dirty="0">
                <a:solidFill>
                  <a:srgbClr val="9391A1"/>
                </a:solidFill>
                <a:latin typeface="Times New Roman"/>
                <a:cs typeface="Times New Roman"/>
              </a:rPr>
              <a:t>x</a:t>
            </a:r>
            <a:r>
              <a:rPr sz="1400" spc="190" dirty="0">
                <a:solidFill>
                  <a:srgbClr val="9391A1"/>
                </a:solidFill>
                <a:latin typeface="Times New Roman"/>
                <a:cs typeface="Times New Roman"/>
              </a:rPr>
              <a:t>;</a:t>
            </a:r>
            <a:r>
              <a:rPr sz="1400" spc="172" dirty="0">
                <a:solidFill>
                  <a:srgbClr val="9391A1"/>
                </a:solidFill>
                <a:latin typeface="Times New Roman"/>
                <a:cs typeface="Times New Roman"/>
              </a:rPr>
              <a:t> </a:t>
            </a:r>
            <a:r>
              <a:rPr sz="1200" spc="262" dirty="0">
                <a:solidFill>
                  <a:srgbClr val="9391A1"/>
                </a:solidFill>
                <a:latin typeface="Times New Roman"/>
                <a:cs typeface="Times New Roman"/>
              </a:rPr>
              <a:t>c</a:t>
            </a:r>
            <a:r>
              <a:rPr sz="1200" spc="280" dirty="0">
                <a:solidFill>
                  <a:srgbClr val="9391A1"/>
                </a:solidFill>
                <a:latin typeface="Times New Roman"/>
                <a:cs typeface="Times New Roman"/>
              </a:rPr>
              <a:t>o</a:t>
            </a:r>
            <a:r>
              <a:rPr sz="1200" spc="272" dirty="0">
                <a:solidFill>
                  <a:srgbClr val="9391A1"/>
                </a:solidFill>
                <a:latin typeface="Times New Roman"/>
                <a:cs typeface="Times New Roman"/>
              </a:rPr>
              <a:t>l</a:t>
            </a:r>
            <a:r>
              <a:rPr sz="1200" spc="466" dirty="0">
                <a:solidFill>
                  <a:srgbClr val="9391A1"/>
                </a:solidFill>
                <a:latin typeface="Times New Roman"/>
                <a:cs typeface="Times New Roman"/>
              </a:rPr>
              <a:t>o</a:t>
            </a:r>
            <a:r>
              <a:rPr sz="1200" spc="506" dirty="0">
                <a:solidFill>
                  <a:srgbClr val="7E7C82"/>
                </a:solidFill>
                <a:latin typeface="Times New Roman"/>
                <a:cs typeface="Times New Roman"/>
              </a:rPr>
              <a:t>r</a:t>
            </a:r>
            <a:r>
              <a:rPr sz="1200" spc="104" dirty="0">
                <a:solidFill>
                  <a:srgbClr val="9391A1"/>
                </a:solidFill>
                <a:latin typeface="Times New Roman"/>
                <a:cs typeface="Times New Roman"/>
              </a:rPr>
              <a:t>;</a:t>
            </a:r>
            <a:r>
              <a:rPr sz="1200" dirty="0">
                <a:solidFill>
                  <a:srgbClr val="9391A1"/>
                </a:solidFill>
                <a:latin typeface="Times New Roman"/>
                <a:cs typeface="Times New Roman"/>
              </a:rPr>
              <a:t>    </a:t>
            </a:r>
            <a:r>
              <a:rPr sz="1200" spc="-108" dirty="0">
                <a:solidFill>
                  <a:srgbClr val="9391A1"/>
                </a:solidFill>
                <a:latin typeface="Times New Roman"/>
                <a:cs typeface="Times New Roman"/>
              </a:rPr>
              <a:t> </a:t>
            </a:r>
            <a:r>
              <a:rPr sz="1200" spc="-124" dirty="0">
                <a:solidFill>
                  <a:srgbClr val="7E7C82"/>
                </a:solidFill>
                <a:latin typeface="Times New Roman"/>
                <a:cs typeface="Times New Roman"/>
              </a:rPr>
              <a:t>#</a:t>
            </a:r>
            <a:r>
              <a:rPr sz="1200" spc="450" dirty="0">
                <a:solidFill>
                  <a:srgbClr val="9391A1"/>
                </a:solidFill>
                <a:latin typeface="Times New Roman"/>
                <a:cs typeface="Times New Roman"/>
              </a:rPr>
              <a:t>5</a:t>
            </a:r>
            <a:r>
              <a:rPr sz="1200" spc="164" dirty="0">
                <a:solidFill>
                  <a:srgbClr val="7E7C82"/>
                </a:solidFill>
                <a:latin typeface="Times New Roman"/>
                <a:cs typeface="Times New Roman"/>
              </a:rPr>
              <a:t>1</a:t>
            </a:r>
            <a:r>
              <a:rPr sz="1200" spc="312" dirty="0">
                <a:solidFill>
                  <a:srgbClr val="7E7C82"/>
                </a:solidFill>
                <a:latin typeface="Times New Roman"/>
                <a:cs typeface="Times New Roman"/>
              </a:rPr>
              <a:t>1</a:t>
            </a:r>
            <a:r>
              <a:rPr sz="1200" spc="62" dirty="0">
                <a:solidFill>
                  <a:srgbClr val="9391A1"/>
                </a:solidFill>
                <a:latin typeface="Times New Roman"/>
                <a:cs typeface="Times New Roman"/>
              </a:rPr>
              <a:t>B</a:t>
            </a:r>
            <a:r>
              <a:rPr sz="1200" spc="814" dirty="0">
                <a:solidFill>
                  <a:srgbClr val="AFB1AF"/>
                </a:solidFill>
                <a:latin typeface="Times New Roman"/>
                <a:cs typeface="Times New Roman"/>
              </a:rPr>
              <a:t>O</a:t>
            </a:r>
            <a:r>
              <a:rPr sz="1200" spc="214" dirty="0">
                <a:solidFill>
                  <a:srgbClr val="9391A1"/>
                </a:solidFill>
                <a:latin typeface="Times New Roman"/>
                <a:cs typeface="Times New Roman"/>
              </a:rPr>
              <a:t>;</a:t>
            </a:r>
            <a:r>
              <a:rPr sz="1200" spc="192" dirty="0">
                <a:solidFill>
                  <a:srgbClr val="9391A1"/>
                </a:solidFill>
                <a:latin typeface="Times New Roman"/>
                <a:cs typeface="Times New Roman"/>
              </a:rPr>
              <a:t> </a:t>
            </a:r>
            <a:r>
              <a:rPr sz="1400" spc="258" dirty="0">
                <a:solidFill>
                  <a:srgbClr val="9391A1"/>
                </a:solidFill>
                <a:latin typeface="Times New Roman"/>
                <a:cs typeface="Times New Roman"/>
              </a:rPr>
              <a:t>f</a:t>
            </a:r>
            <a:r>
              <a:rPr sz="1400" spc="158" dirty="0">
                <a:solidFill>
                  <a:srgbClr val="9391A1"/>
                </a:solidFill>
                <a:latin typeface="Times New Roman"/>
                <a:cs typeface="Times New Roman"/>
              </a:rPr>
              <a:t>on</a:t>
            </a:r>
            <a:r>
              <a:rPr sz="1400" spc="470" dirty="0">
                <a:solidFill>
                  <a:srgbClr val="9391A1"/>
                </a:solidFill>
                <a:latin typeface="Times New Roman"/>
                <a:cs typeface="Times New Roman"/>
              </a:rPr>
              <a:t>t</a:t>
            </a:r>
            <a:r>
              <a:rPr sz="1400" spc="296" dirty="0">
                <a:solidFill>
                  <a:srgbClr val="9391A1"/>
                </a:solidFill>
                <a:latin typeface="Times New Roman"/>
                <a:cs typeface="Times New Roman"/>
              </a:rPr>
              <a:t>-</a:t>
            </a:r>
            <a:r>
              <a:rPr sz="1400" spc="-100" dirty="0">
                <a:solidFill>
                  <a:srgbClr val="9391A1"/>
                </a:solidFill>
                <a:latin typeface="Times New Roman"/>
                <a:cs typeface="Times New Roman"/>
              </a:rPr>
              <a:t>w</a:t>
            </a:r>
            <a:r>
              <a:rPr sz="1400" spc="190" dirty="0">
                <a:solidFill>
                  <a:srgbClr val="9391A1"/>
                </a:solidFill>
                <a:latin typeface="Times New Roman"/>
                <a:cs typeface="Times New Roman"/>
              </a:rPr>
              <a:t>e</a:t>
            </a:r>
            <a:r>
              <a:rPr sz="1400" spc="470" dirty="0">
                <a:solidFill>
                  <a:srgbClr val="9391A1"/>
                </a:solidFill>
                <a:latin typeface="Times New Roman"/>
                <a:cs typeface="Times New Roman"/>
              </a:rPr>
              <a:t>i</a:t>
            </a:r>
            <a:r>
              <a:rPr sz="1400" spc="138" dirty="0">
                <a:solidFill>
                  <a:srgbClr val="9391A1"/>
                </a:solidFill>
                <a:latin typeface="Times New Roman"/>
                <a:cs typeface="Times New Roman"/>
              </a:rPr>
              <a:t>gh</a:t>
            </a:r>
            <a:r>
              <a:rPr sz="1400" spc="614" dirty="0">
                <a:solidFill>
                  <a:srgbClr val="9391A1"/>
                </a:solidFill>
                <a:latin typeface="Times New Roman"/>
                <a:cs typeface="Times New Roman"/>
              </a:rPr>
              <a:t>t</a:t>
            </a:r>
            <a:r>
              <a:rPr sz="1400" spc="86" dirty="0">
                <a:solidFill>
                  <a:srgbClr val="9391A1"/>
                </a:solidFill>
                <a:latin typeface="Times New Roman"/>
                <a:cs typeface="Times New Roman"/>
              </a:rPr>
              <a:t>:</a:t>
            </a:r>
            <a:r>
              <a:rPr sz="1400" dirty="0">
                <a:solidFill>
                  <a:srgbClr val="9391A1"/>
                </a:solidFill>
                <a:latin typeface="Times New Roman"/>
                <a:cs typeface="Times New Roman"/>
              </a:rPr>
              <a:t>   </a:t>
            </a:r>
            <a:r>
              <a:rPr sz="1400" spc="138" dirty="0">
                <a:solidFill>
                  <a:srgbClr val="9391A1"/>
                </a:solidFill>
                <a:latin typeface="Times New Roman"/>
                <a:cs typeface="Times New Roman"/>
              </a:rPr>
              <a:t> </a:t>
            </a:r>
            <a:r>
              <a:rPr sz="1400" spc="-284" dirty="0">
                <a:solidFill>
                  <a:srgbClr val="C6C6C1"/>
                </a:solidFill>
                <a:latin typeface="Times New Roman"/>
                <a:cs typeface="Times New Roman"/>
              </a:rPr>
              <a:t>"</a:t>
            </a:r>
            <a:r>
              <a:rPr sz="1400" spc="-174" dirty="0">
                <a:solidFill>
                  <a:srgbClr val="C6C6C1"/>
                </a:solidFill>
                <a:latin typeface="Times New Roman"/>
                <a:cs typeface="Times New Roman"/>
              </a:rPr>
              <a:t>          </a:t>
            </a:r>
            <a:r>
              <a:rPr sz="1400" spc="-130" dirty="0">
                <a:solidFill>
                  <a:srgbClr val="C6C6C1"/>
                </a:solidFill>
                <a:latin typeface="Times New Roman"/>
                <a:cs typeface="Times New Roman"/>
              </a:rPr>
              <a:t> </a:t>
            </a:r>
            <a:r>
              <a:rPr sz="1400" spc="40" dirty="0">
                <a:solidFill>
                  <a:srgbClr val="9391A1"/>
                </a:solidFill>
                <a:latin typeface="Times New Roman"/>
                <a:cs typeface="Times New Roman"/>
              </a:rPr>
              <a:t>;</a:t>
            </a:r>
            <a:endParaRPr sz="1400">
              <a:latin typeface="Times New Roman"/>
              <a:cs typeface="Times New Roman"/>
            </a:endParaRPr>
          </a:p>
          <a:p>
            <a:pPr marL="1665222" marR="26286">
              <a:lnSpc>
                <a:spcPct val="95825"/>
              </a:lnSpc>
              <a:spcBef>
                <a:spcPts val="210"/>
              </a:spcBef>
            </a:pPr>
            <a:r>
              <a:rPr sz="1200" b="1" spc="304" dirty="0">
                <a:solidFill>
                  <a:srgbClr val="9391A1"/>
                </a:solidFill>
                <a:latin typeface="Times New Roman"/>
                <a:cs typeface="Times New Roman"/>
              </a:rPr>
              <a:t>v</a:t>
            </a:r>
            <a:r>
              <a:rPr sz="1200" b="1" spc="338" dirty="0">
                <a:solidFill>
                  <a:srgbClr val="9391A1"/>
                </a:solidFill>
                <a:latin typeface="Times New Roman"/>
                <a:cs typeface="Times New Roman"/>
              </a:rPr>
              <a:t>e</a:t>
            </a:r>
            <a:r>
              <a:rPr sz="1200" b="1" spc="282" dirty="0">
                <a:solidFill>
                  <a:srgbClr val="7E7C82"/>
                </a:solidFill>
                <a:latin typeface="Times New Roman"/>
                <a:cs typeface="Times New Roman"/>
              </a:rPr>
              <a:t>r</a:t>
            </a:r>
            <a:r>
              <a:rPr sz="1200" b="1" spc="462" dirty="0">
                <a:solidFill>
                  <a:srgbClr val="9391A1"/>
                </a:solidFill>
                <a:latin typeface="Times New Roman"/>
                <a:cs typeface="Times New Roman"/>
              </a:rPr>
              <a:t>t</a:t>
            </a:r>
            <a:r>
              <a:rPr sz="1200" b="1" spc="482" dirty="0">
                <a:solidFill>
                  <a:srgbClr val="9391A1"/>
                </a:solidFill>
                <a:latin typeface="Times New Roman"/>
                <a:cs typeface="Times New Roman"/>
              </a:rPr>
              <a:t>i</a:t>
            </a:r>
            <a:r>
              <a:rPr sz="1200" b="1" spc="330" dirty="0">
                <a:solidFill>
                  <a:srgbClr val="9391A1"/>
                </a:solidFill>
                <a:latin typeface="Times New Roman"/>
                <a:cs typeface="Times New Roman"/>
              </a:rPr>
              <a:t>c</a:t>
            </a:r>
            <a:r>
              <a:rPr sz="1200" b="1" spc="214" dirty="0">
                <a:solidFill>
                  <a:srgbClr val="9391A1"/>
                </a:solidFill>
                <a:latin typeface="Times New Roman"/>
                <a:cs typeface="Times New Roman"/>
              </a:rPr>
              <a:t>a</a:t>
            </a:r>
            <a:r>
              <a:rPr sz="1200" b="1" spc="452" dirty="0">
                <a:solidFill>
                  <a:srgbClr val="7E7C82"/>
                </a:solidFill>
                <a:latin typeface="Times New Roman"/>
                <a:cs typeface="Times New Roman"/>
              </a:rPr>
              <a:t>l</a:t>
            </a:r>
            <a:r>
              <a:rPr sz="1200" b="1" spc="-78" dirty="0">
                <a:solidFill>
                  <a:srgbClr val="7E7C82"/>
                </a:solidFill>
                <a:latin typeface="Times New Roman"/>
                <a:cs typeface="Times New Roman"/>
              </a:rPr>
              <a:t> </a:t>
            </a:r>
            <a:r>
              <a:rPr sz="1200" b="1" spc="994" dirty="0">
                <a:solidFill>
                  <a:srgbClr val="9391A1"/>
                </a:solidFill>
                <a:latin typeface="Times New Roman"/>
                <a:cs typeface="Times New Roman"/>
              </a:rPr>
              <a:t>a</a:t>
            </a:r>
            <a:r>
              <a:rPr sz="1200" b="1" spc="470" dirty="0">
                <a:solidFill>
                  <a:srgbClr val="9391A1"/>
                </a:solidFill>
                <a:latin typeface="Times New Roman"/>
                <a:cs typeface="Times New Roman"/>
              </a:rPr>
              <a:t>l</a:t>
            </a:r>
            <a:r>
              <a:rPr sz="1200" b="1" spc="486" dirty="0">
                <a:solidFill>
                  <a:srgbClr val="9391A1"/>
                </a:solidFill>
                <a:latin typeface="Times New Roman"/>
                <a:cs typeface="Times New Roman"/>
              </a:rPr>
              <a:t>i</a:t>
            </a:r>
            <a:r>
              <a:rPr sz="1200" b="1" spc="286" dirty="0">
                <a:solidFill>
                  <a:srgbClr val="9391A1"/>
                </a:solidFill>
                <a:latin typeface="Times New Roman"/>
                <a:cs typeface="Times New Roman"/>
              </a:rPr>
              <a:t>g</a:t>
            </a:r>
            <a:r>
              <a:rPr sz="1200" b="1" spc="268" dirty="0">
                <a:solidFill>
                  <a:srgbClr val="9391A1"/>
                </a:solidFill>
                <a:latin typeface="Times New Roman"/>
                <a:cs typeface="Times New Roman"/>
              </a:rPr>
              <a:t>n</a:t>
            </a:r>
            <a:r>
              <a:rPr sz="1200" b="1" spc="140" dirty="0">
                <a:solidFill>
                  <a:srgbClr val="9391A1"/>
                </a:solidFill>
                <a:latin typeface="Times New Roman"/>
                <a:cs typeface="Times New Roman"/>
              </a:rPr>
              <a:t>;</a:t>
            </a:r>
            <a:r>
              <a:rPr sz="1200" b="1" dirty="0">
                <a:solidFill>
                  <a:srgbClr val="9391A1"/>
                </a:solidFill>
                <a:latin typeface="Times New Roman"/>
                <a:cs typeface="Times New Roman"/>
              </a:rPr>
              <a:t>   </a:t>
            </a:r>
            <a:r>
              <a:rPr sz="1200" b="1" spc="-58" dirty="0">
                <a:solidFill>
                  <a:srgbClr val="9391A1"/>
                </a:solidFill>
                <a:latin typeface="Times New Roman"/>
                <a:cs typeface="Times New Roman"/>
              </a:rPr>
              <a:t> </a:t>
            </a:r>
            <a:r>
              <a:rPr sz="1200" b="1" spc="-140" dirty="0">
                <a:solidFill>
                  <a:srgbClr val="9391A1"/>
                </a:solidFill>
                <a:latin typeface="Times New Roman"/>
                <a:cs typeface="Times New Roman"/>
              </a:rPr>
              <a:t>m</a:t>
            </a:r>
            <a:r>
              <a:rPr sz="1200" b="1" spc="204" dirty="0">
                <a:solidFill>
                  <a:srgbClr val="9391A1"/>
                </a:solidFill>
                <a:latin typeface="Times New Roman"/>
                <a:cs typeface="Times New Roman"/>
              </a:rPr>
              <a:t>i</a:t>
            </a:r>
            <a:r>
              <a:rPr sz="1200" b="1" spc="470" dirty="0">
                <a:solidFill>
                  <a:srgbClr val="9391A1"/>
                </a:solidFill>
                <a:latin typeface="Times New Roman"/>
                <a:cs typeface="Times New Roman"/>
              </a:rPr>
              <a:t>d</a:t>
            </a:r>
            <a:r>
              <a:rPr sz="1200" b="1" spc="194" dirty="0">
                <a:solidFill>
                  <a:srgbClr val="AFB1AF"/>
                </a:solidFill>
                <a:latin typeface="Times New Roman"/>
                <a:cs typeface="Times New Roman"/>
              </a:rPr>
              <a:t>d</a:t>
            </a:r>
            <a:r>
              <a:rPr sz="1200" b="1" spc="482" dirty="0">
                <a:solidFill>
                  <a:srgbClr val="9391A1"/>
                </a:solidFill>
                <a:latin typeface="Times New Roman"/>
                <a:cs typeface="Times New Roman"/>
              </a:rPr>
              <a:t>l</a:t>
            </a:r>
            <a:r>
              <a:rPr sz="1200" b="1" spc="330" dirty="0">
                <a:solidFill>
                  <a:srgbClr val="9391A1"/>
                </a:solidFill>
                <a:latin typeface="Times New Roman"/>
                <a:cs typeface="Times New Roman"/>
              </a:rPr>
              <a:t>e</a:t>
            </a:r>
            <a:r>
              <a:rPr sz="1200" b="1" spc="152" dirty="0">
                <a:solidFill>
                  <a:srgbClr val="9391A1"/>
                </a:solidFill>
                <a:latin typeface="Times New Roman"/>
                <a:cs typeface="Times New Roman"/>
              </a:rPr>
              <a:t>;</a:t>
            </a:r>
            <a:endParaRPr sz="1200">
              <a:latin typeface="Times New Roman"/>
              <a:cs typeface="Times New Roman"/>
            </a:endParaRPr>
          </a:p>
          <a:p>
            <a:pPr marL="1683510" marR="26286">
              <a:lnSpc>
                <a:spcPct val="95825"/>
              </a:lnSpc>
              <a:spcBef>
                <a:spcPts val="10"/>
              </a:spcBef>
            </a:pPr>
            <a:r>
              <a:rPr sz="1400" spc="264" dirty="0">
                <a:solidFill>
                  <a:srgbClr val="9391A1"/>
                </a:solidFill>
                <a:latin typeface="Times New Roman"/>
                <a:cs typeface="Times New Roman"/>
              </a:rPr>
              <a:t>t</a:t>
            </a:r>
            <a:r>
              <a:rPr sz="1400" spc="306" dirty="0">
                <a:solidFill>
                  <a:srgbClr val="9391A1"/>
                </a:solidFill>
                <a:latin typeface="Times New Roman"/>
                <a:cs typeface="Times New Roman"/>
              </a:rPr>
              <a:t>e</a:t>
            </a:r>
            <a:r>
              <a:rPr sz="1400" spc="162" dirty="0">
                <a:solidFill>
                  <a:srgbClr val="9391A1"/>
                </a:solidFill>
                <a:latin typeface="Times New Roman"/>
                <a:cs typeface="Times New Roman"/>
              </a:rPr>
              <a:t>x</a:t>
            </a:r>
            <a:r>
              <a:rPr sz="1400" spc="476" dirty="0">
                <a:solidFill>
                  <a:srgbClr val="9391A1"/>
                </a:solidFill>
                <a:latin typeface="Times New Roman"/>
                <a:cs typeface="Times New Roman"/>
              </a:rPr>
              <a:t>t</a:t>
            </a:r>
            <a:r>
              <a:rPr sz="1400" spc="350" dirty="0">
                <a:solidFill>
                  <a:srgbClr val="9391A1"/>
                </a:solidFill>
                <a:latin typeface="Times New Roman"/>
                <a:cs typeface="Times New Roman"/>
              </a:rPr>
              <a:t>-</a:t>
            </a:r>
            <a:r>
              <a:rPr sz="1400" spc="240" dirty="0">
                <a:solidFill>
                  <a:srgbClr val="9391A1"/>
                </a:solidFill>
                <a:latin typeface="Times New Roman"/>
                <a:cs typeface="Times New Roman"/>
              </a:rPr>
              <a:t>a</a:t>
            </a:r>
            <a:r>
              <a:rPr sz="1400" spc="426" dirty="0">
                <a:solidFill>
                  <a:srgbClr val="9391A1"/>
                </a:solidFill>
                <a:latin typeface="Times New Roman"/>
                <a:cs typeface="Times New Roman"/>
              </a:rPr>
              <a:t>l</a:t>
            </a:r>
            <a:r>
              <a:rPr sz="1400" spc="476" dirty="0">
                <a:solidFill>
                  <a:srgbClr val="9391A1"/>
                </a:solidFill>
                <a:latin typeface="Times New Roman"/>
                <a:cs typeface="Times New Roman"/>
              </a:rPr>
              <a:t>i</a:t>
            </a:r>
            <a:r>
              <a:rPr sz="1400" spc="278" dirty="0">
                <a:solidFill>
                  <a:srgbClr val="9391A1"/>
                </a:solidFill>
                <a:latin typeface="Times New Roman"/>
                <a:cs typeface="Times New Roman"/>
              </a:rPr>
              <a:t>g</a:t>
            </a:r>
            <a:r>
              <a:rPr sz="1400" spc="140" dirty="0">
                <a:solidFill>
                  <a:srgbClr val="9391A1"/>
                </a:solidFill>
                <a:latin typeface="Times New Roman"/>
                <a:cs typeface="Times New Roman"/>
              </a:rPr>
              <a:t>n</a:t>
            </a:r>
            <a:r>
              <a:rPr sz="1400" spc="176" dirty="0">
                <a:solidFill>
                  <a:srgbClr val="9391A1"/>
                </a:solidFill>
                <a:latin typeface="Times New Roman"/>
                <a:cs typeface="Times New Roman"/>
              </a:rPr>
              <a:t>:</a:t>
            </a:r>
            <a:r>
              <a:rPr sz="1400" dirty="0">
                <a:solidFill>
                  <a:srgbClr val="9391A1"/>
                </a:solidFill>
                <a:latin typeface="Times New Roman"/>
                <a:cs typeface="Times New Roman"/>
              </a:rPr>
              <a:t>  </a:t>
            </a:r>
            <a:r>
              <a:rPr sz="1400" spc="158" dirty="0">
                <a:solidFill>
                  <a:srgbClr val="9391A1"/>
                </a:solidFill>
                <a:latin typeface="Times New Roman"/>
                <a:cs typeface="Times New Roman"/>
              </a:rPr>
              <a:t> </a:t>
            </a:r>
            <a:r>
              <a:rPr sz="1400" spc="230" dirty="0">
                <a:solidFill>
                  <a:srgbClr val="7E7C82"/>
                </a:solidFill>
                <a:latin typeface="Times New Roman"/>
                <a:cs typeface="Times New Roman"/>
              </a:rPr>
              <a:t>l</a:t>
            </a:r>
            <a:r>
              <a:rPr sz="1400" spc="286" dirty="0">
                <a:solidFill>
                  <a:srgbClr val="7E7C82"/>
                </a:solidFill>
                <a:latin typeface="Times New Roman"/>
                <a:cs typeface="Times New Roman"/>
              </a:rPr>
              <a:t>e</a:t>
            </a:r>
            <a:r>
              <a:rPr sz="1400" spc="350" dirty="0">
                <a:solidFill>
                  <a:srgbClr val="7E7C82"/>
                </a:solidFill>
                <a:latin typeface="Times New Roman"/>
                <a:cs typeface="Times New Roman"/>
              </a:rPr>
              <a:t>f</a:t>
            </a:r>
            <a:r>
              <a:rPr sz="1400" spc="476" dirty="0">
                <a:solidFill>
                  <a:srgbClr val="9391A1"/>
                </a:solidFill>
                <a:latin typeface="Times New Roman"/>
                <a:cs typeface="Times New Roman"/>
              </a:rPr>
              <a:t>t</a:t>
            </a:r>
            <a:r>
              <a:rPr sz="1400" spc="226" dirty="0">
                <a:solidFill>
                  <a:srgbClr val="9391A1"/>
                </a:solidFill>
                <a:latin typeface="Times New Roman"/>
                <a:cs typeface="Times New Roman"/>
              </a:rPr>
              <a:t>;</a:t>
            </a:r>
            <a:endParaRPr sz="1400">
              <a:latin typeface="Times New Roman"/>
              <a:cs typeface="Times New Roman"/>
            </a:endParaRPr>
          </a:p>
          <a:p>
            <a:pPr marL="1665222" marR="26286">
              <a:lnSpc>
                <a:spcPct val="95825"/>
              </a:lnSpc>
              <a:spcBef>
                <a:spcPts val="250"/>
              </a:spcBef>
            </a:pPr>
            <a:r>
              <a:rPr sz="1200" spc="196" dirty="0">
                <a:solidFill>
                  <a:srgbClr val="9391A1"/>
                </a:solidFill>
                <a:latin typeface="Arial"/>
                <a:cs typeface="Arial"/>
              </a:rPr>
              <a:t>paddin</a:t>
            </a:r>
            <a:r>
              <a:rPr sz="1200" spc="8" dirty="0">
                <a:solidFill>
                  <a:srgbClr val="9391A1"/>
                </a:solidFill>
                <a:latin typeface="Arial"/>
                <a:cs typeface="Arial"/>
              </a:rPr>
              <a:t> </a:t>
            </a:r>
            <a:r>
              <a:rPr sz="1200" dirty="0">
                <a:solidFill>
                  <a:srgbClr val="9391A1"/>
                </a:solidFill>
                <a:latin typeface="Arial"/>
                <a:cs typeface="Arial"/>
              </a:rPr>
              <a:t>g</a:t>
            </a:r>
            <a:r>
              <a:rPr sz="1200" spc="-42" dirty="0">
                <a:solidFill>
                  <a:srgbClr val="9391A1"/>
                </a:solidFill>
                <a:latin typeface="Arial"/>
                <a:cs typeface="Arial"/>
              </a:rPr>
              <a:t> </a:t>
            </a:r>
            <a:r>
              <a:rPr sz="1200" spc="1256" dirty="0">
                <a:solidFill>
                  <a:srgbClr val="9391A1"/>
                </a:solidFill>
                <a:latin typeface="Times New Roman"/>
                <a:cs typeface="Times New Roman"/>
              </a:rPr>
              <a:t>l</a:t>
            </a:r>
            <a:r>
              <a:rPr sz="1200" spc="492" dirty="0">
                <a:solidFill>
                  <a:srgbClr val="9391A1"/>
                </a:solidFill>
                <a:latin typeface="Times New Roman"/>
                <a:cs typeface="Times New Roman"/>
              </a:rPr>
              <a:t>e</a:t>
            </a:r>
            <a:r>
              <a:rPr sz="1200" spc="350" dirty="0">
                <a:solidFill>
                  <a:srgbClr val="9391A1"/>
                </a:solidFill>
                <a:latin typeface="Times New Roman"/>
                <a:cs typeface="Times New Roman"/>
              </a:rPr>
              <a:t>f</a:t>
            </a:r>
            <a:r>
              <a:rPr sz="1200" spc="532" dirty="0">
                <a:solidFill>
                  <a:srgbClr val="9391A1"/>
                </a:solidFill>
                <a:latin typeface="Times New Roman"/>
                <a:cs typeface="Times New Roman"/>
              </a:rPr>
              <a:t>t</a:t>
            </a:r>
            <a:r>
              <a:rPr sz="1200" spc="200" dirty="0">
                <a:solidFill>
                  <a:srgbClr val="9391A1"/>
                </a:solidFill>
                <a:latin typeface="Times New Roman"/>
                <a:cs typeface="Times New Roman"/>
              </a:rPr>
              <a:t>;</a:t>
            </a:r>
            <a:r>
              <a:rPr sz="1200" dirty="0">
                <a:solidFill>
                  <a:srgbClr val="9391A1"/>
                </a:solidFill>
                <a:latin typeface="Times New Roman"/>
                <a:cs typeface="Times New Roman"/>
              </a:rPr>
              <a:t>   </a:t>
            </a:r>
            <a:r>
              <a:rPr sz="1200" spc="-100" dirty="0">
                <a:solidFill>
                  <a:srgbClr val="9391A1"/>
                </a:solidFill>
                <a:latin typeface="Times New Roman"/>
                <a:cs typeface="Times New Roman"/>
              </a:rPr>
              <a:t> </a:t>
            </a:r>
            <a:r>
              <a:rPr sz="1200" spc="198" dirty="0">
                <a:solidFill>
                  <a:srgbClr val="9391A1"/>
                </a:solidFill>
                <a:latin typeface="Arial"/>
                <a:cs typeface="Arial"/>
              </a:rPr>
              <a:t>3</a:t>
            </a:r>
            <a:r>
              <a:rPr sz="1200" spc="94" dirty="0">
                <a:solidFill>
                  <a:srgbClr val="AFB1AF"/>
                </a:solidFill>
                <a:latin typeface="Arial"/>
                <a:cs typeface="Arial"/>
              </a:rPr>
              <a:t>0</a:t>
            </a:r>
            <a:r>
              <a:rPr sz="1200" spc="198" dirty="0">
                <a:solidFill>
                  <a:srgbClr val="9391A1"/>
                </a:solidFill>
                <a:latin typeface="Arial"/>
                <a:cs typeface="Arial"/>
              </a:rPr>
              <a:t>p</a:t>
            </a:r>
            <a:r>
              <a:rPr sz="1200" spc="458" dirty="0">
                <a:solidFill>
                  <a:srgbClr val="9391A1"/>
                </a:solidFill>
                <a:latin typeface="Arial"/>
                <a:cs typeface="Arial"/>
              </a:rPr>
              <a:t>x</a:t>
            </a:r>
            <a:r>
              <a:rPr sz="1200" spc="24" dirty="0">
                <a:solidFill>
                  <a:srgbClr val="7E7C82"/>
                </a:solidFill>
                <a:latin typeface="Arial"/>
                <a:cs typeface="Arial"/>
              </a:rPr>
              <a:t>;</a:t>
            </a:r>
            <a:endParaRPr sz="1200">
              <a:latin typeface="Arial"/>
              <a:cs typeface="Arial"/>
            </a:endParaRPr>
          </a:p>
          <a:p>
            <a:pPr marL="452118" marR="26286">
              <a:lnSpc>
                <a:spcPct val="95825"/>
              </a:lnSpc>
              <a:spcBef>
                <a:spcPts val="100"/>
              </a:spcBef>
            </a:pPr>
            <a:r>
              <a:rPr sz="1200" spc="8" dirty="0">
                <a:solidFill>
                  <a:srgbClr val="AFB1AF"/>
                </a:solidFill>
                <a:latin typeface="Times New Roman"/>
                <a:cs typeface="Times New Roman"/>
              </a:rPr>
              <a:t>1</a:t>
            </a:r>
            <a:r>
              <a:rPr sz="1200" spc="18" dirty="0">
                <a:solidFill>
                  <a:srgbClr val="9391A1"/>
                </a:solidFill>
                <a:latin typeface="Times New Roman"/>
                <a:cs typeface="Times New Roman"/>
              </a:rPr>
              <a:t>8</a:t>
            </a:r>
            <a:r>
              <a:rPr sz="1200" dirty="0">
                <a:solidFill>
                  <a:srgbClr val="9391A1"/>
                </a:solidFill>
                <a:latin typeface="Times New Roman"/>
                <a:cs typeface="Times New Roman"/>
              </a:rPr>
              <a:t>8  </a:t>
            </a:r>
            <a:r>
              <a:rPr sz="1200" spc="250" dirty="0">
                <a:solidFill>
                  <a:srgbClr val="9391A1"/>
                </a:solidFill>
                <a:latin typeface="Times New Roman"/>
                <a:cs typeface="Times New Roman"/>
              </a:rPr>
              <a:t> </a:t>
            </a:r>
            <a:r>
              <a:rPr sz="1400" spc="-512" dirty="0">
                <a:solidFill>
                  <a:srgbClr val="AFB1AF"/>
                </a:solidFill>
                <a:latin typeface="Arial"/>
                <a:cs typeface="Arial"/>
              </a:rPr>
              <a:t>1</a:t>
            </a:r>
            <a:endParaRPr sz="1400">
              <a:latin typeface="Arial"/>
              <a:cs typeface="Arial"/>
            </a:endParaRPr>
          </a:p>
          <a:p>
            <a:pPr marL="452118" marR="26286">
              <a:lnSpc>
                <a:spcPts val="1540"/>
              </a:lnSpc>
              <a:spcBef>
                <a:spcPts val="76"/>
              </a:spcBef>
            </a:pPr>
            <a:r>
              <a:rPr sz="1400" dirty="0">
                <a:solidFill>
                  <a:srgbClr val="9391A1"/>
                </a:solidFill>
                <a:latin typeface="Times New Roman"/>
                <a:cs typeface="Times New Roman"/>
              </a:rPr>
              <a:t>18</a:t>
            </a:r>
            <a:r>
              <a:rPr sz="1400" dirty="0">
                <a:solidFill>
                  <a:srgbClr val="7E7C82"/>
                </a:solidFill>
                <a:latin typeface="Times New Roman"/>
                <a:cs typeface="Times New Roman"/>
              </a:rPr>
              <a:t>9 </a:t>
            </a:r>
            <a:r>
              <a:rPr sz="1400" spc="266" dirty="0">
                <a:solidFill>
                  <a:srgbClr val="7E7C82"/>
                </a:solidFill>
                <a:latin typeface="Times New Roman"/>
                <a:cs typeface="Times New Roman"/>
              </a:rPr>
              <a:t> </a:t>
            </a:r>
            <a:r>
              <a:rPr sz="1400" spc="28" dirty="0">
                <a:solidFill>
                  <a:srgbClr val="AFB1AF"/>
                </a:solidFill>
                <a:latin typeface="Times New Roman"/>
                <a:cs typeface="Times New Roman"/>
              </a:rPr>
              <a:t>.</a:t>
            </a:r>
            <a:r>
              <a:rPr sz="1400" spc="256" dirty="0">
                <a:solidFill>
                  <a:srgbClr val="AFB1AF"/>
                </a:solidFill>
                <a:latin typeface="Times New Roman"/>
                <a:cs typeface="Times New Roman"/>
              </a:rPr>
              <a:t>b</a:t>
            </a:r>
            <a:r>
              <a:rPr sz="1400" spc="424" dirty="0">
                <a:solidFill>
                  <a:srgbClr val="9391A1"/>
                </a:solidFill>
                <a:latin typeface="Times New Roman"/>
                <a:cs typeface="Times New Roman"/>
              </a:rPr>
              <a:t>l</a:t>
            </a:r>
            <a:r>
              <a:rPr sz="1400" spc="256" dirty="0">
                <a:solidFill>
                  <a:srgbClr val="AFB1AF"/>
                </a:solidFill>
                <a:latin typeface="Times New Roman"/>
                <a:cs typeface="Times New Roman"/>
              </a:rPr>
              <a:t>o</a:t>
            </a:r>
            <a:r>
              <a:rPr sz="1400" spc="110" dirty="0">
                <a:solidFill>
                  <a:srgbClr val="AFB1AF"/>
                </a:solidFill>
                <a:latin typeface="Times New Roman"/>
                <a:cs typeface="Times New Roman"/>
              </a:rPr>
              <a:t>k</a:t>
            </a:r>
            <a:r>
              <a:rPr sz="1400" spc="394" dirty="0">
                <a:solidFill>
                  <a:srgbClr val="9391A1"/>
                </a:solidFill>
                <a:latin typeface="Times New Roman"/>
                <a:cs typeface="Times New Roman"/>
              </a:rPr>
              <a:t>-</a:t>
            </a:r>
            <a:r>
              <a:rPr sz="1400" spc="236" dirty="0">
                <a:solidFill>
                  <a:srgbClr val="AFB1AF"/>
                </a:solidFill>
                <a:latin typeface="Times New Roman"/>
                <a:cs typeface="Times New Roman"/>
              </a:rPr>
              <a:t>to</a:t>
            </a:r>
            <a:r>
              <a:rPr sz="1400" spc="326" dirty="0">
                <a:solidFill>
                  <a:srgbClr val="AFB1AF"/>
                </a:solidFill>
                <a:latin typeface="Times New Roman"/>
                <a:cs typeface="Times New Roman"/>
              </a:rPr>
              <a:t>o</a:t>
            </a:r>
            <a:r>
              <a:rPr sz="1400" spc="378" dirty="0">
                <a:solidFill>
                  <a:srgbClr val="AFB1AF"/>
                </a:solidFill>
                <a:latin typeface="Times New Roman"/>
                <a:cs typeface="Times New Roman"/>
              </a:rPr>
              <a:t>l</a:t>
            </a:r>
            <a:r>
              <a:rPr sz="1400" spc="220" dirty="0">
                <a:solidFill>
                  <a:srgbClr val="AFB1AF"/>
                </a:solidFill>
                <a:latin typeface="Times New Roman"/>
                <a:cs typeface="Times New Roman"/>
              </a:rPr>
              <a:t>s</a:t>
            </a:r>
            <a:r>
              <a:rPr sz="1400" dirty="0">
                <a:solidFill>
                  <a:srgbClr val="AFB1AF"/>
                </a:solidFill>
                <a:latin typeface="Times New Roman"/>
                <a:cs typeface="Times New Roman"/>
              </a:rPr>
              <a:t>   </a:t>
            </a:r>
            <a:r>
              <a:rPr sz="1400" spc="-150" dirty="0">
                <a:solidFill>
                  <a:srgbClr val="AFB1AF"/>
                </a:solidFill>
                <a:latin typeface="Times New Roman"/>
                <a:cs typeface="Times New Roman"/>
              </a:rPr>
              <a:t> </a:t>
            </a:r>
            <a:r>
              <a:rPr sz="1400" spc="-180" dirty="0">
                <a:solidFill>
                  <a:srgbClr val="AFB1AF"/>
                </a:solidFill>
                <a:latin typeface="Times New Roman"/>
                <a:cs typeface="Times New Roman"/>
              </a:rPr>
              <a:t>[</a:t>
            </a:r>
            <a:endParaRPr sz="1400">
              <a:latin typeface="Times New Roman"/>
              <a:cs typeface="Times New Roman"/>
            </a:endParaRPr>
          </a:p>
        </p:txBody>
      </p:sp>
      <p:sp>
        <p:nvSpPr>
          <p:cNvPr id="27" name="object 27"/>
          <p:cNvSpPr txBox="1"/>
          <p:nvPr/>
        </p:nvSpPr>
        <p:spPr>
          <a:xfrm>
            <a:off x="4900168" y="5671496"/>
            <a:ext cx="1786856" cy="228600"/>
          </a:xfrm>
          <a:prstGeom prst="rect">
            <a:avLst/>
          </a:prstGeom>
        </p:spPr>
        <p:txBody>
          <a:bodyPr wrap="square" lIns="0" tIns="2540" rIns="0" bIns="0" rtlCol="0">
            <a:noAutofit/>
          </a:bodyPr>
          <a:lstStyle/>
          <a:p>
            <a:pPr marL="25400">
              <a:lnSpc>
                <a:spcPct val="95825"/>
              </a:lnSpc>
            </a:pPr>
            <a:r>
              <a:rPr sz="1400" spc="-302" dirty="0">
                <a:solidFill>
                  <a:srgbClr val="AFB1AF"/>
                </a:solidFill>
                <a:latin typeface="Times New Roman"/>
                <a:cs typeface="Times New Roman"/>
              </a:rPr>
              <a:t>•</a:t>
            </a:r>
            <a:r>
              <a:rPr sz="1400" spc="-216" dirty="0">
                <a:solidFill>
                  <a:srgbClr val="AFB1AF"/>
                </a:solidFill>
                <a:latin typeface="Times New Roman"/>
                <a:cs typeface="Times New Roman"/>
              </a:rPr>
              <a:t>   </a:t>
            </a:r>
            <a:r>
              <a:rPr sz="1400" spc="-118" dirty="0">
                <a:solidFill>
                  <a:srgbClr val="AFB1AF"/>
                </a:solidFill>
                <a:latin typeface="Times New Roman"/>
                <a:cs typeface="Times New Roman"/>
              </a:rPr>
              <a:t> </a:t>
            </a:r>
            <a:r>
              <a:rPr sz="1400" spc="-100" dirty="0">
                <a:solidFill>
                  <a:srgbClr val="9391A1"/>
                </a:solidFill>
                <a:latin typeface="Times New Roman"/>
                <a:cs typeface="Times New Roman"/>
              </a:rPr>
              <a:t>J</a:t>
            </a:r>
            <a:r>
              <a:rPr sz="1400" spc="-86" dirty="0">
                <a:solidFill>
                  <a:srgbClr val="9391A1"/>
                </a:solidFill>
                <a:latin typeface="Times New Roman"/>
                <a:cs typeface="Times New Roman"/>
              </a:rPr>
              <a:t>u</a:t>
            </a:r>
            <a:r>
              <a:rPr sz="1400" spc="206" dirty="0">
                <a:solidFill>
                  <a:srgbClr val="7E7C82"/>
                </a:solidFill>
                <a:latin typeface="Times New Roman"/>
                <a:cs typeface="Times New Roman"/>
              </a:rPr>
              <a:t>rp</a:t>
            </a:r>
            <a:r>
              <a:rPr sz="1400" spc="128" dirty="0">
                <a:solidFill>
                  <a:srgbClr val="7E7C82"/>
                </a:solidFill>
                <a:latin typeface="Times New Roman"/>
                <a:cs typeface="Times New Roman"/>
              </a:rPr>
              <a:t> </a:t>
            </a:r>
            <a:r>
              <a:rPr sz="1200" spc="60" dirty="0">
                <a:solidFill>
                  <a:srgbClr val="7E7C82"/>
                </a:solidFill>
                <a:latin typeface="Arial"/>
                <a:cs typeface="Arial"/>
              </a:rPr>
              <a:t>t</a:t>
            </a:r>
            <a:r>
              <a:rPr sz="1200" spc="86" dirty="0">
                <a:solidFill>
                  <a:srgbClr val="7E7C82"/>
                </a:solidFill>
                <a:latin typeface="Arial"/>
                <a:cs typeface="Arial"/>
              </a:rPr>
              <a:t>o</a:t>
            </a:r>
            <a:r>
              <a:rPr sz="1200" spc="-86" dirty="0">
                <a:solidFill>
                  <a:srgbClr val="7E7C82"/>
                </a:solidFill>
                <a:latin typeface="Arial"/>
                <a:cs typeface="Arial"/>
              </a:rPr>
              <a:t>;</a:t>
            </a:r>
            <a:r>
              <a:rPr sz="1200" dirty="0">
                <a:solidFill>
                  <a:srgbClr val="7E7C82"/>
                </a:solidFill>
                <a:latin typeface="Arial"/>
                <a:cs typeface="Arial"/>
              </a:rPr>
              <a:t>   </a:t>
            </a:r>
            <a:r>
              <a:rPr sz="1200" spc="58" dirty="0">
                <a:solidFill>
                  <a:srgbClr val="7E7C82"/>
                </a:solidFill>
                <a:latin typeface="Arial"/>
                <a:cs typeface="Arial"/>
              </a:rPr>
              <a:t> </a:t>
            </a:r>
            <a:r>
              <a:rPr sz="1000" spc="392" dirty="0">
                <a:solidFill>
                  <a:srgbClr val="2A2487"/>
                </a:solidFill>
                <a:latin typeface="Arial"/>
                <a:cs typeface="Arial"/>
              </a:rPr>
              <a:t>¢</a:t>
            </a:r>
            <a:r>
              <a:rPr sz="1000" spc="306" dirty="0">
                <a:solidFill>
                  <a:srgbClr val="2A2487"/>
                </a:solidFill>
                <a:latin typeface="Arial"/>
                <a:cs typeface="Arial"/>
              </a:rPr>
              <a:t> </a:t>
            </a:r>
            <a:r>
              <a:rPr sz="1400" spc="-58" dirty="0">
                <a:solidFill>
                  <a:srgbClr val="9391A1"/>
                </a:solidFill>
                <a:latin typeface="Times New Roman"/>
                <a:cs typeface="Times New Roman"/>
              </a:rPr>
              <a:t>.</a:t>
            </a:r>
            <a:r>
              <a:rPr sz="1400" spc="-80" dirty="0">
                <a:solidFill>
                  <a:srgbClr val="9391A1"/>
                </a:solidFill>
                <a:latin typeface="Times New Roman"/>
                <a:cs typeface="Times New Roman"/>
              </a:rPr>
              <a:t>b</a:t>
            </a:r>
            <a:r>
              <a:rPr sz="1400" spc="-92" dirty="0">
                <a:solidFill>
                  <a:srgbClr val="9391A1"/>
                </a:solidFill>
                <a:latin typeface="Times New Roman"/>
                <a:cs typeface="Times New Roman"/>
              </a:rPr>
              <a:t>i</a:t>
            </a:r>
            <a:r>
              <a:rPr sz="1400" spc="-128" dirty="0">
                <a:solidFill>
                  <a:srgbClr val="9391A1"/>
                </a:solidFill>
                <a:latin typeface="Times New Roman"/>
                <a:cs typeface="Times New Roman"/>
              </a:rPr>
              <a:t>o</a:t>
            </a:r>
            <a:r>
              <a:rPr sz="1400" spc="-74" dirty="0">
                <a:solidFill>
                  <a:srgbClr val="7E7C82"/>
                </a:solidFill>
                <a:latin typeface="Times New Roman"/>
                <a:cs typeface="Times New Roman"/>
              </a:rPr>
              <a:t>k</a:t>
            </a:r>
            <a:r>
              <a:rPr sz="1400" spc="-134" dirty="0">
                <a:solidFill>
                  <a:srgbClr val="7E7C82"/>
                </a:solidFill>
                <a:latin typeface="Times New Roman"/>
                <a:cs typeface="Times New Roman"/>
              </a:rPr>
              <a:t>-</a:t>
            </a:r>
            <a:r>
              <a:rPr sz="1400" dirty="0">
                <a:solidFill>
                  <a:srgbClr val="9391A1"/>
                </a:solidFill>
                <a:latin typeface="Times New Roman"/>
                <a:cs typeface="Times New Roman"/>
              </a:rPr>
              <a:t>t</a:t>
            </a:r>
            <a:r>
              <a:rPr sz="1400" spc="54" dirty="0">
                <a:solidFill>
                  <a:srgbClr val="9391A1"/>
                </a:solidFill>
                <a:latin typeface="Times New Roman"/>
                <a:cs typeface="Times New Roman"/>
              </a:rPr>
              <a:t>o</a:t>
            </a:r>
            <a:r>
              <a:rPr sz="1400" spc="-26" dirty="0">
                <a:solidFill>
                  <a:srgbClr val="7E7C82"/>
                </a:solidFill>
                <a:latin typeface="Times New Roman"/>
                <a:cs typeface="Times New Roman"/>
              </a:rPr>
              <a:t>o</a:t>
            </a:r>
            <a:r>
              <a:rPr sz="1400" spc="252" dirty="0">
                <a:solidFill>
                  <a:srgbClr val="7E7C82"/>
                </a:solidFill>
                <a:latin typeface="Times New Roman"/>
                <a:cs typeface="Times New Roman"/>
              </a:rPr>
              <a:t>l</a:t>
            </a:r>
            <a:endParaRPr sz="1400">
              <a:latin typeface="Times New Roman"/>
              <a:cs typeface="Times New Roman"/>
            </a:endParaRPr>
          </a:p>
        </p:txBody>
      </p:sp>
      <p:sp>
        <p:nvSpPr>
          <p:cNvPr id="26" name="object 26"/>
          <p:cNvSpPr txBox="1"/>
          <p:nvPr/>
        </p:nvSpPr>
        <p:spPr>
          <a:xfrm>
            <a:off x="4918457" y="5947610"/>
            <a:ext cx="2478442" cy="279400"/>
          </a:xfrm>
          <a:prstGeom prst="rect">
            <a:avLst/>
          </a:prstGeom>
        </p:spPr>
        <p:txBody>
          <a:bodyPr wrap="square" lIns="0" tIns="12954" rIns="0" bIns="0" rtlCol="0">
            <a:noAutofit/>
          </a:bodyPr>
          <a:lstStyle/>
          <a:p>
            <a:pPr marL="25400">
              <a:lnSpc>
                <a:spcPts val="2038"/>
              </a:lnSpc>
            </a:pPr>
            <a:r>
              <a:rPr sz="1800" spc="-34" dirty="0">
                <a:solidFill>
                  <a:srgbClr val="565450"/>
                </a:solidFill>
                <a:latin typeface="Times New Roman"/>
                <a:cs typeface="Times New Roman"/>
              </a:rPr>
              <a:t>Property</a:t>
            </a:r>
            <a:r>
              <a:rPr sz="1800" spc="-34" dirty="0">
                <a:solidFill>
                  <a:srgbClr val="3D3A31"/>
                </a:solidFill>
                <a:latin typeface="Times New Roman"/>
                <a:cs typeface="Times New Roman"/>
              </a:rPr>
              <a:t>i</a:t>
            </a:r>
            <a:r>
              <a:rPr sz="1800" spc="-34" dirty="0">
                <a:solidFill>
                  <a:srgbClr val="565450"/>
                </a:solidFill>
                <a:latin typeface="Times New Roman"/>
                <a:cs typeface="Times New Roman"/>
              </a:rPr>
              <a:t>nspecto</a:t>
            </a:r>
            <a:r>
              <a:rPr sz="1800" spc="-34" dirty="0">
                <a:solidFill>
                  <a:srgbClr val="3D3A31"/>
                </a:solidFill>
                <a:latin typeface="Times New Roman"/>
                <a:cs typeface="Times New Roman"/>
              </a:rPr>
              <a:t>r </a:t>
            </a:r>
            <a:r>
              <a:rPr sz="1800" spc="-34" dirty="0">
                <a:solidFill>
                  <a:srgbClr val="6B6B69"/>
                </a:solidFill>
                <a:latin typeface="Times New Roman"/>
                <a:cs typeface="Times New Roman"/>
              </a:rPr>
              <a:t>- </a:t>
            </a:r>
            <a:r>
              <a:rPr sz="1800" spc="-34" dirty="0">
                <a:solidFill>
                  <a:srgbClr val="565450"/>
                </a:solidFill>
                <a:latin typeface="Times New Roman"/>
                <a:cs typeface="Times New Roman"/>
              </a:rPr>
              <a:t>Selector</a:t>
            </a:r>
            <a:endParaRPr sz="1800">
              <a:latin typeface="Times New Roman"/>
              <a:cs typeface="Times New Roman"/>
            </a:endParaRPr>
          </a:p>
        </p:txBody>
      </p:sp>
      <p:sp>
        <p:nvSpPr>
          <p:cNvPr id="25" name="object 25"/>
          <p:cNvSpPr txBox="1"/>
          <p:nvPr/>
        </p:nvSpPr>
        <p:spPr>
          <a:xfrm>
            <a:off x="6649721" y="6527736"/>
            <a:ext cx="515566" cy="254000"/>
          </a:xfrm>
          <a:prstGeom prst="rect">
            <a:avLst/>
          </a:prstGeom>
        </p:spPr>
        <p:txBody>
          <a:bodyPr wrap="square" lIns="0" tIns="11684" rIns="0" bIns="0" rtlCol="0">
            <a:noAutofit/>
          </a:bodyPr>
          <a:lstStyle/>
          <a:p>
            <a:pPr marL="25400">
              <a:lnSpc>
                <a:spcPts val="1838"/>
              </a:lnSpc>
            </a:pPr>
            <a:r>
              <a:rPr sz="1600" spc="-6" dirty="0">
                <a:solidFill>
                  <a:srgbClr val="565450"/>
                </a:solidFill>
                <a:latin typeface="Arial"/>
                <a:cs typeface="Arial"/>
              </a:rPr>
              <a:t>value</a:t>
            </a:r>
            <a:endParaRPr sz="1600">
              <a:latin typeface="Arial"/>
              <a:cs typeface="Arial"/>
            </a:endParaRPr>
          </a:p>
        </p:txBody>
      </p:sp>
      <p:sp>
        <p:nvSpPr>
          <p:cNvPr id="24" name="object 24"/>
          <p:cNvSpPr txBox="1"/>
          <p:nvPr/>
        </p:nvSpPr>
        <p:spPr>
          <a:xfrm>
            <a:off x="4985513" y="7115246"/>
            <a:ext cx="1263354" cy="441828"/>
          </a:xfrm>
          <a:prstGeom prst="rect">
            <a:avLst/>
          </a:prstGeom>
        </p:spPr>
        <p:txBody>
          <a:bodyPr wrap="square" lIns="0" tIns="2540" rIns="0" bIns="0" rtlCol="0">
            <a:noAutofit/>
          </a:bodyPr>
          <a:lstStyle/>
          <a:p>
            <a:pPr marL="25400" marR="30480">
              <a:lnSpc>
                <a:spcPct val="95825"/>
              </a:lnSpc>
            </a:pPr>
            <a:r>
              <a:rPr sz="1400" spc="88" dirty="0">
                <a:solidFill>
                  <a:srgbClr val="9391A1"/>
                </a:solidFill>
                <a:latin typeface="Arial"/>
                <a:cs typeface="Arial"/>
              </a:rPr>
              <a:t>- </a:t>
            </a:r>
            <a:r>
              <a:rPr sz="1400" spc="88" dirty="0">
                <a:solidFill>
                  <a:srgbClr val="7E7C82"/>
                </a:solidFill>
                <a:latin typeface="Arial"/>
                <a:cs typeface="Arial"/>
              </a:rPr>
              <a:t>s</a:t>
            </a:r>
            <a:r>
              <a:rPr sz="1400" spc="88" dirty="0">
                <a:solidFill>
                  <a:srgbClr val="5D607E"/>
                </a:solidFill>
                <a:latin typeface="Arial"/>
                <a:cs typeface="Arial"/>
              </a:rPr>
              <a:t>ty</a:t>
            </a:r>
            <a:r>
              <a:rPr sz="1400" spc="88" dirty="0">
                <a:solidFill>
                  <a:srgbClr val="6077A1"/>
                </a:solidFill>
                <a:latin typeface="Arial"/>
                <a:cs typeface="Arial"/>
              </a:rPr>
              <a:t>le</a:t>
            </a:r>
            <a:endParaRPr sz="1400">
              <a:latin typeface="Arial"/>
              <a:cs typeface="Arial"/>
            </a:endParaRPr>
          </a:p>
          <a:p>
            <a:pPr marL="257048">
              <a:lnSpc>
                <a:spcPts val="1680"/>
              </a:lnSpc>
              <a:spcBef>
                <a:spcPts val="84"/>
              </a:spcBef>
            </a:pPr>
            <a:r>
              <a:rPr sz="1600" i="1" spc="212" dirty="0">
                <a:solidFill>
                  <a:srgbClr val="7E9E7E"/>
                </a:solidFill>
                <a:latin typeface="Times New Roman"/>
                <a:cs typeface="Times New Roman"/>
              </a:rPr>
              <a:t>Assigned</a:t>
            </a:r>
            <a:endParaRPr sz="1600">
              <a:latin typeface="Times New Roman"/>
              <a:cs typeface="Times New Roman"/>
            </a:endParaRPr>
          </a:p>
        </p:txBody>
      </p:sp>
      <p:sp>
        <p:nvSpPr>
          <p:cNvPr id="23" name="object 23"/>
          <p:cNvSpPr txBox="1"/>
          <p:nvPr/>
        </p:nvSpPr>
        <p:spPr>
          <a:xfrm>
            <a:off x="14830551" y="7450526"/>
            <a:ext cx="124106" cy="228600"/>
          </a:xfrm>
          <a:prstGeom prst="rect">
            <a:avLst/>
          </a:prstGeom>
        </p:spPr>
        <p:txBody>
          <a:bodyPr wrap="square" lIns="0" tIns="2540" rIns="0" bIns="0" rtlCol="0">
            <a:noAutofit/>
          </a:bodyPr>
          <a:lstStyle/>
          <a:p>
            <a:pPr marL="25400">
              <a:lnSpc>
                <a:spcPct val="95825"/>
              </a:lnSpc>
            </a:pPr>
            <a:r>
              <a:rPr sz="1400" b="1" spc="-486" dirty="0">
                <a:solidFill>
                  <a:srgbClr val="BA8082"/>
                </a:solidFill>
                <a:latin typeface="Arial"/>
                <a:cs typeface="Arial"/>
              </a:rPr>
              <a:t>L</a:t>
            </a:r>
            <a:endParaRPr sz="1400">
              <a:latin typeface="Arial"/>
              <a:cs typeface="Arial"/>
            </a:endParaRPr>
          </a:p>
        </p:txBody>
      </p:sp>
      <p:sp>
        <p:nvSpPr>
          <p:cNvPr id="22" name="object 22"/>
          <p:cNvSpPr txBox="1"/>
          <p:nvPr/>
        </p:nvSpPr>
        <p:spPr>
          <a:xfrm>
            <a:off x="14830551" y="7474488"/>
            <a:ext cx="3927962" cy="533400"/>
          </a:xfrm>
          <a:prstGeom prst="rect">
            <a:avLst/>
          </a:prstGeom>
        </p:spPr>
        <p:txBody>
          <a:bodyPr wrap="square" lIns="0" tIns="25908" rIns="0" bIns="0" rtlCol="0">
            <a:noAutofit/>
          </a:bodyPr>
          <a:lstStyle/>
          <a:p>
            <a:pPr marL="25400">
              <a:lnSpc>
                <a:spcPts val="4078"/>
              </a:lnSpc>
            </a:pPr>
            <a:r>
              <a:rPr sz="3800" b="1" spc="34" dirty="0">
                <a:solidFill>
                  <a:srgbClr val="BA8082"/>
                </a:solidFill>
                <a:latin typeface="Times New Roman"/>
                <a:cs typeface="Times New Roman"/>
              </a:rPr>
              <a:t>h</a:t>
            </a:r>
            <a:r>
              <a:rPr sz="3800" b="1" spc="34" dirty="0">
                <a:solidFill>
                  <a:srgbClr val="CA9993"/>
                </a:solidFill>
                <a:latin typeface="Times New Roman"/>
                <a:cs typeface="Times New Roman"/>
              </a:rPr>
              <a:t>r</a:t>
            </a:r>
            <a:r>
              <a:rPr sz="3800" b="1" spc="34" dirty="0">
                <a:solidFill>
                  <a:srgbClr val="BA8082"/>
                </a:solidFill>
                <a:latin typeface="Times New Roman"/>
                <a:cs typeface="Times New Roman"/>
              </a:rPr>
              <a:t>et</a:t>
            </a:r>
            <a:r>
              <a:rPr sz="3800" b="1" spc="34" dirty="0">
                <a:solidFill>
                  <a:srgbClr val="6B6B69"/>
                </a:solidFill>
                <a:latin typeface="Times New Roman"/>
                <a:cs typeface="Times New Roman"/>
              </a:rPr>
              <a:t>=  </a:t>
            </a:r>
            <a:r>
              <a:rPr sz="3600" b="1" spc="34" dirty="0">
                <a:solidFill>
                  <a:srgbClr val="9391A1"/>
                </a:solidFill>
                <a:latin typeface="Times New Roman"/>
                <a:cs typeface="Times New Roman"/>
              </a:rPr>
              <a:t>i</a:t>
            </a:r>
            <a:r>
              <a:rPr sz="3600" b="1" spc="34" dirty="0">
                <a:solidFill>
                  <a:srgbClr val="9E80B1"/>
                </a:solidFill>
                <a:latin typeface="Times New Roman"/>
                <a:cs typeface="Times New Roman"/>
              </a:rPr>
              <a:t>nde</a:t>
            </a:r>
            <a:r>
              <a:rPr sz="3600" b="1" spc="34" dirty="0">
                <a:solidFill>
                  <a:srgbClr val="9391A1"/>
                </a:solidFill>
                <a:latin typeface="Times New Roman"/>
                <a:cs typeface="Times New Roman"/>
              </a:rPr>
              <a:t>x</a:t>
            </a:r>
            <a:r>
              <a:rPr sz="3600" b="1" spc="34" dirty="0">
                <a:solidFill>
                  <a:srgbClr val="9E80B1"/>
                </a:solidFill>
                <a:latin typeface="Times New Roman"/>
                <a:cs typeface="Times New Roman"/>
              </a:rPr>
              <a:t>.h</a:t>
            </a:r>
            <a:r>
              <a:rPr sz="3600" b="1" spc="34" dirty="0">
                <a:solidFill>
                  <a:srgbClr val="9391A1"/>
                </a:solidFill>
                <a:latin typeface="Times New Roman"/>
                <a:cs typeface="Times New Roman"/>
              </a:rPr>
              <a:t>t</a:t>
            </a:r>
            <a:r>
              <a:rPr sz="3600" b="1" spc="34" dirty="0">
                <a:solidFill>
                  <a:srgbClr val="BA97D1"/>
                </a:solidFill>
                <a:latin typeface="Times New Roman"/>
                <a:cs typeface="Times New Roman"/>
              </a:rPr>
              <a:t>m</a:t>
            </a:r>
            <a:r>
              <a:rPr sz="3600" b="1" spc="34" dirty="0">
                <a:solidFill>
                  <a:srgbClr val="9391A1"/>
                </a:solidFill>
                <a:latin typeface="Times New Roman"/>
                <a:cs typeface="Times New Roman"/>
              </a:rPr>
              <a:t>l"</a:t>
            </a:r>
            <a:endParaRPr sz="3600">
              <a:latin typeface="Times New Roman"/>
              <a:cs typeface="Times New Roman"/>
            </a:endParaRPr>
          </a:p>
        </p:txBody>
      </p:sp>
      <p:sp>
        <p:nvSpPr>
          <p:cNvPr id="21" name="object 21"/>
          <p:cNvSpPr txBox="1"/>
          <p:nvPr/>
        </p:nvSpPr>
        <p:spPr>
          <a:xfrm>
            <a:off x="15726662" y="7492406"/>
            <a:ext cx="832708" cy="177800"/>
          </a:xfrm>
          <a:prstGeom prst="rect">
            <a:avLst/>
          </a:prstGeom>
        </p:spPr>
        <p:txBody>
          <a:bodyPr wrap="square" lIns="0" tIns="8890" rIns="0" bIns="0" rtlCol="0">
            <a:noAutofit/>
          </a:bodyPr>
          <a:lstStyle/>
          <a:p>
            <a:pPr marL="25400">
              <a:lnSpc>
                <a:spcPct val="95825"/>
              </a:lnSpc>
            </a:pPr>
            <a:r>
              <a:rPr sz="1000" b="1" spc="440" dirty="0">
                <a:solidFill>
                  <a:srgbClr val="BA8082"/>
                </a:solidFill>
                <a:latin typeface="Times New Roman"/>
                <a:cs typeface="Times New Roman"/>
              </a:rPr>
              <a:t>r</a:t>
            </a:r>
            <a:r>
              <a:rPr sz="1000" b="1" spc="250" dirty="0">
                <a:solidFill>
                  <a:srgbClr val="BA8082"/>
                </a:solidFill>
                <a:latin typeface="Times New Roman"/>
                <a:cs typeface="Times New Roman"/>
              </a:rPr>
              <a:t>        </a:t>
            </a:r>
            <a:r>
              <a:rPr sz="1000" b="1" spc="578" dirty="0">
                <a:solidFill>
                  <a:srgbClr val="BA8082"/>
                </a:solidFill>
                <a:latin typeface="Times New Roman"/>
                <a:cs typeface="Times New Roman"/>
              </a:rPr>
              <a:t> </a:t>
            </a:r>
            <a:r>
              <a:rPr sz="1000" spc="-118" dirty="0">
                <a:solidFill>
                  <a:srgbClr val="9391A1"/>
                </a:solidFill>
                <a:latin typeface="Times New Roman"/>
                <a:cs typeface="Times New Roman"/>
              </a:rPr>
              <a:t>+</a:t>
            </a:r>
            <a:endParaRPr sz="1000">
              <a:latin typeface="Times New Roman"/>
              <a:cs typeface="Times New Roman"/>
            </a:endParaRPr>
          </a:p>
        </p:txBody>
      </p:sp>
      <p:sp>
        <p:nvSpPr>
          <p:cNvPr id="20" name="object 20"/>
          <p:cNvSpPr txBox="1"/>
          <p:nvPr/>
        </p:nvSpPr>
        <p:spPr>
          <a:xfrm>
            <a:off x="4930649" y="7532570"/>
            <a:ext cx="265798" cy="279400"/>
          </a:xfrm>
          <a:prstGeom prst="rect">
            <a:avLst/>
          </a:prstGeom>
        </p:spPr>
        <p:txBody>
          <a:bodyPr wrap="square" lIns="0" tIns="12954" rIns="0" bIns="0" rtlCol="0">
            <a:noAutofit/>
          </a:bodyPr>
          <a:lstStyle/>
          <a:p>
            <a:pPr marL="25400">
              <a:lnSpc>
                <a:spcPts val="2038"/>
              </a:lnSpc>
            </a:pPr>
            <a:r>
              <a:rPr sz="1800" b="1" dirty="0">
                <a:solidFill>
                  <a:srgbClr val="3A3D6E"/>
                </a:solidFill>
                <a:latin typeface="Times New Roman"/>
                <a:cs typeface="Times New Roman"/>
              </a:rPr>
              <a:t>@</a:t>
            </a:r>
            <a:endParaRPr sz="1800">
              <a:latin typeface="Times New Roman"/>
              <a:cs typeface="Times New Roman"/>
            </a:endParaRPr>
          </a:p>
        </p:txBody>
      </p:sp>
      <p:sp>
        <p:nvSpPr>
          <p:cNvPr id="19" name="object 19"/>
          <p:cNvSpPr txBox="1"/>
          <p:nvPr/>
        </p:nvSpPr>
        <p:spPr>
          <a:xfrm>
            <a:off x="5668265" y="7573448"/>
            <a:ext cx="1628454" cy="1568716"/>
          </a:xfrm>
          <a:prstGeom prst="rect">
            <a:avLst/>
          </a:prstGeom>
        </p:spPr>
        <p:txBody>
          <a:bodyPr wrap="square" lIns="0" tIns="2540" rIns="0" bIns="0" rtlCol="0">
            <a:noAutofit/>
          </a:bodyPr>
          <a:lstStyle/>
          <a:p>
            <a:pPr marL="25400" marR="14030">
              <a:lnSpc>
                <a:spcPct val="95825"/>
              </a:lnSpc>
            </a:pPr>
            <a:r>
              <a:rPr sz="1400" spc="112" dirty="0">
                <a:solidFill>
                  <a:srgbClr val="6B6B69"/>
                </a:solidFill>
                <a:latin typeface="Times New Roman"/>
                <a:cs typeface="Times New Roman"/>
              </a:rPr>
              <a:t>f</a:t>
            </a:r>
            <a:r>
              <a:rPr sz="1400" spc="112" dirty="0">
                <a:solidFill>
                  <a:srgbClr val="565450"/>
                </a:solidFill>
                <a:latin typeface="Times New Roman"/>
                <a:cs typeface="Times New Roman"/>
              </a:rPr>
              <a:t>on</a:t>
            </a:r>
            <a:r>
              <a:rPr sz="1400" spc="112" dirty="0">
                <a:solidFill>
                  <a:srgbClr val="7E7C82"/>
                </a:solidFill>
                <a:latin typeface="Times New Roman"/>
                <a:cs typeface="Times New Roman"/>
              </a:rPr>
              <a:t>t</a:t>
            </a:r>
            <a:r>
              <a:rPr sz="1400" spc="112" dirty="0">
                <a:solidFill>
                  <a:srgbClr val="565450"/>
                </a:solidFill>
                <a:latin typeface="Times New Roman"/>
                <a:cs typeface="Times New Roman"/>
              </a:rPr>
              <a:t>fanlly  </a:t>
            </a:r>
            <a:r>
              <a:rPr sz="1200" spc="8" dirty="0">
                <a:solidFill>
                  <a:srgbClr val="9391A1"/>
                </a:solidFill>
                <a:latin typeface="Arial"/>
                <a:cs typeface="Arial"/>
              </a:rPr>
              <a:t>An</a:t>
            </a:r>
            <a:r>
              <a:rPr sz="1200" spc="8" dirty="0">
                <a:solidFill>
                  <a:srgbClr val="7E7C82"/>
                </a:solidFill>
                <a:latin typeface="Arial"/>
                <a:cs typeface="Arial"/>
              </a:rPr>
              <a:t>al</a:t>
            </a:r>
            <a:endParaRPr sz="1200">
              <a:latin typeface="Arial"/>
              <a:cs typeface="Arial"/>
            </a:endParaRPr>
          </a:p>
          <a:p>
            <a:pPr marL="25400">
              <a:lnSpc>
                <a:spcPts val="2120"/>
              </a:lnSpc>
              <a:spcBef>
                <a:spcPts val="266"/>
              </a:spcBef>
            </a:pPr>
            <a:r>
              <a:rPr sz="1400" spc="-32" dirty="0">
                <a:solidFill>
                  <a:srgbClr val="565450"/>
                </a:solidFill>
                <a:latin typeface="Times New Roman"/>
                <a:cs typeface="Times New Roman"/>
              </a:rPr>
              <a:t>f</a:t>
            </a:r>
            <a:r>
              <a:rPr sz="1400" spc="18" dirty="0">
                <a:solidFill>
                  <a:srgbClr val="565450"/>
                </a:solidFill>
                <a:latin typeface="Times New Roman"/>
                <a:cs typeface="Times New Roman"/>
              </a:rPr>
              <a:t>o</a:t>
            </a:r>
            <a:r>
              <a:rPr sz="1400" spc="112" dirty="0">
                <a:solidFill>
                  <a:srgbClr val="565450"/>
                </a:solidFill>
                <a:latin typeface="Times New Roman"/>
                <a:cs typeface="Times New Roman"/>
              </a:rPr>
              <a:t>n</a:t>
            </a:r>
            <a:r>
              <a:rPr sz="1400" spc="286" dirty="0">
                <a:solidFill>
                  <a:srgbClr val="565450"/>
                </a:solidFill>
                <a:latin typeface="Times New Roman"/>
                <a:cs typeface="Times New Roman"/>
              </a:rPr>
              <a:t>t</a:t>
            </a:r>
            <a:r>
              <a:rPr sz="1200" spc="-18" dirty="0">
                <a:solidFill>
                  <a:srgbClr val="AFB1AF"/>
                </a:solidFill>
                <a:latin typeface="Arial"/>
                <a:cs typeface="Arial"/>
              </a:rPr>
              <a:t>-</a:t>
            </a:r>
            <a:r>
              <a:rPr sz="1200" spc="34" dirty="0">
                <a:solidFill>
                  <a:srgbClr val="565450"/>
                </a:solidFill>
                <a:latin typeface="Arial"/>
                <a:cs typeface="Arial"/>
              </a:rPr>
              <a:t>size</a:t>
            </a:r>
            <a:r>
              <a:rPr sz="1200" dirty="0">
                <a:solidFill>
                  <a:srgbClr val="565450"/>
                </a:solidFill>
                <a:latin typeface="Arial"/>
                <a:cs typeface="Arial"/>
              </a:rPr>
              <a:t>      </a:t>
            </a:r>
            <a:r>
              <a:rPr sz="1200" spc="88" dirty="0">
                <a:solidFill>
                  <a:srgbClr val="565450"/>
                </a:solidFill>
                <a:latin typeface="Arial"/>
                <a:cs typeface="Arial"/>
              </a:rPr>
              <a:t> </a:t>
            </a:r>
            <a:r>
              <a:rPr sz="1200" spc="-122" dirty="0">
                <a:solidFill>
                  <a:srgbClr val="7E7C82"/>
                </a:solidFill>
                <a:latin typeface="Times New Roman"/>
                <a:cs typeface="Times New Roman"/>
              </a:rPr>
              <a:t>1</a:t>
            </a:r>
            <a:r>
              <a:rPr sz="1200" spc="26" dirty="0">
                <a:solidFill>
                  <a:srgbClr val="9391A1"/>
                </a:solidFill>
                <a:latin typeface="Times New Roman"/>
                <a:cs typeface="Times New Roman"/>
              </a:rPr>
              <a:t>2</a:t>
            </a:r>
            <a:r>
              <a:rPr sz="1200" spc="52" dirty="0">
                <a:solidFill>
                  <a:srgbClr val="9391A1"/>
                </a:solidFill>
                <a:latin typeface="Times New Roman"/>
                <a:cs typeface="Times New Roman"/>
              </a:rPr>
              <a:t>px</a:t>
            </a:r>
            <a:r>
              <a:rPr sz="1200" spc="24" dirty="0">
                <a:solidFill>
                  <a:srgbClr val="9391A1"/>
                </a:solidFill>
                <a:latin typeface="Times New Roman"/>
                <a:cs typeface="Times New Roman"/>
              </a:rPr>
              <a:t> </a:t>
            </a:r>
            <a:r>
              <a:rPr sz="1200" spc="44" dirty="0">
                <a:solidFill>
                  <a:srgbClr val="565450"/>
                </a:solidFill>
                <a:latin typeface="Arial"/>
                <a:cs typeface="Arial"/>
              </a:rPr>
              <a:t>col</a:t>
            </a:r>
            <a:r>
              <a:rPr sz="1200" spc="108" dirty="0">
                <a:solidFill>
                  <a:srgbClr val="565450"/>
                </a:solidFill>
                <a:latin typeface="Arial"/>
                <a:cs typeface="Arial"/>
              </a:rPr>
              <a:t>o</a:t>
            </a:r>
            <a:r>
              <a:rPr sz="1200" spc="208" dirty="0">
                <a:solidFill>
                  <a:srgbClr val="565450"/>
                </a:solidFill>
                <a:latin typeface="Arial"/>
                <a:cs typeface="Arial"/>
              </a:rPr>
              <a:t>r</a:t>
            </a:r>
            <a:r>
              <a:rPr sz="1200" dirty="0">
                <a:solidFill>
                  <a:srgbClr val="565450"/>
                </a:solidFill>
                <a:latin typeface="Arial"/>
                <a:cs typeface="Arial"/>
              </a:rPr>
              <a:t>             </a:t>
            </a:r>
            <a:r>
              <a:rPr sz="1200" spc="-128" dirty="0">
                <a:solidFill>
                  <a:srgbClr val="565450"/>
                </a:solidFill>
                <a:latin typeface="Arial"/>
                <a:cs typeface="Arial"/>
              </a:rPr>
              <a:t> </a:t>
            </a:r>
            <a:r>
              <a:rPr sz="1800" spc="784" dirty="0">
                <a:solidFill>
                  <a:srgbClr val="101214"/>
                </a:solidFill>
                <a:latin typeface="Times New Roman"/>
                <a:cs typeface="Times New Roman"/>
              </a:rPr>
              <a:t>l</a:t>
            </a:r>
            <a:r>
              <a:rPr sz="1800" spc="228" dirty="0">
                <a:solidFill>
                  <a:srgbClr val="101214"/>
                </a:solidFill>
                <a:latin typeface="Times New Roman"/>
                <a:cs typeface="Times New Roman"/>
              </a:rPr>
              <a:t> </a:t>
            </a:r>
            <a:r>
              <a:rPr sz="1200" spc="8" dirty="0">
                <a:solidFill>
                  <a:srgbClr val="9391A1"/>
                </a:solidFill>
                <a:latin typeface="Arial"/>
                <a:cs typeface="Arial"/>
              </a:rPr>
              <a:t>s</a:t>
            </a:r>
            <a:r>
              <a:rPr sz="1200" spc="8" dirty="0">
                <a:solidFill>
                  <a:srgbClr val="7E7C82"/>
                </a:solidFill>
                <a:latin typeface="Arial"/>
                <a:cs typeface="Arial"/>
              </a:rPr>
              <a:t>la</a:t>
            </a:r>
            <a:r>
              <a:rPr sz="1200" dirty="0">
                <a:solidFill>
                  <a:srgbClr val="7E7C82"/>
                </a:solidFill>
                <a:latin typeface="Arial"/>
                <a:cs typeface="Arial"/>
              </a:rPr>
              <a:t>ck </a:t>
            </a:r>
            <a:r>
              <a:rPr sz="1200" spc="48" dirty="0">
                <a:solidFill>
                  <a:srgbClr val="6B6B69"/>
                </a:solidFill>
                <a:latin typeface="Arial"/>
                <a:cs typeface="Arial"/>
              </a:rPr>
              <a:t>f</a:t>
            </a:r>
            <a:r>
              <a:rPr sz="1200" spc="94" dirty="0">
                <a:solidFill>
                  <a:srgbClr val="565450"/>
                </a:solidFill>
                <a:latin typeface="Arial"/>
                <a:cs typeface="Arial"/>
              </a:rPr>
              <a:t>o</a:t>
            </a:r>
            <a:r>
              <a:rPr sz="1200" spc="198" dirty="0">
                <a:solidFill>
                  <a:srgbClr val="565450"/>
                </a:solidFill>
                <a:latin typeface="Arial"/>
                <a:cs typeface="Arial"/>
              </a:rPr>
              <a:t>n</a:t>
            </a:r>
            <a:r>
              <a:rPr sz="1200" spc="70" dirty="0">
                <a:solidFill>
                  <a:srgbClr val="6B6B69"/>
                </a:solidFill>
                <a:latin typeface="Arial"/>
                <a:cs typeface="Arial"/>
              </a:rPr>
              <a:t>t</a:t>
            </a:r>
            <a:r>
              <a:rPr sz="1200" spc="154" dirty="0">
                <a:solidFill>
                  <a:srgbClr val="6B6B69"/>
                </a:solidFill>
                <a:latin typeface="Arial"/>
                <a:cs typeface="Arial"/>
              </a:rPr>
              <a:t>-</a:t>
            </a:r>
            <a:r>
              <a:rPr sz="1200" spc="284" dirty="0">
                <a:solidFill>
                  <a:srgbClr val="565450"/>
                </a:solidFill>
                <a:latin typeface="Arial"/>
                <a:cs typeface="Arial"/>
              </a:rPr>
              <a:t>w</a:t>
            </a:r>
            <a:r>
              <a:rPr sz="1200" spc="30" dirty="0">
                <a:solidFill>
                  <a:srgbClr val="565450"/>
                </a:solidFill>
                <a:latin typeface="Arial"/>
                <a:cs typeface="Arial"/>
              </a:rPr>
              <a:t>eig</a:t>
            </a:r>
            <a:r>
              <a:rPr sz="1200" spc="-208" dirty="0">
                <a:solidFill>
                  <a:srgbClr val="565450"/>
                </a:solidFill>
                <a:latin typeface="Arial"/>
                <a:cs typeface="Arial"/>
              </a:rPr>
              <a:t> </a:t>
            </a:r>
            <a:r>
              <a:rPr sz="1200" dirty="0">
                <a:solidFill>
                  <a:srgbClr val="565450"/>
                </a:solidFill>
                <a:latin typeface="Arial"/>
                <a:cs typeface="Arial"/>
              </a:rPr>
              <a:t>ht</a:t>
            </a:r>
            <a:r>
              <a:rPr sz="1200" spc="302" dirty="0">
                <a:solidFill>
                  <a:srgbClr val="565450"/>
                </a:solidFill>
                <a:latin typeface="Arial"/>
                <a:cs typeface="Arial"/>
              </a:rPr>
              <a:t> </a:t>
            </a:r>
            <a:r>
              <a:rPr sz="1200" spc="-40" dirty="0">
                <a:solidFill>
                  <a:srgbClr val="7E7C82"/>
                </a:solidFill>
                <a:latin typeface="Arial"/>
                <a:cs typeface="Arial"/>
              </a:rPr>
              <a:t>n</a:t>
            </a:r>
            <a:r>
              <a:rPr sz="1200" spc="48" dirty="0">
                <a:solidFill>
                  <a:srgbClr val="7E7C82"/>
                </a:solidFill>
                <a:latin typeface="Arial"/>
                <a:cs typeface="Arial"/>
              </a:rPr>
              <a:t>o</a:t>
            </a:r>
            <a:r>
              <a:rPr sz="1200" spc="28" dirty="0">
                <a:solidFill>
                  <a:srgbClr val="9391A1"/>
                </a:solidFill>
                <a:latin typeface="Arial"/>
                <a:cs typeface="Arial"/>
              </a:rPr>
              <a:t>rrr</a:t>
            </a:r>
            <a:r>
              <a:rPr sz="1200" spc="100" dirty="0">
                <a:solidFill>
                  <a:srgbClr val="9391A1"/>
                </a:solidFill>
                <a:latin typeface="Arial"/>
                <a:cs typeface="Arial"/>
              </a:rPr>
              <a:t>a</a:t>
            </a:r>
            <a:r>
              <a:rPr sz="1200" spc="-30" dirty="0">
                <a:solidFill>
                  <a:srgbClr val="7E7C82"/>
                </a:solidFill>
                <a:latin typeface="Arial"/>
                <a:cs typeface="Arial"/>
              </a:rPr>
              <a:t>l</a:t>
            </a:r>
            <a:endParaRPr sz="1200">
              <a:latin typeface="Arial"/>
              <a:cs typeface="Arial"/>
            </a:endParaRPr>
          </a:p>
          <a:p>
            <a:pPr marL="25400" marR="14030">
              <a:lnSpc>
                <a:spcPct val="95825"/>
              </a:lnSpc>
              <a:spcBef>
                <a:spcPts val="32"/>
              </a:spcBef>
            </a:pPr>
            <a:r>
              <a:rPr sz="1600" spc="-46" dirty="0">
                <a:solidFill>
                  <a:srgbClr val="6B6B69"/>
                </a:solidFill>
                <a:latin typeface="Times New Roman"/>
                <a:cs typeface="Times New Roman"/>
              </a:rPr>
              <a:t>padding</a:t>
            </a:r>
            <a:r>
              <a:rPr sz="1600" spc="-46" dirty="0">
                <a:solidFill>
                  <a:srgbClr val="7E7C82"/>
                </a:solidFill>
                <a:latin typeface="Times New Roman"/>
                <a:cs typeface="Times New Roman"/>
              </a:rPr>
              <a:t>-</a:t>
            </a:r>
            <a:r>
              <a:rPr sz="1600" spc="-46" dirty="0">
                <a:solidFill>
                  <a:srgbClr val="6B6B69"/>
                </a:solidFill>
                <a:latin typeface="Times New Roman"/>
                <a:cs typeface="Times New Roman"/>
              </a:rPr>
              <a:t>top </a:t>
            </a:r>
            <a:r>
              <a:rPr sz="1200" spc="18" dirty="0">
                <a:solidFill>
                  <a:srgbClr val="9391A1"/>
                </a:solidFill>
                <a:latin typeface="Arial"/>
                <a:cs typeface="Arial"/>
              </a:rPr>
              <a:t>36px</a:t>
            </a:r>
            <a:endParaRPr sz="1200">
              <a:latin typeface="Arial"/>
              <a:cs typeface="Arial"/>
            </a:endParaRPr>
          </a:p>
          <a:p>
            <a:pPr marL="25400" marR="14030">
              <a:lnSpc>
                <a:spcPct val="95825"/>
              </a:lnSpc>
              <a:spcBef>
                <a:spcPts val="450"/>
              </a:spcBef>
            </a:pPr>
            <a:r>
              <a:rPr sz="1400" spc="-58" dirty="0">
                <a:solidFill>
                  <a:srgbClr val="6B6B69"/>
                </a:solidFill>
                <a:latin typeface="Arial"/>
                <a:cs typeface="Arial"/>
              </a:rPr>
              <a:t>pa</a:t>
            </a:r>
            <a:r>
              <a:rPr sz="1400" spc="-58" dirty="0">
                <a:solidFill>
                  <a:srgbClr val="565450"/>
                </a:solidFill>
                <a:latin typeface="Arial"/>
                <a:cs typeface="Arial"/>
              </a:rPr>
              <a:t>dding </a:t>
            </a:r>
            <a:r>
              <a:rPr sz="1400" spc="-58" dirty="0">
                <a:solidFill>
                  <a:srgbClr val="9391A1"/>
                </a:solidFill>
                <a:latin typeface="Arial"/>
                <a:cs typeface="Arial"/>
              </a:rPr>
              <a:t>-</a:t>
            </a:r>
            <a:r>
              <a:rPr sz="1400" spc="-58" dirty="0">
                <a:solidFill>
                  <a:srgbClr val="565450"/>
                </a:solidFill>
                <a:latin typeface="Arial"/>
                <a:cs typeface="Arial"/>
              </a:rPr>
              <a:t>lef1 </a:t>
            </a:r>
            <a:r>
              <a:rPr sz="1200" spc="-58" dirty="0">
                <a:solidFill>
                  <a:srgbClr val="9391A1"/>
                </a:solidFill>
                <a:latin typeface="Arial"/>
                <a:cs typeface="Arial"/>
              </a:rPr>
              <a:t>22px</a:t>
            </a:r>
            <a:endParaRPr sz="1200">
              <a:latin typeface="Arial"/>
              <a:cs typeface="Arial"/>
            </a:endParaRPr>
          </a:p>
        </p:txBody>
      </p:sp>
      <p:sp>
        <p:nvSpPr>
          <p:cNvPr id="18" name="object 18"/>
          <p:cNvSpPr txBox="1"/>
          <p:nvPr/>
        </p:nvSpPr>
        <p:spPr>
          <a:xfrm>
            <a:off x="8057894" y="7914825"/>
            <a:ext cx="328168" cy="632070"/>
          </a:xfrm>
          <a:prstGeom prst="rect">
            <a:avLst/>
          </a:prstGeom>
        </p:spPr>
        <p:txBody>
          <a:bodyPr wrap="square" lIns="0" tIns="2540" rIns="0" bIns="0" rtlCol="0">
            <a:noAutofit/>
          </a:bodyPr>
          <a:lstStyle/>
          <a:p>
            <a:pPr marL="25400">
              <a:lnSpc>
                <a:spcPct val="95825"/>
              </a:lnSpc>
            </a:pPr>
            <a:r>
              <a:rPr sz="1400" spc="20" dirty="0">
                <a:solidFill>
                  <a:srgbClr val="AFB1AF"/>
                </a:solidFill>
                <a:latin typeface="Times New Roman"/>
                <a:cs typeface="Times New Roman"/>
              </a:rPr>
              <a:t>1</a:t>
            </a:r>
            <a:r>
              <a:rPr sz="1400" spc="20" dirty="0">
                <a:solidFill>
                  <a:srgbClr val="9391A1"/>
                </a:solidFill>
                <a:latin typeface="Times New Roman"/>
                <a:cs typeface="Times New Roman"/>
              </a:rPr>
              <a:t>90</a:t>
            </a:r>
            <a:endParaRPr sz="1400">
              <a:latin typeface="Times New Roman"/>
              <a:cs typeface="Times New Roman"/>
            </a:endParaRPr>
          </a:p>
          <a:p>
            <a:pPr marL="25400">
              <a:lnSpc>
                <a:spcPct val="95825"/>
              </a:lnSpc>
              <a:spcBef>
                <a:spcPts val="160"/>
              </a:spcBef>
            </a:pPr>
            <a:r>
              <a:rPr sz="1200" spc="128" dirty="0">
                <a:solidFill>
                  <a:srgbClr val="9391A1"/>
                </a:solidFill>
                <a:latin typeface="Times New Roman"/>
                <a:cs typeface="Times New Roman"/>
              </a:rPr>
              <a:t>191</a:t>
            </a:r>
            <a:endParaRPr sz="1200">
              <a:latin typeface="Times New Roman"/>
              <a:cs typeface="Times New Roman"/>
            </a:endParaRPr>
          </a:p>
          <a:p>
            <a:pPr marL="25400">
              <a:lnSpc>
                <a:spcPct val="95825"/>
              </a:lnSpc>
              <a:spcBef>
                <a:spcPts val="250"/>
              </a:spcBef>
            </a:pPr>
            <a:r>
              <a:rPr sz="1200" b="1" spc="50" dirty="0">
                <a:solidFill>
                  <a:srgbClr val="9391A1"/>
                </a:solidFill>
                <a:latin typeface="Times New Roman"/>
                <a:cs typeface="Times New Roman"/>
              </a:rPr>
              <a:t>1</a:t>
            </a:r>
            <a:r>
              <a:rPr sz="1200" b="1" spc="50" dirty="0">
                <a:solidFill>
                  <a:srgbClr val="7E7C82"/>
                </a:solidFill>
                <a:latin typeface="Times New Roman"/>
                <a:cs typeface="Times New Roman"/>
              </a:rPr>
              <a:t>32</a:t>
            </a:r>
            <a:endParaRPr sz="1200">
              <a:latin typeface="Times New Roman"/>
              <a:cs typeface="Times New Roman"/>
            </a:endParaRPr>
          </a:p>
        </p:txBody>
      </p:sp>
      <p:sp>
        <p:nvSpPr>
          <p:cNvPr id="17" name="object 17"/>
          <p:cNvSpPr txBox="1"/>
          <p:nvPr/>
        </p:nvSpPr>
        <p:spPr>
          <a:xfrm>
            <a:off x="9270998" y="7914825"/>
            <a:ext cx="2075496" cy="632070"/>
          </a:xfrm>
          <a:prstGeom prst="rect">
            <a:avLst/>
          </a:prstGeom>
        </p:spPr>
        <p:txBody>
          <a:bodyPr wrap="square" lIns="0" tIns="2540" rIns="0" bIns="0" rtlCol="0">
            <a:noAutofit/>
          </a:bodyPr>
          <a:lstStyle/>
          <a:p>
            <a:pPr marL="25400">
              <a:lnSpc>
                <a:spcPts val="1378"/>
              </a:lnSpc>
            </a:pPr>
            <a:r>
              <a:rPr sz="1400" spc="344" dirty="0">
                <a:solidFill>
                  <a:srgbClr val="9391A1"/>
                </a:solidFill>
                <a:latin typeface="Times New Roman"/>
                <a:cs typeface="Times New Roman"/>
              </a:rPr>
              <a:t>f</a:t>
            </a:r>
            <a:r>
              <a:rPr sz="1400" spc="236" dirty="0">
                <a:solidFill>
                  <a:srgbClr val="9391A1"/>
                </a:solidFill>
                <a:latin typeface="Times New Roman"/>
                <a:cs typeface="Times New Roman"/>
              </a:rPr>
              <a:t>o</a:t>
            </a:r>
            <a:r>
              <a:rPr sz="1400" spc="136" dirty="0">
                <a:solidFill>
                  <a:srgbClr val="9391A1"/>
                </a:solidFill>
                <a:latin typeface="Times New Roman"/>
                <a:cs typeface="Times New Roman"/>
              </a:rPr>
              <a:t>n</a:t>
            </a:r>
            <a:r>
              <a:rPr sz="1400" spc="474" dirty="0">
                <a:solidFill>
                  <a:srgbClr val="9391A1"/>
                </a:solidFill>
                <a:latin typeface="Times New Roman"/>
                <a:cs typeface="Times New Roman"/>
              </a:rPr>
              <a:t>t</a:t>
            </a:r>
            <a:r>
              <a:rPr sz="1400" spc="344" dirty="0">
                <a:solidFill>
                  <a:srgbClr val="9391A1"/>
                </a:solidFill>
                <a:latin typeface="Times New Roman"/>
                <a:cs typeface="Times New Roman"/>
              </a:rPr>
              <a:t>-</a:t>
            </a:r>
            <a:r>
              <a:rPr sz="1400" spc="490" dirty="0">
                <a:solidFill>
                  <a:srgbClr val="9391A1"/>
                </a:solidFill>
                <a:latin typeface="Times New Roman"/>
                <a:cs typeface="Times New Roman"/>
              </a:rPr>
              <a:t>f</a:t>
            </a:r>
            <a:r>
              <a:rPr sz="1400" spc="194" dirty="0">
                <a:solidFill>
                  <a:srgbClr val="9391A1"/>
                </a:solidFill>
                <a:latin typeface="Times New Roman"/>
                <a:cs typeface="Times New Roman"/>
              </a:rPr>
              <a:t>am</a:t>
            </a:r>
            <a:r>
              <a:rPr sz="1400" spc="-40" dirty="0">
                <a:solidFill>
                  <a:srgbClr val="9391A1"/>
                </a:solidFill>
                <a:latin typeface="Times New Roman"/>
                <a:cs typeface="Times New Roman"/>
              </a:rPr>
              <a:t>i</a:t>
            </a:r>
            <a:r>
              <a:rPr sz="1400" spc="374" dirty="0">
                <a:solidFill>
                  <a:srgbClr val="9391A1"/>
                </a:solidFill>
                <a:latin typeface="Times New Roman"/>
                <a:cs typeface="Times New Roman"/>
              </a:rPr>
              <a:t>l</a:t>
            </a:r>
            <a:r>
              <a:rPr sz="1400" spc="302" dirty="0">
                <a:solidFill>
                  <a:srgbClr val="9391A1"/>
                </a:solidFill>
                <a:latin typeface="Times New Roman"/>
                <a:cs typeface="Times New Roman"/>
              </a:rPr>
              <a:t>y</a:t>
            </a:r>
            <a:r>
              <a:rPr sz="1400" spc="168" dirty="0">
                <a:solidFill>
                  <a:srgbClr val="AFB1AF"/>
                </a:solidFill>
                <a:latin typeface="Times New Roman"/>
                <a:cs typeface="Times New Roman"/>
              </a:rPr>
              <a:t>:</a:t>
            </a:r>
            <a:r>
              <a:rPr sz="1400" dirty="0">
                <a:solidFill>
                  <a:srgbClr val="AFB1AF"/>
                </a:solidFill>
                <a:latin typeface="Times New Roman"/>
                <a:cs typeface="Times New Roman"/>
              </a:rPr>
              <a:t>  </a:t>
            </a:r>
            <a:r>
              <a:rPr sz="1400" spc="68" dirty="0">
                <a:solidFill>
                  <a:srgbClr val="AFB1AF"/>
                </a:solidFill>
                <a:latin typeface="Times New Roman"/>
                <a:cs typeface="Times New Roman"/>
              </a:rPr>
              <a:t> </a:t>
            </a:r>
            <a:r>
              <a:rPr sz="1400" spc="118" dirty="0">
                <a:solidFill>
                  <a:srgbClr val="7E7C82"/>
                </a:solidFill>
                <a:latin typeface="Times New Roman"/>
                <a:cs typeface="Times New Roman"/>
              </a:rPr>
              <a:t>A</a:t>
            </a:r>
            <a:r>
              <a:rPr sz="1400" spc="-14" dirty="0">
                <a:solidFill>
                  <a:srgbClr val="7E7C82"/>
                </a:solidFill>
                <a:latin typeface="Times New Roman"/>
                <a:cs typeface="Times New Roman"/>
              </a:rPr>
              <a:t>r</a:t>
            </a:r>
            <a:r>
              <a:rPr sz="1400" spc="470" dirty="0">
                <a:solidFill>
                  <a:srgbClr val="9391A1"/>
                </a:solidFill>
                <a:latin typeface="Times New Roman"/>
                <a:cs typeface="Times New Roman"/>
              </a:rPr>
              <a:t>i</a:t>
            </a:r>
            <a:r>
              <a:rPr sz="1400" spc="386" dirty="0">
                <a:solidFill>
                  <a:srgbClr val="7E7C82"/>
                </a:solidFill>
                <a:latin typeface="Times New Roman"/>
                <a:cs typeface="Times New Roman"/>
              </a:rPr>
              <a:t>a</a:t>
            </a:r>
            <a:r>
              <a:rPr sz="1400" spc="110" dirty="0">
                <a:solidFill>
                  <a:srgbClr val="7E7C82"/>
                </a:solidFill>
                <a:latin typeface="Times New Roman"/>
                <a:cs typeface="Times New Roman"/>
              </a:rPr>
              <a:t>i</a:t>
            </a:r>
            <a:r>
              <a:rPr sz="1400" spc="72" dirty="0">
                <a:solidFill>
                  <a:srgbClr val="7E7C82"/>
                </a:solidFill>
                <a:latin typeface="Times New Roman"/>
                <a:cs typeface="Times New Roman"/>
              </a:rPr>
              <a:t>l</a:t>
            </a:r>
            <a:r>
              <a:rPr sz="1400" spc="-38" dirty="0">
                <a:solidFill>
                  <a:srgbClr val="6B6B69"/>
                </a:solidFill>
                <a:latin typeface="Times New Roman"/>
                <a:cs typeface="Times New Roman"/>
              </a:rPr>
              <a:t>;</a:t>
            </a:r>
            <a:r>
              <a:rPr sz="1400" spc="-34" dirty="0">
                <a:solidFill>
                  <a:srgbClr val="6B6B69"/>
                </a:solidFill>
                <a:latin typeface="Times New Roman"/>
                <a:cs typeface="Times New Roman"/>
              </a:rPr>
              <a:t> </a:t>
            </a:r>
            <a:r>
              <a:rPr sz="1400" b="1" spc="350" dirty="0">
                <a:solidFill>
                  <a:srgbClr val="9391A1"/>
                </a:solidFill>
                <a:latin typeface="Times New Roman"/>
                <a:cs typeface="Times New Roman"/>
              </a:rPr>
              <a:t>f</a:t>
            </a:r>
            <a:r>
              <a:rPr sz="1400" b="1" spc="194" dirty="0">
                <a:solidFill>
                  <a:srgbClr val="9391A1"/>
                </a:solidFill>
                <a:latin typeface="Times New Roman"/>
                <a:cs typeface="Times New Roman"/>
              </a:rPr>
              <a:t>o</a:t>
            </a:r>
            <a:r>
              <a:rPr sz="1400" b="1" spc="144" dirty="0">
                <a:solidFill>
                  <a:srgbClr val="9391A1"/>
                </a:solidFill>
                <a:latin typeface="Times New Roman"/>
                <a:cs typeface="Times New Roman"/>
              </a:rPr>
              <a:t>n</a:t>
            </a:r>
            <a:r>
              <a:rPr sz="1400" b="1" spc="442" dirty="0">
                <a:solidFill>
                  <a:srgbClr val="9391A1"/>
                </a:solidFill>
                <a:latin typeface="Times New Roman"/>
                <a:cs typeface="Times New Roman"/>
              </a:rPr>
              <a:t>t</a:t>
            </a:r>
            <a:r>
              <a:rPr sz="1400" b="1" spc="254" dirty="0">
                <a:solidFill>
                  <a:srgbClr val="9391A1"/>
                </a:solidFill>
                <a:latin typeface="Times New Roman"/>
                <a:cs typeface="Times New Roman"/>
              </a:rPr>
              <a:t>-</a:t>
            </a:r>
            <a:r>
              <a:rPr sz="1400" b="1" spc="322" dirty="0">
                <a:solidFill>
                  <a:srgbClr val="9391A1"/>
                </a:solidFill>
                <a:latin typeface="Times New Roman"/>
                <a:cs typeface="Times New Roman"/>
              </a:rPr>
              <a:t>s</a:t>
            </a:r>
            <a:r>
              <a:rPr sz="1400" b="1" spc="430" dirty="0">
                <a:solidFill>
                  <a:srgbClr val="9391A1"/>
                </a:solidFill>
                <a:latin typeface="Times New Roman"/>
                <a:cs typeface="Times New Roman"/>
              </a:rPr>
              <a:t>i</a:t>
            </a:r>
            <a:r>
              <a:rPr sz="1400" b="1" spc="288" dirty="0">
                <a:solidFill>
                  <a:srgbClr val="9391A1"/>
                </a:solidFill>
                <a:latin typeface="Times New Roman"/>
                <a:cs typeface="Times New Roman"/>
              </a:rPr>
              <a:t>z</a:t>
            </a:r>
            <a:r>
              <a:rPr sz="1400" b="1" spc="238" dirty="0">
                <a:solidFill>
                  <a:srgbClr val="9391A1"/>
                </a:solidFill>
                <a:latin typeface="Times New Roman"/>
                <a:cs typeface="Times New Roman"/>
              </a:rPr>
              <a:t>e</a:t>
            </a:r>
            <a:r>
              <a:rPr sz="1400" b="1" spc="-18" dirty="0">
                <a:solidFill>
                  <a:srgbClr val="9391A1"/>
                </a:solidFill>
                <a:latin typeface="Times New Roman"/>
                <a:cs typeface="Times New Roman"/>
              </a:rPr>
              <a:t>;</a:t>
            </a:r>
            <a:r>
              <a:rPr sz="1400" b="1" dirty="0">
                <a:solidFill>
                  <a:srgbClr val="9391A1"/>
                </a:solidFill>
                <a:latin typeface="Times New Roman"/>
                <a:cs typeface="Times New Roman"/>
              </a:rPr>
              <a:t>   </a:t>
            </a:r>
            <a:r>
              <a:rPr sz="1400" b="1" spc="18" dirty="0">
                <a:solidFill>
                  <a:srgbClr val="9391A1"/>
                </a:solidFill>
                <a:latin typeface="Times New Roman"/>
                <a:cs typeface="Times New Roman"/>
              </a:rPr>
              <a:t> </a:t>
            </a:r>
            <a:r>
              <a:rPr sz="1400" b="1" spc="-122" dirty="0">
                <a:solidFill>
                  <a:srgbClr val="9391A1"/>
                </a:solidFill>
                <a:latin typeface="Times New Roman"/>
                <a:cs typeface="Times New Roman"/>
              </a:rPr>
              <a:t>1</a:t>
            </a:r>
            <a:r>
              <a:rPr sz="1400" b="1" spc="158" dirty="0">
                <a:solidFill>
                  <a:srgbClr val="9391A1"/>
                </a:solidFill>
                <a:latin typeface="Times New Roman"/>
                <a:cs typeface="Times New Roman"/>
              </a:rPr>
              <a:t>2</a:t>
            </a:r>
            <a:r>
              <a:rPr sz="1400" b="1" spc="990" dirty="0">
                <a:solidFill>
                  <a:srgbClr val="9391A1"/>
                </a:solidFill>
                <a:latin typeface="Times New Roman"/>
                <a:cs typeface="Times New Roman"/>
              </a:rPr>
              <a:t>p</a:t>
            </a:r>
            <a:r>
              <a:rPr sz="1400" b="1" spc="122" dirty="0">
                <a:solidFill>
                  <a:srgbClr val="9391A1"/>
                </a:solidFill>
                <a:latin typeface="Times New Roman"/>
                <a:cs typeface="Times New Roman"/>
              </a:rPr>
              <a:t>;</a:t>
            </a:r>
            <a:r>
              <a:rPr sz="1400" b="1" spc="92" dirty="0">
                <a:solidFill>
                  <a:srgbClr val="9391A1"/>
                </a:solidFill>
                <a:latin typeface="Times New Roman"/>
                <a:cs typeface="Times New Roman"/>
              </a:rPr>
              <a:t> </a:t>
            </a:r>
            <a:r>
              <a:rPr sz="1200" b="1" spc="242" dirty="0">
                <a:solidFill>
                  <a:srgbClr val="9391A1"/>
                </a:solidFill>
                <a:latin typeface="Times New Roman"/>
                <a:cs typeface="Times New Roman"/>
              </a:rPr>
              <a:t>c</a:t>
            </a:r>
            <a:r>
              <a:rPr sz="1200" b="1" spc="304" dirty="0">
                <a:solidFill>
                  <a:srgbClr val="9391A1"/>
                </a:solidFill>
                <a:latin typeface="Times New Roman"/>
                <a:cs typeface="Times New Roman"/>
              </a:rPr>
              <a:t>o</a:t>
            </a:r>
            <a:r>
              <a:rPr sz="1200" b="1" spc="430" dirty="0">
                <a:solidFill>
                  <a:srgbClr val="9391A1"/>
                </a:solidFill>
                <a:latin typeface="Times New Roman"/>
                <a:cs typeface="Times New Roman"/>
              </a:rPr>
              <a:t>l</a:t>
            </a:r>
            <a:r>
              <a:rPr sz="1200" b="1" spc="312" dirty="0">
                <a:solidFill>
                  <a:srgbClr val="9391A1"/>
                </a:solidFill>
                <a:latin typeface="Times New Roman"/>
                <a:cs typeface="Times New Roman"/>
              </a:rPr>
              <a:t>o</a:t>
            </a:r>
            <a:r>
              <a:rPr sz="1200" b="1" spc="378" dirty="0">
                <a:solidFill>
                  <a:srgbClr val="9391A1"/>
                </a:solidFill>
                <a:latin typeface="Times New Roman"/>
                <a:cs typeface="Times New Roman"/>
              </a:rPr>
              <a:t>r</a:t>
            </a:r>
            <a:r>
              <a:rPr sz="1200" b="1" spc="20" dirty="0">
                <a:solidFill>
                  <a:srgbClr val="9391A1"/>
                </a:solidFill>
                <a:latin typeface="Times New Roman"/>
                <a:cs typeface="Times New Roman"/>
              </a:rPr>
              <a:t>;</a:t>
            </a:r>
            <a:r>
              <a:rPr sz="1200" b="1" dirty="0">
                <a:solidFill>
                  <a:srgbClr val="9391A1"/>
                </a:solidFill>
                <a:latin typeface="Times New Roman"/>
                <a:cs typeface="Times New Roman"/>
              </a:rPr>
              <a:t>   </a:t>
            </a:r>
            <a:r>
              <a:rPr sz="1200" b="1" spc="58" dirty="0">
                <a:solidFill>
                  <a:srgbClr val="9391A1"/>
                </a:solidFill>
                <a:latin typeface="Times New Roman"/>
                <a:cs typeface="Times New Roman"/>
              </a:rPr>
              <a:t> </a:t>
            </a:r>
            <a:r>
              <a:rPr sz="1200" b="1" spc="-32" dirty="0">
                <a:solidFill>
                  <a:srgbClr val="9391A1"/>
                </a:solidFill>
                <a:latin typeface="Times New Roman"/>
                <a:cs typeface="Times New Roman"/>
              </a:rPr>
              <a:t>B</a:t>
            </a:r>
            <a:r>
              <a:rPr sz="1200" b="1" spc="526" dirty="0">
                <a:solidFill>
                  <a:srgbClr val="7E7C82"/>
                </a:solidFill>
                <a:latin typeface="Times New Roman"/>
                <a:cs typeface="Times New Roman"/>
              </a:rPr>
              <a:t>l</a:t>
            </a:r>
            <a:r>
              <a:rPr sz="1200" b="1" spc="212" dirty="0">
                <a:solidFill>
                  <a:srgbClr val="7E7C82"/>
                </a:solidFill>
                <a:latin typeface="Times New Roman"/>
                <a:cs typeface="Times New Roman"/>
              </a:rPr>
              <a:t>a</a:t>
            </a:r>
            <a:r>
              <a:rPr sz="1200" b="1" spc="334" dirty="0">
                <a:solidFill>
                  <a:srgbClr val="9391A1"/>
                </a:solidFill>
                <a:latin typeface="Times New Roman"/>
                <a:cs typeface="Times New Roman"/>
              </a:rPr>
              <a:t>c</a:t>
            </a:r>
            <a:r>
              <a:rPr sz="1200" b="1" spc="294" dirty="0">
                <a:solidFill>
                  <a:srgbClr val="9391A1"/>
                </a:solidFill>
                <a:latin typeface="Times New Roman"/>
                <a:cs typeface="Times New Roman"/>
              </a:rPr>
              <a:t>k</a:t>
            </a:r>
            <a:r>
              <a:rPr sz="1200" b="1" spc="96" dirty="0">
                <a:solidFill>
                  <a:srgbClr val="9391A1"/>
                </a:solidFill>
                <a:latin typeface="Times New Roman"/>
                <a:cs typeface="Times New Roman"/>
              </a:rPr>
              <a:t>;</a:t>
            </a:r>
            <a:endParaRPr sz="1200">
              <a:latin typeface="Times New Roman"/>
              <a:cs typeface="Times New Roman"/>
            </a:endParaRPr>
          </a:p>
        </p:txBody>
      </p:sp>
      <p:sp>
        <p:nvSpPr>
          <p:cNvPr id="16" name="object 16"/>
          <p:cNvSpPr txBox="1"/>
          <p:nvPr/>
        </p:nvSpPr>
        <p:spPr>
          <a:xfrm>
            <a:off x="13708887" y="8608344"/>
            <a:ext cx="5173750" cy="533400"/>
          </a:xfrm>
          <a:prstGeom prst="rect">
            <a:avLst/>
          </a:prstGeom>
        </p:spPr>
        <p:txBody>
          <a:bodyPr wrap="square" lIns="0" tIns="25908" rIns="0" bIns="0" rtlCol="0">
            <a:noAutofit/>
          </a:bodyPr>
          <a:lstStyle/>
          <a:p>
            <a:pPr marL="25400">
              <a:lnSpc>
                <a:spcPts val="4078"/>
              </a:lnSpc>
            </a:pPr>
            <a:r>
              <a:rPr sz="3800" b="1" spc="80" dirty="0">
                <a:solidFill>
                  <a:srgbClr val="BA8082"/>
                </a:solidFill>
                <a:latin typeface="Times New Roman"/>
                <a:cs typeface="Times New Roman"/>
              </a:rPr>
              <a:t>class</a:t>
            </a:r>
            <a:r>
              <a:rPr sz="3800" b="1" spc="80" dirty="0">
                <a:solidFill>
                  <a:srgbClr val="6B6B69"/>
                </a:solidFill>
                <a:latin typeface="Times New Roman"/>
                <a:cs typeface="Times New Roman"/>
              </a:rPr>
              <a:t>=</a:t>
            </a:r>
            <a:r>
              <a:rPr sz="3800" b="1" spc="80" dirty="0">
                <a:solidFill>
                  <a:srgbClr val="9E80B1"/>
                </a:solidFill>
                <a:latin typeface="Times New Roman"/>
                <a:cs typeface="Times New Roman"/>
              </a:rPr>
              <a:t>"heade</a:t>
            </a:r>
            <a:r>
              <a:rPr sz="3800" b="1" spc="80" dirty="0">
                <a:solidFill>
                  <a:srgbClr val="9391A1"/>
                </a:solidFill>
                <a:latin typeface="Times New Roman"/>
                <a:cs typeface="Times New Roman"/>
              </a:rPr>
              <a:t>r-</a:t>
            </a:r>
            <a:r>
              <a:rPr sz="3800" b="1" spc="80" dirty="0">
                <a:solidFill>
                  <a:srgbClr val="9E80B1"/>
                </a:solidFill>
                <a:latin typeface="Times New Roman"/>
                <a:cs typeface="Times New Roman"/>
              </a:rPr>
              <a:t>bu</a:t>
            </a:r>
            <a:r>
              <a:rPr sz="3800" b="1" spc="80" dirty="0">
                <a:solidFill>
                  <a:srgbClr val="9391A1"/>
                </a:solidFill>
                <a:latin typeface="Times New Roman"/>
                <a:cs typeface="Times New Roman"/>
              </a:rPr>
              <a:t>tton  </a:t>
            </a:r>
            <a:r>
              <a:rPr sz="2800" b="1" spc="80" dirty="0">
                <a:solidFill>
                  <a:srgbClr val="9391A1"/>
                </a:solidFill>
                <a:latin typeface="Times New Roman"/>
                <a:cs typeface="Times New Roman"/>
              </a:rPr>
              <a:t>t</a:t>
            </a:r>
            <a:endParaRPr sz="2800">
              <a:latin typeface="Times New Roman"/>
              <a:cs typeface="Times New Roman"/>
            </a:endParaRPr>
          </a:p>
        </p:txBody>
      </p:sp>
      <p:sp>
        <p:nvSpPr>
          <p:cNvPr id="15" name="object 15"/>
          <p:cNvSpPr txBox="1"/>
          <p:nvPr/>
        </p:nvSpPr>
        <p:spPr>
          <a:xfrm>
            <a:off x="17061686" y="8866569"/>
            <a:ext cx="845700" cy="1803398"/>
          </a:xfrm>
          <a:prstGeom prst="rect">
            <a:avLst/>
          </a:prstGeom>
        </p:spPr>
        <p:txBody>
          <a:bodyPr wrap="square" lIns="0" tIns="90170" rIns="0" bIns="0" rtlCol="0">
            <a:noAutofit/>
          </a:bodyPr>
          <a:lstStyle/>
          <a:p>
            <a:pPr marL="25400">
              <a:lnSpc>
                <a:spcPts val="14200"/>
              </a:lnSpc>
            </a:pPr>
            <a:r>
              <a:rPr sz="13800" spc="-2638" dirty="0">
                <a:solidFill>
                  <a:srgbClr val="93B191"/>
                </a:solidFill>
                <a:latin typeface="Times New Roman"/>
                <a:cs typeface="Times New Roman"/>
              </a:rPr>
              <a:t>-</a:t>
            </a:r>
            <a:r>
              <a:rPr sz="13800" spc="-2638" dirty="0">
                <a:solidFill>
                  <a:srgbClr val="AFB1AF"/>
                </a:solidFill>
                <a:latin typeface="Times New Roman"/>
                <a:cs typeface="Times New Roman"/>
              </a:rPr>
              <a:t>•</a:t>
            </a:r>
            <a:endParaRPr sz="13800">
              <a:latin typeface="Times New Roman"/>
              <a:cs typeface="Times New Roman"/>
            </a:endParaRPr>
          </a:p>
        </p:txBody>
      </p:sp>
      <p:sp>
        <p:nvSpPr>
          <p:cNvPr id="14" name="object 14"/>
          <p:cNvSpPr txBox="1"/>
          <p:nvPr/>
        </p:nvSpPr>
        <p:spPr>
          <a:xfrm>
            <a:off x="7972551" y="8951144"/>
            <a:ext cx="837238" cy="228600"/>
          </a:xfrm>
          <a:prstGeom prst="rect">
            <a:avLst/>
          </a:prstGeom>
        </p:spPr>
        <p:txBody>
          <a:bodyPr wrap="square" lIns="0" tIns="2540" rIns="0" bIns="0" rtlCol="0">
            <a:noAutofit/>
          </a:bodyPr>
          <a:lstStyle/>
          <a:p>
            <a:pPr marL="25400">
              <a:lnSpc>
                <a:spcPct val="95825"/>
              </a:lnSpc>
            </a:pPr>
            <a:r>
              <a:rPr sz="1200" spc="-16" dirty="0">
                <a:solidFill>
                  <a:srgbClr val="6B6B69"/>
                </a:solidFill>
                <a:latin typeface="Arial"/>
                <a:cs typeface="Arial"/>
              </a:rPr>
              <a:t>P</a:t>
            </a:r>
            <a:r>
              <a:rPr sz="1200" spc="-16" dirty="0">
                <a:solidFill>
                  <a:srgbClr val="7E7C82"/>
                </a:solidFill>
                <a:latin typeface="Arial"/>
                <a:cs typeface="Arial"/>
              </a:rPr>
              <a:t>revie</a:t>
            </a:r>
            <a:r>
              <a:rPr sz="1200" spc="-16" dirty="0">
                <a:solidFill>
                  <a:srgbClr val="9391A1"/>
                </a:solidFill>
                <a:latin typeface="Arial"/>
                <a:cs typeface="Arial"/>
              </a:rPr>
              <a:t>w </a:t>
            </a:r>
            <a:r>
              <a:rPr sz="1400" spc="12" dirty="0">
                <a:solidFill>
                  <a:srgbClr val="7E7C82"/>
                </a:solidFill>
                <a:latin typeface="Times New Roman"/>
                <a:cs typeface="Times New Roman"/>
              </a:rPr>
              <a:t>fie</a:t>
            </a:r>
            <a:endParaRPr sz="1400">
              <a:latin typeface="Times New Roman"/>
              <a:cs typeface="Times New Roman"/>
            </a:endParaRPr>
          </a:p>
        </p:txBody>
      </p:sp>
      <p:sp>
        <p:nvSpPr>
          <p:cNvPr id="13" name="object 13"/>
          <p:cNvSpPr txBox="1"/>
          <p:nvPr/>
        </p:nvSpPr>
        <p:spPr>
          <a:xfrm>
            <a:off x="8862566" y="8950142"/>
            <a:ext cx="2441152" cy="228600"/>
          </a:xfrm>
          <a:prstGeom prst="rect">
            <a:avLst/>
          </a:prstGeom>
        </p:spPr>
        <p:txBody>
          <a:bodyPr wrap="square" lIns="0" tIns="2540" rIns="0" bIns="0" rtlCol="0">
            <a:noAutofit/>
          </a:bodyPr>
          <a:lstStyle/>
          <a:p>
            <a:pPr marL="25400">
              <a:lnSpc>
                <a:spcPct val="95825"/>
              </a:lnSpc>
            </a:pPr>
            <a:r>
              <a:rPr sz="1400" b="1" spc="-88" dirty="0">
                <a:solidFill>
                  <a:srgbClr val="9391A1"/>
                </a:solidFill>
                <a:latin typeface="Arial"/>
                <a:cs typeface="Arial"/>
              </a:rPr>
              <a:t>C:P</a:t>
            </a:r>
            <a:r>
              <a:rPr sz="1400" b="1" spc="-88" dirty="0">
                <a:solidFill>
                  <a:srgbClr val="AFB1AF"/>
                </a:solidFill>
                <a:latin typeface="Arial"/>
                <a:cs typeface="Arial"/>
              </a:rPr>
              <a:t>r</a:t>
            </a:r>
            <a:r>
              <a:rPr sz="1400" b="1" spc="-88" dirty="0">
                <a:solidFill>
                  <a:srgbClr val="9391A1"/>
                </a:solidFill>
                <a:latin typeface="Arial"/>
                <a:cs typeface="Arial"/>
              </a:rPr>
              <a:t>oject'ste'Eng</a:t>
            </a:r>
            <a:r>
              <a:rPr sz="1400" b="1" spc="-88" dirty="0">
                <a:solidFill>
                  <a:srgbClr val="7E7C82"/>
                </a:solidFill>
                <a:latin typeface="Arial"/>
                <a:cs typeface="Arial"/>
              </a:rPr>
              <a:t>in</a:t>
            </a:r>
            <a:r>
              <a:rPr sz="1400" b="1" spc="-88" dirty="0">
                <a:solidFill>
                  <a:srgbClr val="9391A1"/>
                </a:solidFill>
                <a:latin typeface="Arial"/>
                <a:cs typeface="Arial"/>
              </a:rPr>
              <a:t>Srendex</a:t>
            </a:r>
            <a:r>
              <a:rPr sz="1400" b="1" spc="-88" dirty="0">
                <a:solidFill>
                  <a:srgbClr val="7E7C82"/>
                </a:solidFill>
                <a:latin typeface="Arial"/>
                <a:cs typeface="Arial"/>
              </a:rPr>
              <a:t>.</a:t>
            </a:r>
            <a:r>
              <a:rPr sz="1400" b="1" spc="-88" dirty="0">
                <a:solidFill>
                  <a:srgbClr val="9391A1"/>
                </a:solidFill>
                <a:latin typeface="Arial"/>
                <a:cs typeface="Arial"/>
              </a:rPr>
              <a:t>ntm</a:t>
            </a:r>
            <a:endParaRPr sz="1400">
              <a:latin typeface="Arial"/>
              <a:cs typeface="Arial"/>
            </a:endParaRPr>
          </a:p>
        </p:txBody>
      </p:sp>
      <p:sp>
        <p:nvSpPr>
          <p:cNvPr id="12" name="object 12"/>
          <p:cNvSpPr txBox="1"/>
          <p:nvPr/>
        </p:nvSpPr>
        <p:spPr>
          <a:xfrm>
            <a:off x="9527031" y="9242750"/>
            <a:ext cx="308474" cy="228600"/>
          </a:xfrm>
          <a:prstGeom prst="rect">
            <a:avLst/>
          </a:prstGeom>
        </p:spPr>
        <p:txBody>
          <a:bodyPr wrap="square" lIns="0" tIns="2540" rIns="0" bIns="0" rtlCol="0">
            <a:noAutofit/>
          </a:bodyPr>
          <a:lstStyle/>
          <a:p>
            <a:pPr marL="25400">
              <a:lnSpc>
                <a:spcPct val="95825"/>
              </a:lnSpc>
            </a:pPr>
            <a:r>
              <a:rPr sz="1400" spc="-8" dirty="0">
                <a:solidFill>
                  <a:srgbClr val="AFB1AF"/>
                </a:solidFill>
                <a:latin typeface="Arial"/>
                <a:cs typeface="Arial"/>
              </a:rPr>
              <a:t>1I0</a:t>
            </a:r>
            <a:endParaRPr sz="1400">
              <a:latin typeface="Arial"/>
              <a:cs typeface="Arial"/>
            </a:endParaRPr>
          </a:p>
        </p:txBody>
      </p:sp>
      <p:sp>
        <p:nvSpPr>
          <p:cNvPr id="11" name="object 11"/>
          <p:cNvSpPr txBox="1"/>
          <p:nvPr/>
        </p:nvSpPr>
        <p:spPr>
          <a:xfrm>
            <a:off x="10721846" y="9242750"/>
            <a:ext cx="308792" cy="228600"/>
          </a:xfrm>
          <a:prstGeom prst="rect">
            <a:avLst/>
          </a:prstGeom>
        </p:spPr>
        <p:txBody>
          <a:bodyPr wrap="square" lIns="0" tIns="2540" rIns="0" bIns="0" rtlCol="0">
            <a:noAutofit/>
          </a:bodyPr>
          <a:lstStyle/>
          <a:p>
            <a:pPr marL="25400">
              <a:lnSpc>
                <a:spcPct val="95825"/>
              </a:lnSpc>
            </a:pPr>
            <a:r>
              <a:rPr sz="1400" spc="-170" dirty="0">
                <a:solidFill>
                  <a:srgbClr val="AFB1AF"/>
                </a:solidFill>
                <a:latin typeface="Arial"/>
                <a:cs typeface="Arial"/>
              </a:rPr>
              <a:t>200</a:t>
            </a:r>
            <a:endParaRPr sz="1400">
              <a:latin typeface="Arial"/>
              <a:cs typeface="Arial"/>
            </a:endParaRPr>
          </a:p>
        </p:txBody>
      </p:sp>
      <p:sp>
        <p:nvSpPr>
          <p:cNvPr id="10" name="object 10"/>
          <p:cNvSpPr txBox="1"/>
          <p:nvPr/>
        </p:nvSpPr>
        <p:spPr>
          <a:xfrm>
            <a:off x="4918454" y="9272452"/>
            <a:ext cx="3602228" cy="609600"/>
          </a:xfrm>
          <a:prstGeom prst="rect">
            <a:avLst/>
          </a:prstGeom>
        </p:spPr>
        <p:txBody>
          <a:bodyPr wrap="square" lIns="0" tIns="29780" rIns="0" bIns="0" rtlCol="0">
            <a:noAutofit/>
          </a:bodyPr>
          <a:lstStyle/>
          <a:p>
            <a:pPr marL="25400">
              <a:lnSpc>
                <a:spcPts val="4690"/>
              </a:lnSpc>
            </a:pPr>
            <a:r>
              <a:rPr sz="1000" b="1" spc="-578" dirty="0">
                <a:solidFill>
                  <a:srgbClr val="3D3A31"/>
                </a:solidFill>
                <a:latin typeface="Arial"/>
                <a:cs typeface="Arial"/>
              </a:rPr>
              <a:t>N</a:t>
            </a:r>
            <a:r>
              <a:rPr sz="1000" b="1" spc="204" dirty="0">
                <a:solidFill>
                  <a:srgbClr val="AFB1AF"/>
                </a:solidFill>
                <a:latin typeface="Arial"/>
                <a:cs typeface="Arial"/>
              </a:rPr>
              <a:t>_</a:t>
            </a:r>
            <a:r>
              <a:rPr sz="1000" b="1" spc="-264" dirty="0">
                <a:solidFill>
                  <a:srgbClr val="565450"/>
                </a:solidFill>
                <a:latin typeface="Arial"/>
                <a:cs typeface="Arial"/>
              </a:rPr>
              <a:t>a</a:t>
            </a:r>
            <a:r>
              <a:rPr sz="1000" b="1" spc="-42" dirty="0">
                <a:solidFill>
                  <a:srgbClr val="AFB1AF"/>
                </a:solidFill>
                <a:latin typeface="Arial"/>
                <a:cs typeface="Arial"/>
              </a:rPr>
              <a:t>_</a:t>
            </a:r>
            <a:r>
              <a:rPr sz="1000" b="1" spc="-444" dirty="0">
                <a:solidFill>
                  <a:srgbClr val="565450"/>
                </a:solidFill>
                <a:latin typeface="Arial"/>
                <a:cs typeface="Arial"/>
              </a:rPr>
              <a:t>v</a:t>
            </a:r>
            <a:r>
              <a:rPr sz="1000" b="1" spc="-224" dirty="0">
                <a:solidFill>
                  <a:srgbClr val="9391A1"/>
                </a:solidFill>
                <a:latin typeface="Arial"/>
                <a:cs typeface="Arial"/>
              </a:rPr>
              <a:t>,</a:t>
            </a:r>
            <a:r>
              <a:rPr sz="1000" b="1" spc="100" dirty="0">
                <a:solidFill>
                  <a:srgbClr val="9391A1"/>
                </a:solidFill>
                <a:latin typeface="Arial"/>
                <a:cs typeface="Arial"/>
              </a:rPr>
              <a:t> </a:t>
            </a:r>
            <a:r>
              <a:rPr sz="2000" spc="-738" dirty="0">
                <a:solidFill>
                  <a:srgbClr val="AFB1AF"/>
                </a:solidFill>
                <a:latin typeface="Times New Roman"/>
                <a:cs typeface="Times New Roman"/>
              </a:rPr>
              <a:t>_</a:t>
            </a:r>
            <a:r>
              <a:rPr sz="1000" b="1" spc="118" dirty="0">
                <a:solidFill>
                  <a:srgbClr val="565450"/>
                </a:solidFill>
                <a:latin typeface="Arial"/>
                <a:cs typeface="Arial"/>
              </a:rPr>
              <a:t>l</a:t>
            </a:r>
            <a:r>
              <a:rPr sz="1000" b="1" spc="128" dirty="0">
                <a:solidFill>
                  <a:srgbClr val="565450"/>
                </a:solidFill>
                <a:latin typeface="Arial"/>
                <a:cs typeface="Arial"/>
              </a:rPr>
              <a:t>g</a:t>
            </a:r>
            <a:r>
              <a:rPr sz="2000" spc="-208" dirty="0">
                <a:solidFill>
                  <a:srgbClr val="565450"/>
                </a:solidFill>
                <a:latin typeface="Times New Roman"/>
                <a:cs typeface="Times New Roman"/>
              </a:rPr>
              <a:t>a</a:t>
            </a:r>
            <a:r>
              <a:rPr sz="2000" spc="-508" dirty="0">
                <a:solidFill>
                  <a:srgbClr val="565450"/>
                </a:solidFill>
                <a:latin typeface="Times New Roman"/>
                <a:cs typeface="Times New Roman"/>
              </a:rPr>
              <a:t>l</a:t>
            </a:r>
            <a:r>
              <a:rPr sz="2000" spc="-468" dirty="0">
                <a:solidFill>
                  <a:srgbClr val="AFB1AF"/>
                </a:solidFill>
                <a:latin typeface="Times New Roman"/>
                <a:cs typeface="Times New Roman"/>
              </a:rPr>
              <a:t>_</a:t>
            </a:r>
            <a:r>
              <a:rPr sz="2000" spc="-468" dirty="0">
                <a:solidFill>
                  <a:srgbClr val="565450"/>
                </a:solidFill>
                <a:latin typeface="Times New Roman"/>
                <a:cs typeface="Times New Roman"/>
              </a:rPr>
              <a:t>o</a:t>
            </a:r>
            <a:r>
              <a:rPr sz="2000" spc="-654" dirty="0">
                <a:solidFill>
                  <a:srgbClr val="AFB1AF"/>
                </a:solidFill>
                <a:latin typeface="Times New Roman"/>
                <a:cs typeface="Times New Roman"/>
              </a:rPr>
              <a:t>~</a:t>
            </a:r>
            <a:r>
              <a:rPr sz="2000" spc="-168" dirty="0">
                <a:solidFill>
                  <a:srgbClr val="565450"/>
                </a:solidFill>
                <a:latin typeface="Times New Roman"/>
                <a:cs typeface="Times New Roman"/>
              </a:rPr>
              <a:t>;</a:t>
            </a:r>
            <a:r>
              <a:rPr sz="2000" spc="-428" dirty="0">
                <a:solidFill>
                  <a:srgbClr val="565450"/>
                </a:solidFill>
                <a:latin typeface="Times New Roman"/>
                <a:cs typeface="Times New Roman"/>
              </a:rPr>
              <a:t>·</a:t>
            </a:r>
            <a:r>
              <a:rPr sz="2000" spc="-808" dirty="0">
                <a:solidFill>
                  <a:srgbClr val="AFB1AF"/>
                </a:solidFill>
                <a:latin typeface="Times New Roman"/>
                <a:cs typeface="Times New Roman"/>
              </a:rPr>
              <a:t>_</a:t>
            </a:r>
            <a:r>
              <a:rPr sz="2000" spc="-140" dirty="0">
                <a:solidFill>
                  <a:srgbClr val="565450"/>
                </a:solidFill>
                <a:latin typeface="Times New Roman"/>
                <a:cs typeface="Times New Roman"/>
              </a:rPr>
              <a:t>"</a:t>
            </a:r>
            <a:r>
              <a:rPr sz="2000" spc="-808" dirty="0">
                <a:solidFill>
                  <a:srgbClr val="565450"/>
                </a:solidFill>
                <a:latin typeface="Times New Roman"/>
                <a:cs typeface="Times New Roman"/>
              </a:rPr>
              <a:t>d</a:t>
            </a:r>
            <a:r>
              <a:rPr sz="2000" spc="-448" dirty="0">
                <a:solidFill>
                  <a:srgbClr val="AFB1AF"/>
                </a:solidFill>
                <a:latin typeface="Times New Roman"/>
                <a:cs typeface="Times New Roman"/>
              </a:rPr>
              <a:t>_</a:t>
            </a:r>
            <a:r>
              <a:rPr sz="2000" spc="-968" dirty="0">
                <a:solidFill>
                  <a:srgbClr val="565450"/>
                </a:solidFill>
                <a:latin typeface="Times New Roman"/>
                <a:cs typeface="Times New Roman"/>
              </a:rPr>
              <a:t>d</a:t>
            </a:r>
            <a:r>
              <a:rPr sz="2000" spc="-454" dirty="0">
                <a:solidFill>
                  <a:srgbClr val="7E7C82"/>
                </a:solidFill>
                <a:latin typeface="Times New Roman"/>
                <a:cs typeface="Times New Roman"/>
              </a:rPr>
              <a:t>.</a:t>
            </a:r>
            <a:r>
              <a:rPr sz="2000" spc="-58" dirty="0">
                <a:solidFill>
                  <a:srgbClr val="7E7C82"/>
                </a:solidFill>
                <a:latin typeface="Times New Roman"/>
                <a:cs typeface="Times New Roman"/>
              </a:rPr>
              <a:t> </a:t>
            </a:r>
            <a:r>
              <a:rPr sz="1400" spc="-126" dirty="0">
                <a:solidFill>
                  <a:srgbClr val="AFB1AF"/>
                </a:solidFill>
                <a:latin typeface="Arial"/>
                <a:cs typeface="Arial"/>
              </a:rPr>
              <a:t>-</a:t>
            </a:r>
            <a:r>
              <a:rPr sz="1400" spc="-58" dirty="0">
                <a:solidFill>
                  <a:srgbClr val="565450"/>
                </a:solidFill>
                <a:latin typeface="Arial"/>
                <a:cs typeface="Arial"/>
              </a:rPr>
              <a:t>l</a:t>
            </a:r>
            <a:r>
              <a:rPr sz="1400" spc="-700" dirty="0">
                <a:solidFill>
                  <a:srgbClr val="565450"/>
                </a:solidFill>
                <a:latin typeface="Arial"/>
                <a:cs typeface="Arial"/>
              </a:rPr>
              <a:t>m</a:t>
            </a:r>
            <a:r>
              <a:rPr sz="1400" spc="-338" dirty="0">
                <a:solidFill>
                  <a:srgbClr val="AFB1AF"/>
                </a:solidFill>
                <a:latin typeface="Arial"/>
                <a:cs typeface="Arial"/>
              </a:rPr>
              <a:t>~</a:t>
            </a:r>
            <a:r>
              <a:rPr sz="1400" spc="-96" dirty="0">
                <a:solidFill>
                  <a:srgbClr val="565450"/>
                </a:solidFill>
                <a:latin typeface="Arial"/>
                <a:cs typeface="Arial"/>
              </a:rPr>
              <a:t>g</a:t>
            </a:r>
            <a:r>
              <a:rPr sz="1400" spc="-28" dirty="0">
                <a:solidFill>
                  <a:srgbClr val="9391A1"/>
                </a:solidFill>
                <a:latin typeface="Arial"/>
                <a:cs typeface="Arial"/>
              </a:rPr>
              <a:t>·</a:t>
            </a:r>
            <a:r>
              <a:rPr sz="1400" spc="4" dirty="0">
                <a:solidFill>
                  <a:srgbClr val="565450"/>
                </a:solidFill>
                <a:latin typeface="Arial"/>
                <a:cs typeface="Arial"/>
              </a:rPr>
              <a:t>l</a:t>
            </a:r>
            <a:r>
              <a:rPr sz="1400" spc="-280" dirty="0">
                <a:solidFill>
                  <a:srgbClr val="565450"/>
                </a:solidFill>
                <a:latin typeface="Arial"/>
                <a:cs typeface="Arial"/>
              </a:rPr>
              <a:t>"</a:t>
            </a:r>
            <a:r>
              <a:rPr sz="1400" spc="-168" dirty="0">
                <a:solidFill>
                  <a:srgbClr val="AFB1AF"/>
                </a:solidFill>
                <a:latin typeface="Arial"/>
                <a:cs typeface="Arial"/>
              </a:rPr>
              <a:t>-</a:t>
            </a:r>
            <a:r>
              <a:rPr sz="1400" spc="72" dirty="0">
                <a:solidFill>
                  <a:srgbClr val="565450"/>
                </a:solidFill>
                <a:latin typeface="Arial"/>
                <a:cs typeface="Arial"/>
              </a:rPr>
              <a:t>g</a:t>
            </a:r>
            <a:r>
              <a:rPr sz="1400" spc="-438" dirty="0">
                <a:solidFill>
                  <a:srgbClr val="6B6B69"/>
                </a:solidFill>
                <a:latin typeface="Arial"/>
                <a:cs typeface="Arial"/>
              </a:rPr>
              <a:t>1</a:t>
            </a:r>
            <a:r>
              <a:rPr sz="1400" spc="-154" dirty="0">
                <a:solidFill>
                  <a:srgbClr val="7E7C82"/>
                </a:solidFill>
                <a:latin typeface="Arial"/>
                <a:cs typeface="Arial"/>
              </a:rPr>
              <a:t>2</a:t>
            </a:r>
            <a:r>
              <a:rPr sz="1400" spc="-176" dirty="0">
                <a:solidFill>
                  <a:srgbClr val="AFB1AF"/>
                </a:solidFill>
                <a:latin typeface="Arial"/>
                <a:cs typeface="Arial"/>
              </a:rPr>
              <a:t>-</a:t>
            </a:r>
            <a:r>
              <a:rPr sz="1400" spc="-308" dirty="0">
                <a:solidFill>
                  <a:srgbClr val="9391A1"/>
                </a:solidFill>
                <a:latin typeface="Arial"/>
                <a:cs typeface="Arial"/>
              </a:rPr>
              <a:t>B</a:t>
            </a:r>
            <a:r>
              <a:rPr sz="1400" spc="-638" dirty="0">
                <a:solidFill>
                  <a:srgbClr val="9391A1"/>
                </a:solidFill>
                <a:latin typeface="Arial"/>
                <a:cs typeface="Arial"/>
              </a:rPr>
              <a:t>p</a:t>
            </a:r>
            <a:r>
              <a:rPr sz="1400" spc="-78" dirty="0">
                <a:solidFill>
                  <a:srgbClr val="AFB1AF"/>
                </a:solidFill>
                <a:latin typeface="Arial"/>
                <a:cs typeface="Arial"/>
              </a:rPr>
              <a:t>-</a:t>
            </a:r>
            <a:r>
              <a:rPr sz="1400" spc="-124" dirty="0">
                <a:solidFill>
                  <a:srgbClr val="9391A1"/>
                </a:solidFill>
                <a:latin typeface="Arial"/>
                <a:cs typeface="Arial"/>
              </a:rPr>
              <a:t>:,:</a:t>
            </a:r>
            <a:r>
              <a:rPr sz="1400" dirty="0">
                <a:solidFill>
                  <a:srgbClr val="9391A1"/>
                </a:solidFill>
                <a:latin typeface="Arial"/>
                <a:cs typeface="Arial"/>
              </a:rPr>
              <a:t> </a:t>
            </a:r>
            <a:r>
              <a:rPr sz="1400" spc="158" dirty="0">
                <a:solidFill>
                  <a:srgbClr val="9391A1"/>
                </a:solidFill>
                <a:latin typeface="Arial"/>
                <a:cs typeface="Arial"/>
              </a:rPr>
              <a:t> </a:t>
            </a:r>
            <a:r>
              <a:rPr sz="1400" spc="1640" dirty="0">
                <a:solidFill>
                  <a:srgbClr val="AFB1AF"/>
                </a:solidFill>
                <a:latin typeface="Arial"/>
                <a:cs typeface="Arial"/>
              </a:rPr>
              <a:t>--</a:t>
            </a:r>
            <a:r>
              <a:rPr sz="1400" spc="-432" dirty="0">
                <a:solidFill>
                  <a:srgbClr val="AFB1AF"/>
                </a:solidFill>
                <a:latin typeface="Arial"/>
                <a:cs typeface="Arial"/>
              </a:rPr>
              <a:t>~</a:t>
            </a:r>
            <a:r>
              <a:rPr sz="1400" spc="-240" dirty="0">
                <a:solidFill>
                  <a:srgbClr val="9391A1"/>
                </a:solidFill>
                <a:latin typeface="Arial"/>
                <a:cs typeface="Arial"/>
              </a:rPr>
              <a:t>:</a:t>
            </a:r>
            <a:r>
              <a:rPr sz="1400" spc="46" dirty="0">
                <a:solidFill>
                  <a:srgbClr val="6077A1"/>
                </a:solidFill>
                <a:latin typeface="Arial"/>
                <a:cs typeface="Arial"/>
              </a:rPr>
              <a:t>~</a:t>
            </a:r>
            <a:r>
              <a:rPr sz="1400" spc="38" dirty="0">
                <a:solidFill>
                  <a:srgbClr val="6077A1"/>
                </a:solidFill>
                <a:latin typeface="Arial"/>
                <a:cs typeface="Arial"/>
              </a:rPr>
              <a:t> </a:t>
            </a:r>
            <a:r>
              <a:rPr sz="2200" spc="-252" dirty="0">
                <a:solidFill>
                  <a:srgbClr val="AFB1AF"/>
                </a:solidFill>
                <a:latin typeface="Arial"/>
                <a:cs typeface="Arial"/>
              </a:rPr>
              <a:t>j</a:t>
            </a:r>
            <a:r>
              <a:rPr sz="2200" spc="-316" dirty="0">
                <a:solidFill>
                  <a:srgbClr val="AFB1AF"/>
                </a:solidFill>
                <a:latin typeface="Arial"/>
                <a:cs typeface="Arial"/>
              </a:rPr>
              <a:t>  </a:t>
            </a:r>
            <a:r>
              <a:rPr sz="2200" spc="-86" dirty="0">
                <a:solidFill>
                  <a:srgbClr val="AFB1AF"/>
                </a:solidFill>
                <a:latin typeface="Arial"/>
                <a:cs typeface="Arial"/>
              </a:rPr>
              <a:t> </a:t>
            </a:r>
            <a:r>
              <a:rPr sz="4400" spc="58" dirty="0">
                <a:solidFill>
                  <a:srgbClr val="9391A1"/>
                </a:solidFill>
                <a:latin typeface="Times New Roman"/>
                <a:cs typeface="Times New Roman"/>
              </a:rPr>
              <a:t>1</a:t>
            </a:r>
            <a:r>
              <a:rPr sz="4400" spc="-1892" dirty="0">
                <a:solidFill>
                  <a:srgbClr val="AFB1AF"/>
                </a:solidFill>
                <a:latin typeface="Times New Roman"/>
                <a:cs typeface="Times New Roman"/>
              </a:rPr>
              <a:t>11</a:t>
            </a:r>
            <a:endParaRPr sz="4400">
              <a:latin typeface="Times New Roman"/>
              <a:cs typeface="Times New Roman"/>
            </a:endParaRPr>
          </a:p>
        </p:txBody>
      </p:sp>
      <p:sp>
        <p:nvSpPr>
          <p:cNvPr id="9" name="object 9"/>
          <p:cNvSpPr txBox="1"/>
          <p:nvPr/>
        </p:nvSpPr>
        <p:spPr>
          <a:xfrm>
            <a:off x="4808726" y="9680158"/>
            <a:ext cx="1758180" cy="1023860"/>
          </a:xfrm>
          <a:prstGeom prst="rect">
            <a:avLst/>
          </a:prstGeom>
        </p:spPr>
        <p:txBody>
          <a:bodyPr wrap="square" lIns="0" tIns="15556" rIns="0" bIns="0" rtlCol="0">
            <a:noAutofit/>
          </a:bodyPr>
          <a:lstStyle/>
          <a:p>
            <a:pPr>
              <a:lnSpc>
                <a:spcPts val="2450"/>
              </a:lnSpc>
            </a:pPr>
            <a:r>
              <a:rPr sz="2200" spc="408" dirty="0">
                <a:solidFill>
                  <a:srgbClr val="6077A1"/>
                </a:solidFill>
                <a:latin typeface="Times New Roman"/>
                <a:cs typeface="Times New Roman"/>
              </a:rPr>
              <a:t>]</a:t>
            </a:r>
            <a:r>
              <a:rPr sz="2200" spc="408" dirty="0">
                <a:solidFill>
                  <a:srgbClr val="3D3A31"/>
                </a:solidFill>
                <a:latin typeface="Times New Roman"/>
                <a:cs typeface="Times New Roman"/>
              </a:rPr>
              <a:t>.</a:t>
            </a:r>
            <a:r>
              <a:rPr sz="2200" spc="408" dirty="0">
                <a:solidFill>
                  <a:srgbClr val="565450"/>
                </a:solidFill>
                <a:latin typeface="Times New Roman"/>
                <a:cs typeface="Times New Roman"/>
              </a:rPr>
              <a:t>%</a:t>
            </a:r>
            <a:r>
              <a:rPr sz="2200" spc="408" dirty="0">
                <a:solidFill>
                  <a:srgbClr val="3D3A31"/>
                </a:solidFill>
                <a:latin typeface="Times New Roman"/>
                <a:cs typeface="Times New Roman"/>
              </a:rPr>
              <a:t>-  </a:t>
            </a:r>
            <a:r>
              <a:rPr sz="1800" b="1" spc="150" dirty="0">
                <a:solidFill>
                  <a:srgbClr val="9391A1"/>
                </a:solidFill>
                <a:latin typeface="Arial"/>
                <a:cs typeface="Arial"/>
              </a:rPr>
              <a:t>W</a:t>
            </a:r>
            <a:r>
              <a:rPr sz="1800" b="1" spc="150" dirty="0">
                <a:solidFill>
                  <a:srgbClr val="7E9E7E"/>
                </a:solidFill>
                <a:latin typeface="Arial"/>
                <a:cs typeface="Arial"/>
              </a:rPr>
              <a:t>I</a:t>
            </a:r>
            <a:r>
              <a:rPr sz="1800" b="1" spc="150" dirty="0">
                <a:solidFill>
                  <a:srgbClr val="9391A1"/>
                </a:solidFill>
                <a:latin typeface="Arial"/>
                <a:cs typeface="Arial"/>
              </a:rPr>
              <a:t>N</a:t>
            </a:r>
            <a:r>
              <a:rPr sz="1800" b="1" spc="150" dirty="0">
                <a:solidFill>
                  <a:srgbClr val="C6C6C1"/>
                </a:solidFill>
                <a:latin typeface="Arial"/>
                <a:cs typeface="Arial"/>
              </a:rPr>
              <a:t>.</a:t>
            </a:r>
            <a:r>
              <a:rPr sz="1400" spc="408" dirty="0">
                <a:solidFill>
                  <a:srgbClr val="9391A1"/>
                </a:solidFill>
                <a:latin typeface="Times New Roman"/>
                <a:cs typeface="Times New Roman"/>
              </a:rPr>
              <a:t>L</a:t>
            </a:r>
            <a:endParaRPr sz="1400">
              <a:latin typeface="Times New Roman"/>
              <a:cs typeface="Times New Roman"/>
            </a:endParaRPr>
          </a:p>
          <a:p>
            <a:pPr marL="376808" marR="538100">
              <a:lnSpc>
                <a:spcPct val="95825"/>
              </a:lnSpc>
              <a:spcBef>
                <a:spcPts val="156"/>
              </a:spcBef>
            </a:pPr>
            <a:r>
              <a:rPr sz="1200" spc="436" dirty="0">
                <a:solidFill>
                  <a:srgbClr val="972F34"/>
                </a:solidFill>
                <a:latin typeface="Arial"/>
                <a:cs typeface="Arial"/>
              </a:rPr>
              <a:t>¢ </a:t>
            </a:r>
            <a:r>
              <a:rPr sz="1400" spc="-58" dirty="0">
                <a:solidFill>
                  <a:srgbClr val="7E7C82"/>
                </a:solidFill>
                <a:latin typeface="Times New Roman"/>
                <a:cs typeface="Times New Roman"/>
              </a:rPr>
              <a:t>h</a:t>
            </a:r>
            <a:r>
              <a:rPr sz="1400" spc="-58" dirty="0">
                <a:solidFill>
                  <a:srgbClr val="6B6B69"/>
                </a:solidFill>
                <a:latin typeface="Times New Roman"/>
                <a:cs typeface="Times New Roman"/>
              </a:rPr>
              <a:t>2.</a:t>
            </a:r>
            <a:r>
              <a:rPr sz="1400" spc="-58" dirty="0">
                <a:solidFill>
                  <a:srgbClr val="7E7C82"/>
                </a:solidFill>
                <a:latin typeface="Times New Roman"/>
                <a:cs typeface="Times New Roman"/>
              </a:rPr>
              <a:t>c</a:t>
            </a:r>
            <a:r>
              <a:rPr sz="1400" spc="-58" dirty="0">
                <a:solidFill>
                  <a:srgbClr val="6B6B69"/>
                </a:solidFill>
                <a:latin typeface="Times New Roman"/>
                <a:cs typeface="Times New Roman"/>
              </a:rPr>
              <a:t>o</a:t>
            </a:r>
            <a:r>
              <a:rPr sz="1400" spc="-58" dirty="0">
                <a:solidFill>
                  <a:srgbClr val="7E7C82"/>
                </a:solidFill>
                <a:latin typeface="Times New Roman"/>
                <a:cs typeface="Times New Roman"/>
              </a:rPr>
              <a:t>l</a:t>
            </a:r>
            <a:r>
              <a:rPr sz="1400" spc="-58" dirty="0">
                <a:solidFill>
                  <a:srgbClr val="9391A1"/>
                </a:solidFill>
                <a:latin typeface="Times New Roman"/>
                <a:cs typeface="Times New Roman"/>
              </a:rPr>
              <a:t>or</a:t>
            </a:r>
            <a:endParaRPr sz="1400">
              <a:latin typeface="Times New Roman"/>
              <a:cs typeface="Times New Roman"/>
            </a:endParaRPr>
          </a:p>
          <a:p>
            <a:pPr marL="616458" marR="1005578">
              <a:lnSpc>
                <a:spcPct val="95825"/>
              </a:lnSpc>
              <a:spcBef>
                <a:spcPts val="440"/>
              </a:spcBef>
            </a:pPr>
            <a:r>
              <a:rPr sz="1200" spc="-106" dirty="0">
                <a:solidFill>
                  <a:srgbClr val="7E7C82"/>
                </a:solidFill>
                <a:latin typeface="Arial"/>
                <a:cs typeface="Arial"/>
              </a:rPr>
              <a:t>s</a:t>
            </a:r>
            <a:endParaRPr sz="1200">
              <a:latin typeface="Arial"/>
              <a:cs typeface="Arial"/>
            </a:endParaRPr>
          </a:p>
          <a:p>
            <a:pPr marL="653288" marR="20954">
              <a:lnSpc>
                <a:spcPct val="95825"/>
              </a:lnSpc>
              <a:spcBef>
                <a:spcPts val="350"/>
              </a:spcBef>
            </a:pPr>
            <a:r>
              <a:rPr sz="1200" spc="4" dirty="0">
                <a:solidFill>
                  <a:srgbClr val="7E7C82"/>
                </a:solidFill>
                <a:latin typeface="Arial"/>
                <a:cs typeface="Arial"/>
              </a:rPr>
              <a:t>tab</a:t>
            </a:r>
            <a:r>
              <a:rPr sz="1200" spc="4" dirty="0">
                <a:solidFill>
                  <a:srgbClr val="6B6B69"/>
                </a:solidFill>
                <a:latin typeface="Arial"/>
                <a:cs typeface="Arial"/>
              </a:rPr>
              <a:t>l</a:t>
            </a:r>
            <a:r>
              <a:rPr sz="1200" spc="4" dirty="0">
                <a:solidFill>
                  <a:srgbClr val="7E7C82"/>
                </a:solidFill>
                <a:latin typeface="Arial"/>
                <a:cs typeface="Arial"/>
              </a:rPr>
              <a:t>e.ta</a:t>
            </a:r>
            <a:r>
              <a:rPr sz="1200" spc="4" dirty="0">
                <a:solidFill>
                  <a:srgbClr val="C6C6C1"/>
                </a:solidFill>
                <a:latin typeface="Arial"/>
                <a:cs typeface="Arial"/>
              </a:rPr>
              <a:t>b</a:t>
            </a:r>
            <a:r>
              <a:rPr sz="1200" spc="4" dirty="0">
                <a:solidFill>
                  <a:srgbClr val="7E7C82"/>
                </a:solidFill>
                <a:latin typeface="Arial"/>
                <a:cs typeface="Arial"/>
              </a:rPr>
              <a:t>-men</a:t>
            </a:r>
            <a:r>
              <a:rPr sz="1200" spc="4" dirty="0">
                <a:solidFill>
                  <a:srgbClr val="9391A1"/>
                </a:solidFill>
                <a:latin typeface="Arial"/>
                <a:cs typeface="Arial"/>
              </a:rPr>
              <a:t>u</a:t>
            </a:r>
            <a:endParaRPr sz="1200">
              <a:latin typeface="Arial"/>
              <a:cs typeface="Arial"/>
            </a:endParaRPr>
          </a:p>
        </p:txBody>
      </p:sp>
      <p:sp>
        <p:nvSpPr>
          <p:cNvPr id="8" name="object 8"/>
          <p:cNvSpPr txBox="1"/>
          <p:nvPr/>
        </p:nvSpPr>
        <p:spPr>
          <a:xfrm>
            <a:off x="14342871" y="9795269"/>
            <a:ext cx="2556614" cy="1071642"/>
          </a:xfrm>
          <a:prstGeom prst="rect">
            <a:avLst/>
          </a:prstGeom>
        </p:spPr>
        <p:txBody>
          <a:bodyPr wrap="square" lIns="0" tIns="23304" rIns="0" bIns="0" rtlCol="0">
            <a:noAutofit/>
          </a:bodyPr>
          <a:lstStyle/>
          <a:p>
            <a:pPr marL="25400">
              <a:lnSpc>
                <a:spcPts val="3670"/>
              </a:lnSpc>
            </a:pPr>
            <a:r>
              <a:rPr sz="3400" b="1" spc="-326" dirty="0">
                <a:solidFill>
                  <a:srgbClr val="93B191"/>
                </a:solidFill>
                <a:latin typeface="Times New Roman"/>
                <a:cs typeface="Times New Roman"/>
              </a:rPr>
              <a:t>NAV</a:t>
            </a:r>
            <a:r>
              <a:rPr sz="3400" b="1" spc="-326" dirty="0">
                <a:solidFill>
                  <a:srgbClr val="7E9E7E"/>
                </a:solidFill>
                <a:latin typeface="Times New Roman"/>
                <a:cs typeface="Times New Roman"/>
              </a:rPr>
              <a:t>IG</a:t>
            </a:r>
            <a:r>
              <a:rPr sz="3400" b="1" spc="-326" dirty="0">
                <a:solidFill>
                  <a:srgbClr val="93B191"/>
                </a:solidFill>
                <a:latin typeface="Times New Roman"/>
                <a:cs typeface="Times New Roman"/>
              </a:rPr>
              <a:t>AT</a:t>
            </a:r>
            <a:r>
              <a:rPr sz="3400" b="1" spc="-326" dirty="0">
                <a:solidFill>
                  <a:srgbClr val="7E9E7E"/>
                </a:solidFill>
                <a:latin typeface="Times New Roman"/>
                <a:cs typeface="Times New Roman"/>
              </a:rPr>
              <a:t>I</a:t>
            </a:r>
            <a:r>
              <a:rPr sz="3400" b="1" spc="-326" dirty="0">
                <a:solidFill>
                  <a:srgbClr val="93B191"/>
                </a:solidFill>
                <a:latin typeface="Times New Roman"/>
                <a:cs typeface="Times New Roman"/>
              </a:rPr>
              <a:t>ON</a:t>
            </a:r>
            <a:endParaRPr sz="3400">
              <a:latin typeface="Times New Roman"/>
              <a:cs typeface="Times New Roman"/>
            </a:endParaRPr>
          </a:p>
          <a:p>
            <a:pPr marL="68070" marR="64768">
              <a:lnSpc>
                <a:spcPts val="2610"/>
              </a:lnSpc>
            </a:pPr>
            <a:r>
              <a:rPr sz="3800" b="1" spc="-54" dirty="0">
                <a:solidFill>
                  <a:srgbClr val="BA8082"/>
                </a:solidFill>
                <a:latin typeface="Times New Roman"/>
                <a:cs typeface="Times New Roman"/>
              </a:rPr>
              <a:t>id</a:t>
            </a:r>
            <a:r>
              <a:rPr sz="3800" b="1" spc="-54" dirty="0">
                <a:solidFill>
                  <a:srgbClr val="6B6B69"/>
                </a:solidFill>
                <a:latin typeface="Times New Roman"/>
                <a:cs typeface="Times New Roman"/>
              </a:rPr>
              <a:t>=</a:t>
            </a:r>
            <a:r>
              <a:rPr sz="3800" b="1" spc="-54" dirty="0">
                <a:solidFill>
                  <a:srgbClr val="9E80B1"/>
                </a:solidFill>
                <a:latin typeface="Times New Roman"/>
                <a:cs typeface="Times New Roman"/>
              </a:rPr>
              <a:t>"na</a:t>
            </a:r>
            <a:r>
              <a:rPr sz="3800" b="1" spc="-54" dirty="0">
                <a:solidFill>
                  <a:srgbClr val="9391A1"/>
                </a:solidFill>
                <a:latin typeface="Times New Roman"/>
                <a:cs typeface="Times New Roman"/>
              </a:rPr>
              <a:t>v </a:t>
            </a:r>
            <a:r>
              <a:rPr sz="2700" spc="2300" baseline="67638" dirty="0">
                <a:solidFill>
                  <a:srgbClr val="9391A1"/>
                </a:solidFill>
                <a:latin typeface="Arial"/>
                <a:cs typeface="Arial"/>
              </a:rPr>
              <a:t>4</a:t>
            </a:r>
            <a:endParaRPr sz="1800">
              <a:latin typeface="Arial"/>
              <a:cs typeface="Arial"/>
            </a:endParaRPr>
          </a:p>
        </p:txBody>
      </p:sp>
      <p:sp>
        <p:nvSpPr>
          <p:cNvPr id="7" name="object 7"/>
          <p:cNvSpPr txBox="1"/>
          <p:nvPr/>
        </p:nvSpPr>
        <p:spPr>
          <a:xfrm>
            <a:off x="16391126" y="10577774"/>
            <a:ext cx="236628" cy="228600"/>
          </a:xfrm>
          <a:prstGeom prst="rect">
            <a:avLst/>
          </a:prstGeom>
        </p:spPr>
        <p:txBody>
          <a:bodyPr wrap="square" lIns="0" tIns="2540" rIns="0" bIns="0" rtlCol="0">
            <a:noAutofit/>
          </a:bodyPr>
          <a:lstStyle/>
          <a:p>
            <a:pPr marL="25400">
              <a:lnSpc>
                <a:spcPct val="95825"/>
              </a:lnSpc>
            </a:pPr>
            <a:r>
              <a:rPr sz="1400" spc="472" dirty="0">
                <a:solidFill>
                  <a:srgbClr val="9391A1"/>
                </a:solidFill>
                <a:latin typeface="Arial"/>
                <a:cs typeface="Arial"/>
              </a:rPr>
              <a:t>?</a:t>
            </a:r>
            <a:endParaRPr sz="1400">
              <a:latin typeface="Arial"/>
              <a:cs typeface="Arial"/>
            </a:endParaRPr>
          </a:p>
        </p:txBody>
      </p:sp>
      <p:sp>
        <p:nvSpPr>
          <p:cNvPr id="6" name="object 6"/>
          <p:cNvSpPr txBox="1"/>
          <p:nvPr/>
        </p:nvSpPr>
        <p:spPr>
          <a:xfrm>
            <a:off x="7990838" y="10603160"/>
            <a:ext cx="339088" cy="228600"/>
          </a:xfrm>
          <a:prstGeom prst="rect">
            <a:avLst/>
          </a:prstGeom>
        </p:spPr>
        <p:txBody>
          <a:bodyPr wrap="square" lIns="0" tIns="2540" rIns="0" bIns="0" rtlCol="0">
            <a:noAutofit/>
          </a:bodyPr>
          <a:lstStyle/>
          <a:p>
            <a:pPr marL="25400">
              <a:lnSpc>
                <a:spcPct val="95825"/>
              </a:lnSpc>
            </a:pPr>
            <a:r>
              <a:rPr sz="1400" b="1" spc="-14" dirty="0">
                <a:solidFill>
                  <a:srgbClr val="AFB1AF"/>
                </a:solidFill>
                <a:latin typeface="Times New Roman"/>
                <a:cs typeface="Times New Roman"/>
              </a:rPr>
              <a:t>100</a:t>
            </a:r>
            <a:endParaRPr sz="1400">
              <a:latin typeface="Times New Roman"/>
              <a:cs typeface="Times New Roman"/>
            </a:endParaRPr>
          </a:p>
        </p:txBody>
      </p:sp>
      <p:sp>
        <p:nvSpPr>
          <p:cNvPr id="5" name="object 5"/>
          <p:cNvSpPr txBox="1"/>
          <p:nvPr/>
        </p:nvSpPr>
        <p:spPr>
          <a:xfrm>
            <a:off x="5198871" y="10717983"/>
            <a:ext cx="1520734" cy="680706"/>
          </a:xfrm>
          <a:prstGeom prst="rect">
            <a:avLst/>
          </a:prstGeom>
        </p:spPr>
        <p:txBody>
          <a:bodyPr wrap="square" lIns="0" tIns="2540" rIns="0" bIns="0" rtlCol="0">
            <a:noAutofit/>
          </a:bodyPr>
          <a:lstStyle/>
          <a:p>
            <a:pPr marL="25400" marR="26670">
              <a:lnSpc>
                <a:spcPct val="95825"/>
              </a:lnSpc>
            </a:pPr>
            <a:r>
              <a:rPr sz="1000" spc="-44" dirty="0">
                <a:solidFill>
                  <a:srgbClr val="972F34"/>
                </a:solidFill>
                <a:latin typeface="Arial"/>
                <a:cs typeface="Arial"/>
              </a:rPr>
              <a:t>¢ </a:t>
            </a:r>
            <a:r>
              <a:rPr sz="1400" b="1" spc="-44" dirty="0">
                <a:solidFill>
                  <a:srgbClr val="7E7C82"/>
                </a:solidFill>
                <a:latin typeface="Arial"/>
                <a:cs typeface="Arial"/>
              </a:rPr>
              <a:t>ta</a:t>
            </a:r>
            <a:r>
              <a:rPr sz="1400" b="1" spc="-44" dirty="0">
                <a:solidFill>
                  <a:srgbClr val="9391A1"/>
                </a:solidFill>
                <a:latin typeface="Arial"/>
                <a:cs typeface="Arial"/>
              </a:rPr>
              <a:t>b</a:t>
            </a:r>
            <a:r>
              <a:rPr sz="1400" b="1" spc="-44" dirty="0">
                <a:solidFill>
                  <a:srgbClr val="565450"/>
                </a:solidFill>
                <a:latin typeface="Arial"/>
                <a:cs typeface="Arial"/>
              </a:rPr>
              <a:t>l</a:t>
            </a:r>
            <a:r>
              <a:rPr sz="1400" b="1" spc="-44" dirty="0">
                <a:solidFill>
                  <a:srgbClr val="9391A1"/>
                </a:solidFill>
                <a:latin typeface="Arial"/>
                <a:cs typeface="Arial"/>
              </a:rPr>
              <a:t>e.ta</a:t>
            </a:r>
            <a:r>
              <a:rPr sz="1400" b="1" spc="-44" dirty="0">
                <a:solidFill>
                  <a:srgbClr val="7E7C82"/>
                </a:solidFill>
                <a:latin typeface="Arial"/>
                <a:cs typeface="Arial"/>
              </a:rPr>
              <a:t>b-</a:t>
            </a:r>
            <a:r>
              <a:rPr sz="1400" b="1" spc="-44" dirty="0">
                <a:solidFill>
                  <a:srgbClr val="9391A1"/>
                </a:solidFill>
                <a:latin typeface="Arial"/>
                <a:cs typeface="Arial"/>
              </a:rPr>
              <a:t>center</a:t>
            </a:r>
            <a:endParaRPr sz="1400">
              <a:latin typeface="Arial"/>
              <a:cs typeface="Arial"/>
            </a:endParaRPr>
          </a:p>
          <a:p>
            <a:pPr marL="25400" marR="26670">
              <a:lnSpc>
                <a:spcPct val="95825"/>
              </a:lnSpc>
              <a:spcBef>
                <a:spcPts val="300"/>
              </a:spcBef>
            </a:pPr>
            <a:r>
              <a:rPr sz="1200" spc="360" dirty="0">
                <a:solidFill>
                  <a:srgbClr val="972F34"/>
                </a:solidFill>
                <a:latin typeface="Arial"/>
                <a:cs typeface="Arial"/>
              </a:rPr>
              <a:t>¢ </a:t>
            </a:r>
            <a:r>
              <a:rPr sz="1200" spc="32" dirty="0">
                <a:solidFill>
                  <a:srgbClr val="7E7C82"/>
                </a:solidFill>
                <a:latin typeface="Times New Roman"/>
                <a:cs typeface="Times New Roman"/>
              </a:rPr>
              <a:t>td.</a:t>
            </a:r>
            <a:r>
              <a:rPr sz="1200" spc="32" dirty="0">
                <a:solidFill>
                  <a:srgbClr val="6B6B69"/>
                </a:solidFill>
                <a:latin typeface="Times New Roman"/>
                <a:cs typeface="Times New Roman"/>
              </a:rPr>
              <a:t>t</a:t>
            </a:r>
            <a:r>
              <a:rPr sz="1200" spc="32" dirty="0">
                <a:solidFill>
                  <a:srgbClr val="7E7C82"/>
                </a:solidFill>
                <a:latin typeface="Times New Roman"/>
                <a:cs typeface="Times New Roman"/>
              </a:rPr>
              <a:t>d-night</a:t>
            </a:r>
            <a:endParaRPr sz="1200">
              <a:latin typeface="Times New Roman"/>
              <a:cs typeface="Times New Roman"/>
            </a:endParaRPr>
          </a:p>
          <a:p>
            <a:pPr marL="257046">
              <a:lnSpc>
                <a:spcPct val="95825"/>
              </a:lnSpc>
              <a:spcBef>
                <a:spcPts val="250"/>
              </a:spcBef>
            </a:pPr>
            <a:r>
              <a:rPr sz="1400" spc="70" dirty="0">
                <a:solidFill>
                  <a:srgbClr val="6B6B69"/>
                </a:solidFill>
                <a:latin typeface="Times New Roman"/>
                <a:cs typeface="Times New Roman"/>
              </a:rPr>
              <a:t>t</a:t>
            </a:r>
            <a:r>
              <a:rPr sz="1400" spc="70" dirty="0">
                <a:solidFill>
                  <a:srgbClr val="9391A1"/>
                </a:solidFill>
                <a:latin typeface="Times New Roman"/>
                <a:cs typeface="Times New Roman"/>
              </a:rPr>
              <a:t>d.</a:t>
            </a:r>
            <a:r>
              <a:rPr sz="1400" spc="70" dirty="0">
                <a:solidFill>
                  <a:srgbClr val="6B6B69"/>
                </a:solidFill>
                <a:latin typeface="Times New Roman"/>
                <a:cs typeface="Times New Roman"/>
              </a:rPr>
              <a:t>t</a:t>
            </a:r>
            <a:r>
              <a:rPr sz="1400" spc="70" dirty="0">
                <a:solidFill>
                  <a:srgbClr val="9391A1"/>
                </a:solidFill>
                <a:latin typeface="Times New Roman"/>
                <a:cs typeface="Times New Roman"/>
              </a:rPr>
              <a:t>d</a:t>
            </a:r>
            <a:r>
              <a:rPr sz="1200" spc="44" dirty="0">
                <a:solidFill>
                  <a:srgbClr val="7E7C82"/>
                </a:solidFill>
                <a:latin typeface="Arial"/>
                <a:cs typeface="Arial"/>
              </a:rPr>
              <a:t>ni</a:t>
            </a:r>
            <a:r>
              <a:rPr sz="1200" spc="44" dirty="0">
                <a:solidFill>
                  <a:srgbClr val="6B6B69"/>
                </a:solidFill>
                <a:latin typeface="Arial"/>
                <a:cs typeface="Arial"/>
              </a:rPr>
              <a:t>g</a:t>
            </a:r>
            <a:r>
              <a:rPr sz="1200" spc="44" dirty="0">
                <a:solidFill>
                  <a:srgbClr val="7E7C82"/>
                </a:solidFill>
                <a:latin typeface="Arial"/>
                <a:cs typeface="Arial"/>
              </a:rPr>
              <a:t>ht</a:t>
            </a:r>
            <a:r>
              <a:rPr sz="1200" spc="70" dirty="0">
                <a:solidFill>
                  <a:srgbClr val="7E7C82"/>
                </a:solidFill>
                <a:latin typeface="Times New Roman"/>
                <a:cs typeface="Times New Roman"/>
              </a:rPr>
              <a:t>bo</a:t>
            </a:r>
            <a:r>
              <a:rPr sz="1200" spc="70" dirty="0">
                <a:solidFill>
                  <a:srgbClr val="6B6B69"/>
                </a:solidFill>
                <a:latin typeface="Times New Roman"/>
                <a:cs typeface="Times New Roman"/>
              </a:rPr>
              <a:t>tto</a:t>
            </a:r>
            <a:r>
              <a:rPr sz="1200" spc="70" dirty="0">
                <a:solidFill>
                  <a:srgbClr val="9391A1"/>
                </a:solidFill>
                <a:latin typeface="Times New Roman"/>
                <a:cs typeface="Times New Roman"/>
              </a:rPr>
              <a:t>m</a:t>
            </a:r>
            <a:endParaRPr sz="1200">
              <a:latin typeface="Times New Roman"/>
              <a:cs typeface="Times New Roman"/>
            </a:endParaRPr>
          </a:p>
        </p:txBody>
      </p:sp>
      <p:sp>
        <p:nvSpPr>
          <p:cNvPr id="4" name="object 4"/>
          <p:cNvSpPr txBox="1"/>
          <p:nvPr/>
        </p:nvSpPr>
        <p:spPr>
          <a:xfrm>
            <a:off x="9039351" y="11177476"/>
            <a:ext cx="492586" cy="203200"/>
          </a:xfrm>
          <a:prstGeom prst="rect">
            <a:avLst/>
          </a:prstGeom>
        </p:spPr>
        <p:txBody>
          <a:bodyPr wrap="square" lIns="0" tIns="5080" rIns="0" bIns="0" rtlCol="0">
            <a:noAutofit/>
          </a:bodyPr>
          <a:lstStyle/>
          <a:p>
            <a:pPr marL="25400">
              <a:lnSpc>
                <a:spcPct val="95825"/>
              </a:lnSpc>
            </a:pPr>
            <a:r>
              <a:rPr sz="1200" b="1" spc="-126" dirty="0">
                <a:solidFill>
                  <a:srgbClr val="AFB1AF"/>
                </a:solidFill>
                <a:latin typeface="Arial"/>
                <a:cs typeface="Arial"/>
              </a:rPr>
              <a:t>Pr</a:t>
            </a:r>
            <a:r>
              <a:rPr sz="1200" b="1" spc="-66" dirty="0">
                <a:solidFill>
                  <a:srgbClr val="AFB1AF"/>
                </a:solidFill>
                <a:latin typeface="Arial"/>
                <a:cs typeface="Arial"/>
              </a:rPr>
              <a:t>    </a:t>
            </a:r>
            <a:r>
              <a:rPr sz="1200" b="1" spc="-8" dirty="0">
                <a:solidFill>
                  <a:srgbClr val="AFB1AF"/>
                </a:solidFill>
                <a:latin typeface="Arial"/>
                <a:cs typeface="Arial"/>
              </a:rPr>
              <a:t> </a:t>
            </a:r>
            <a:r>
              <a:rPr sz="1000" b="1" spc="520" dirty="0">
                <a:solidFill>
                  <a:srgbClr val="AFB1AF"/>
                </a:solidFill>
                <a:latin typeface="Arial"/>
                <a:cs typeface="Arial"/>
              </a:rPr>
              <a:t>e</a:t>
            </a:r>
            <a:endParaRPr sz="1000">
              <a:latin typeface="Arial"/>
              <a:cs typeface="Arial"/>
            </a:endParaRPr>
          </a:p>
        </p:txBody>
      </p:sp>
      <p:sp>
        <p:nvSpPr>
          <p:cNvPr id="3" name="object 3"/>
          <p:cNvSpPr txBox="1"/>
          <p:nvPr/>
        </p:nvSpPr>
        <p:spPr>
          <a:xfrm>
            <a:off x="7302437" y="5373724"/>
            <a:ext cx="189738" cy="304800"/>
          </a:xfrm>
          <a:prstGeom prst="rect">
            <a:avLst/>
          </a:prstGeom>
        </p:spPr>
        <p:txBody>
          <a:bodyPr wrap="square" lIns="0" tIns="0" rIns="0" bIns="0" rtlCol="0">
            <a:noAutofit/>
          </a:bodyPr>
          <a:lstStyle/>
          <a:p>
            <a:pPr marL="50800">
              <a:lnSpc>
                <a:spcPts val="2000"/>
              </a:lnSpc>
            </a:pPr>
            <a:endParaRPr sz="2000"/>
          </a:p>
        </p:txBody>
      </p:sp>
      <p:sp>
        <p:nvSpPr>
          <p:cNvPr id="2" name="object 2"/>
          <p:cNvSpPr txBox="1"/>
          <p:nvPr/>
        </p:nvSpPr>
        <p:spPr>
          <a:xfrm>
            <a:off x="4834127" y="9487598"/>
            <a:ext cx="135102" cy="304800"/>
          </a:xfrm>
          <a:prstGeom prst="rect">
            <a:avLst/>
          </a:prstGeom>
        </p:spPr>
        <p:txBody>
          <a:bodyPr wrap="square" lIns="0" tIns="0" rIns="0" bIns="0" rtlCol="0">
            <a:noAutofit/>
          </a:bodyPr>
          <a:lstStyle/>
          <a:p>
            <a:pPr marL="50800">
              <a:lnSpc>
                <a:spcPts val="2000"/>
              </a:lnSpc>
            </a:pPr>
            <a:endParaRPr sz="200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dahuluan">
            <a:extLst>
              <a:ext uri="{FF2B5EF4-FFF2-40B4-BE49-F238E27FC236}">
                <a16:creationId xmlns:a16="http://schemas.microsoft.com/office/drawing/2014/main" id="{1F6D3624-5362-E25C-2082-AB5E97DA14A3}"/>
              </a:ext>
            </a:extLst>
          </p:cNvPr>
          <p:cNvSpPr txBox="1">
            <a:spLocks/>
          </p:cNvSpPr>
          <p:nvPr/>
        </p:nvSpPr>
        <p:spPr>
          <a:xfrm>
            <a:off x="17033359" y="362918"/>
            <a:ext cx="6994746" cy="1433163"/>
          </a:xfrm>
          <a:prstGeom prst="rect">
            <a:avLst/>
          </a:prstGeom>
        </p:spPr>
        <p:txBody>
          <a:bodyPr/>
          <a:lst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hangingPunct="1"/>
            <a:r>
              <a:rPr lang="en-ID" dirty="0"/>
              <a:t>P</a:t>
            </a:r>
            <a:r>
              <a:rPr lang="id-ID" dirty="0" err="1"/>
              <a:t>endahuluan</a:t>
            </a:r>
            <a:endParaRPr lang="en-ID" dirty="0"/>
          </a:p>
        </p:txBody>
      </p:sp>
      <p:sp>
        <p:nvSpPr>
          <p:cNvPr id="4" name="World Wide Web (WWW)…">
            <a:extLst>
              <a:ext uri="{FF2B5EF4-FFF2-40B4-BE49-F238E27FC236}">
                <a16:creationId xmlns:a16="http://schemas.microsoft.com/office/drawing/2014/main" id="{4915E443-DFA4-9AAD-A149-82FD7D8CD9BE}"/>
              </a:ext>
            </a:extLst>
          </p:cNvPr>
          <p:cNvSpPr txBox="1">
            <a:spLocks/>
          </p:cNvSpPr>
          <p:nvPr/>
        </p:nvSpPr>
        <p:spPr>
          <a:xfrm>
            <a:off x="355895" y="1079500"/>
            <a:ext cx="13019863" cy="9374879"/>
          </a:xfrm>
          <a:prstGeom prst="rect">
            <a:avLst/>
          </a:prstGeom>
        </p:spPr>
        <p:txBody>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lgn="just" defTabSz="2413955" hangingPunct="1">
              <a:spcBef>
                <a:spcPts val="4400"/>
              </a:spcBef>
              <a:buSzTx/>
              <a:buFontTx/>
              <a:buNone/>
              <a:defRPr sz="4752" b="1"/>
            </a:pPr>
            <a:r>
              <a:rPr lang="en-ID" dirty="0"/>
              <a:t>World Wide Web (WWW)</a:t>
            </a:r>
          </a:p>
          <a:p>
            <a:pPr algn="just" defTabSz="2413955" hangingPunct="1">
              <a:spcBef>
                <a:spcPts val="4400"/>
              </a:spcBef>
              <a:buSzTx/>
              <a:buFont typeface="Wingdings" panose="05000000000000000000" pitchFamily="2" charset="2"/>
              <a:buChar char="v"/>
              <a:defRPr sz="4752"/>
            </a:pPr>
            <a:r>
              <a:rPr lang="en-ID" dirty="0" err="1"/>
              <a:t>MCLeod</a:t>
            </a:r>
            <a:r>
              <a:rPr lang="en-ID" dirty="0"/>
              <a:t> (Pearson)</a:t>
            </a:r>
            <a:endParaRPr lang="en-ID" dirty="0">
              <a:sym typeface="Times Roman"/>
            </a:endParaRPr>
          </a:p>
          <a:p>
            <a:pPr marL="0" indent="0" algn="just" defTabSz="2413955" hangingPunct="1">
              <a:spcBef>
                <a:spcPts val="4400"/>
              </a:spcBef>
              <a:buSzTx/>
              <a:buFontTx/>
              <a:buNone/>
              <a:defRPr sz="4752"/>
            </a:pPr>
            <a:r>
              <a:rPr lang="en-ID" dirty="0" err="1"/>
              <a:t>adalah</a:t>
            </a:r>
            <a:r>
              <a:rPr lang="en-ID" dirty="0"/>
              <a:t> </a:t>
            </a:r>
            <a:r>
              <a:rPr lang="en-ID" dirty="0" err="1"/>
              <a:t>informasi</a:t>
            </a:r>
            <a:r>
              <a:rPr lang="en-ID" dirty="0"/>
              <a:t> yang </a:t>
            </a:r>
            <a:r>
              <a:rPr lang="en-ID" dirty="0" err="1"/>
              <a:t>dapat</a:t>
            </a:r>
            <a:r>
              <a:rPr lang="en-ID" dirty="0"/>
              <a:t> </a:t>
            </a:r>
            <a:r>
              <a:rPr lang="en-ID" dirty="0" err="1"/>
              <a:t>diakses</a:t>
            </a:r>
            <a:r>
              <a:rPr lang="en-ID" dirty="0"/>
              <a:t> </a:t>
            </a:r>
            <a:r>
              <a:rPr lang="en-ID" dirty="0" err="1"/>
              <a:t>melalui</a:t>
            </a:r>
            <a:r>
              <a:rPr lang="en-ID" dirty="0"/>
              <a:t> internet di mana </a:t>
            </a:r>
            <a:r>
              <a:rPr lang="en-ID" dirty="0" err="1"/>
              <a:t>berbagai</a:t>
            </a:r>
            <a:r>
              <a:rPr lang="en-ID" dirty="0"/>
              <a:t> </a:t>
            </a:r>
            <a:r>
              <a:rPr lang="en-ID" dirty="0" err="1"/>
              <a:t>dokumen</a:t>
            </a:r>
            <a:r>
              <a:rPr lang="en-ID" dirty="0"/>
              <a:t> hypermedia/ file-file </a:t>
            </a:r>
            <a:r>
              <a:rPr lang="en-ID" dirty="0" err="1"/>
              <a:t>komputer</a:t>
            </a:r>
            <a:r>
              <a:rPr lang="en-ID" dirty="0"/>
              <a:t> </a:t>
            </a:r>
            <a:r>
              <a:rPr lang="en-ID" dirty="0" err="1"/>
              <a:t>disimpan</a:t>
            </a:r>
            <a:r>
              <a:rPr lang="en-ID" dirty="0"/>
              <a:t> dan </a:t>
            </a:r>
            <a:r>
              <a:rPr lang="en-ID" dirty="0" err="1"/>
              <a:t>kemudian</a:t>
            </a:r>
            <a:r>
              <a:rPr lang="en-ID" dirty="0"/>
              <a:t> </a:t>
            </a:r>
            <a:r>
              <a:rPr lang="en-ID" dirty="0" err="1"/>
              <a:t>diambil</a:t>
            </a:r>
            <a:r>
              <a:rPr lang="en-ID" dirty="0"/>
              <a:t> </a:t>
            </a:r>
            <a:r>
              <a:rPr lang="en-ID" dirty="0" err="1"/>
              <a:t>dengan</a:t>
            </a:r>
            <a:r>
              <a:rPr lang="en-ID" dirty="0"/>
              <a:t> </a:t>
            </a:r>
            <a:r>
              <a:rPr lang="en-ID" dirty="0" err="1"/>
              <a:t>cara-cara</a:t>
            </a:r>
            <a:r>
              <a:rPr lang="en-ID" dirty="0"/>
              <a:t> yang </a:t>
            </a:r>
            <a:r>
              <a:rPr lang="en-ID" dirty="0" err="1"/>
              <a:t>menggunakan</a:t>
            </a:r>
            <a:r>
              <a:rPr lang="en-ID" dirty="0"/>
              <a:t> </a:t>
            </a:r>
            <a:r>
              <a:rPr lang="en-ID" dirty="0" err="1"/>
              <a:t>metode</a:t>
            </a:r>
            <a:r>
              <a:rPr lang="en-ID" dirty="0"/>
              <a:t> </a:t>
            </a:r>
            <a:r>
              <a:rPr lang="en-ID" dirty="0" err="1"/>
              <a:t>penentuan</a:t>
            </a:r>
            <a:r>
              <a:rPr lang="en-ID" dirty="0"/>
              <a:t> </a:t>
            </a:r>
            <a:r>
              <a:rPr lang="en-ID" dirty="0" err="1"/>
              <a:t>alamat</a:t>
            </a:r>
            <a:r>
              <a:rPr lang="en-ID" dirty="0"/>
              <a:t> yang </a:t>
            </a:r>
            <a:r>
              <a:rPr lang="en-ID" dirty="0" err="1"/>
              <a:t>unik</a:t>
            </a:r>
            <a:r>
              <a:rPr lang="en-ID" dirty="0"/>
              <a:t>.</a:t>
            </a:r>
          </a:p>
          <a:p>
            <a:pPr algn="just" defTabSz="2413955" hangingPunct="1">
              <a:spcBef>
                <a:spcPts val="4400"/>
              </a:spcBef>
              <a:buSzTx/>
              <a:buFont typeface="Wingdings" panose="05000000000000000000" pitchFamily="2" charset="2"/>
              <a:buChar char="v"/>
              <a:defRPr sz="4752"/>
            </a:pPr>
            <a:r>
              <a:rPr lang="en-ID" dirty="0"/>
              <a:t>V. </a:t>
            </a:r>
            <a:r>
              <a:rPr lang="en-ID" dirty="0" err="1"/>
              <a:t>Djong</a:t>
            </a:r>
            <a:endParaRPr lang="en-ID" dirty="0">
              <a:sym typeface="Times Roman"/>
            </a:endParaRPr>
          </a:p>
          <a:p>
            <a:pPr marL="0" indent="0" algn="just" defTabSz="2413955" hangingPunct="1">
              <a:spcBef>
                <a:spcPts val="4400"/>
              </a:spcBef>
              <a:buSzTx/>
              <a:buFontTx/>
              <a:buNone/>
              <a:defRPr sz="4752"/>
            </a:pPr>
            <a:r>
              <a:rPr lang="en-ID" dirty="0" err="1"/>
              <a:t>adalah</a:t>
            </a:r>
            <a:r>
              <a:rPr lang="en-ID" dirty="0"/>
              <a:t> </a:t>
            </a:r>
            <a:r>
              <a:rPr lang="en-ID" dirty="0" err="1"/>
              <a:t>fasilitas</a:t>
            </a:r>
            <a:r>
              <a:rPr lang="en-ID" dirty="0"/>
              <a:t> di internet </a:t>
            </a:r>
            <a:r>
              <a:rPr lang="en-ID" dirty="0" err="1"/>
              <a:t>untuk</a:t>
            </a:r>
            <a:r>
              <a:rPr lang="en-ID" dirty="0"/>
              <a:t> </a:t>
            </a:r>
            <a:r>
              <a:rPr lang="en-ID" dirty="0" err="1"/>
              <a:t>layanan</a:t>
            </a:r>
            <a:r>
              <a:rPr lang="en-ID" dirty="0"/>
              <a:t> website yang </a:t>
            </a:r>
            <a:r>
              <a:rPr lang="en-ID" dirty="0" err="1"/>
              <a:t>menggunakan</a:t>
            </a:r>
            <a:r>
              <a:rPr lang="en-ID" dirty="0"/>
              <a:t> protocol http, </a:t>
            </a:r>
            <a:r>
              <a:rPr lang="en-ID" dirty="0" err="1"/>
              <a:t>sering</a:t>
            </a:r>
            <a:r>
              <a:rPr lang="en-ID" dirty="0"/>
              <a:t> </a:t>
            </a:r>
            <a:r>
              <a:rPr lang="en-ID" dirty="0" err="1"/>
              <a:t>kita</a:t>
            </a:r>
            <a:r>
              <a:rPr lang="en-ID" dirty="0"/>
              <a:t> </a:t>
            </a:r>
            <a:r>
              <a:rPr lang="en-ID" dirty="0" err="1"/>
              <a:t>lihat</a:t>
            </a:r>
            <a:r>
              <a:rPr lang="en-ID" dirty="0"/>
              <a:t> </a:t>
            </a:r>
            <a:r>
              <a:rPr lang="en-ID" dirty="0" err="1"/>
              <a:t>sebuah</a:t>
            </a:r>
            <a:r>
              <a:rPr lang="en-ID" dirty="0"/>
              <a:t> </a:t>
            </a:r>
            <a:r>
              <a:rPr lang="en-ID" dirty="0" err="1"/>
              <a:t>nama</a:t>
            </a:r>
            <a:r>
              <a:rPr lang="en-ID" dirty="0"/>
              <a:t> domain </a:t>
            </a:r>
            <a:r>
              <a:rPr lang="en-ID" dirty="0" err="1"/>
              <a:t>ditulis</a:t>
            </a:r>
            <a:r>
              <a:rPr lang="en-ID" dirty="0"/>
              <a:t> </a:t>
            </a:r>
            <a:r>
              <a:rPr lang="en-ID" dirty="0" err="1"/>
              <a:t>secara</a:t>
            </a:r>
            <a:r>
              <a:rPr lang="en-ID" dirty="0"/>
              <a:t> </a:t>
            </a:r>
            <a:r>
              <a:rPr lang="en-ID" dirty="0" err="1"/>
              <a:t>lengkap</a:t>
            </a:r>
            <a:r>
              <a:rPr lang="en-ID" dirty="0"/>
              <a:t>, </a:t>
            </a:r>
            <a:r>
              <a:rPr lang="en-ID" dirty="0" err="1"/>
              <a:t>misalnya</a:t>
            </a:r>
            <a:r>
              <a:rPr lang="en-ID" dirty="0"/>
              <a:t> www.google.co.id.</a:t>
            </a:r>
            <a:r>
              <a:rPr lang="en-ID" dirty="0">
                <a:sym typeface="Times Roman"/>
              </a:rPr>
              <a:t> </a:t>
            </a:r>
          </a:p>
        </p:txBody>
      </p:sp>
    </p:spTree>
    <p:extLst>
      <p:ext uri="{BB962C8B-B14F-4D97-AF65-F5344CB8AC3E}">
        <p14:creationId xmlns:p14="http://schemas.microsoft.com/office/powerpoint/2010/main" val="4179153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19" name="object 19"/>
          <p:cNvSpPr txBox="1"/>
          <p:nvPr/>
        </p:nvSpPr>
        <p:spPr>
          <a:xfrm>
            <a:off x="5022088" y="1187018"/>
            <a:ext cx="3966260" cy="1066800"/>
          </a:xfrm>
          <a:prstGeom prst="rect">
            <a:avLst/>
          </a:prstGeom>
        </p:spPr>
        <p:txBody>
          <a:bodyPr wrap="square" lIns="0" tIns="53148" rIns="0" bIns="0" rtlCol="0">
            <a:noAutofit/>
          </a:bodyPr>
          <a:lstStyle/>
          <a:p>
            <a:pPr marL="25400">
              <a:lnSpc>
                <a:spcPts val="8370"/>
              </a:lnSpc>
            </a:pPr>
            <a:r>
              <a:rPr sz="8000" b="1" spc="-616" dirty="0">
                <a:solidFill>
                  <a:srgbClr val="F6F6F2"/>
                </a:solidFill>
                <a:latin typeface="Times New Roman"/>
                <a:cs typeface="Times New Roman"/>
              </a:rPr>
              <a:t>BAHASA</a:t>
            </a:r>
            <a:endParaRPr sz="8000">
              <a:latin typeface="Times New Roman"/>
              <a:cs typeface="Times New Roman"/>
            </a:endParaRPr>
          </a:p>
        </p:txBody>
      </p:sp>
      <p:sp>
        <p:nvSpPr>
          <p:cNvPr id="18" name="object 18"/>
          <p:cNvSpPr txBox="1"/>
          <p:nvPr/>
        </p:nvSpPr>
        <p:spPr>
          <a:xfrm>
            <a:off x="9130793" y="1187018"/>
            <a:ext cx="7946846" cy="1066800"/>
          </a:xfrm>
          <a:prstGeom prst="rect">
            <a:avLst/>
          </a:prstGeom>
        </p:spPr>
        <p:txBody>
          <a:bodyPr wrap="square" lIns="0" tIns="53148" rIns="0" bIns="0" rtlCol="0">
            <a:noAutofit/>
          </a:bodyPr>
          <a:lstStyle/>
          <a:p>
            <a:pPr marL="25400">
              <a:lnSpc>
                <a:spcPts val="8370"/>
              </a:lnSpc>
            </a:pPr>
            <a:r>
              <a:rPr sz="8000" b="1" spc="-512" dirty="0">
                <a:solidFill>
                  <a:srgbClr val="F6F6F2"/>
                </a:solidFill>
                <a:latin typeface="Times New Roman"/>
                <a:cs typeface="Times New Roman"/>
              </a:rPr>
              <a:t>PEMROGRAMAN</a:t>
            </a:r>
            <a:endParaRPr sz="8000">
              <a:latin typeface="Times New Roman"/>
              <a:cs typeface="Times New Roman"/>
            </a:endParaRPr>
          </a:p>
        </p:txBody>
      </p:sp>
      <p:sp>
        <p:nvSpPr>
          <p:cNvPr id="17" name="object 17"/>
          <p:cNvSpPr txBox="1"/>
          <p:nvPr/>
        </p:nvSpPr>
        <p:spPr>
          <a:xfrm>
            <a:off x="17226279" y="1187018"/>
            <a:ext cx="2319974" cy="1066800"/>
          </a:xfrm>
          <a:prstGeom prst="rect">
            <a:avLst/>
          </a:prstGeom>
        </p:spPr>
        <p:txBody>
          <a:bodyPr wrap="square" lIns="0" tIns="53148" rIns="0" bIns="0" rtlCol="0">
            <a:noAutofit/>
          </a:bodyPr>
          <a:lstStyle/>
          <a:p>
            <a:pPr marL="25400">
              <a:lnSpc>
                <a:spcPts val="8370"/>
              </a:lnSpc>
            </a:pPr>
            <a:r>
              <a:rPr sz="8000" b="1" spc="-664" dirty="0">
                <a:solidFill>
                  <a:srgbClr val="F6F6F2"/>
                </a:solidFill>
                <a:latin typeface="Times New Roman"/>
                <a:cs typeface="Times New Roman"/>
              </a:rPr>
              <a:t>WEB</a:t>
            </a:r>
            <a:endParaRPr sz="8000">
              <a:latin typeface="Times New Roman"/>
              <a:cs typeface="Times New Roman"/>
            </a:endParaRPr>
          </a:p>
        </p:txBody>
      </p:sp>
      <p:sp>
        <p:nvSpPr>
          <p:cNvPr id="16" name="object 16"/>
          <p:cNvSpPr txBox="1"/>
          <p:nvPr/>
        </p:nvSpPr>
        <p:spPr>
          <a:xfrm>
            <a:off x="4156454" y="3474234"/>
            <a:ext cx="370116" cy="787400"/>
          </a:xfrm>
          <a:prstGeom prst="rect">
            <a:avLst/>
          </a:prstGeom>
        </p:spPr>
        <p:txBody>
          <a:bodyPr wrap="square" lIns="0" tIns="38924" rIns="0" bIns="0" rtlCol="0">
            <a:noAutofit/>
          </a:bodyPr>
          <a:lstStyle/>
          <a:p>
            <a:pPr marL="25400">
              <a:lnSpc>
                <a:spcPts val="6130"/>
              </a:lnSpc>
            </a:pPr>
            <a:r>
              <a:rPr sz="5800" b="1" spc="-384" dirty="0">
                <a:solidFill>
                  <a:srgbClr val="14171A"/>
                </a:solidFill>
                <a:latin typeface="Arial"/>
                <a:cs typeface="Arial"/>
              </a:rPr>
              <a:t>•</a:t>
            </a:r>
            <a:endParaRPr sz="5800">
              <a:latin typeface="Arial"/>
              <a:cs typeface="Arial"/>
            </a:endParaRPr>
          </a:p>
        </p:txBody>
      </p:sp>
      <p:sp>
        <p:nvSpPr>
          <p:cNvPr id="15" name="object 15"/>
          <p:cNvSpPr txBox="1"/>
          <p:nvPr/>
        </p:nvSpPr>
        <p:spPr>
          <a:xfrm>
            <a:off x="4808727" y="3474234"/>
            <a:ext cx="3357186" cy="787400"/>
          </a:xfrm>
          <a:prstGeom prst="rect">
            <a:avLst/>
          </a:prstGeom>
        </p:spPr>
        <p:txBody>
          <a:bodyPr wrap="square" lIns="0" tIns="38924" rIns="0" bIns="0" rtlCol="0">
            <a:noAutofit/>
          </a:bodyPr>
          <a:lstStyle/>
          <a:p>
            <a:pPr marL="25400">
              <a:lnSpc>
                <a:spcPts val="6130"/>
              </a:lnSpc>
            </a:pPr>
            <a:r>
              <a:rPr sz="5800" b="1" spc="-350" dirty="0">
                <a:solidFill>
                  <a:srgbClr val="14171A"/>
                </a:solidFill>
                <a:latin typeface="Arial"/>
                <a:cs typeface="Arial"/>
              </a:rPr>
              <a:t>Javascript</a:t>
            </a:r>
            <a:endParaRPr sz="5800">
              <a:latin typeface="Arial"/>
              <a:cs typeface="Arial"/>
            </a:endParaRPr>
          </a:p>
        </p:txBody>
      </p:sp>
      <p:sp>
        <p:nvSpPr>
          <p:cNvPr id="14" name="object 14"/>
          <p:cNvSpPr txBox="1"/>
          <p:nvPr/>
        </p:nvSpPr>
        <p:spPr>
          <a:xfrm>
            <a:off x="9709910" y="5686922"/>
            <a:ext cx="915336" cy="748064"/>
          </a:xfrm>
          <a:prstGeom prst="rect">
            <a:avLst/>
          </a:prstGeom>
        </p:spPr>
        <p:txBody>
          <a:bodyPr wrap="square" lIns="0" tIns="19430" rIns="0" bIns="0" rtlCol="0">
            <a:noAutofit/>
          </a:bodyPr>
          <a:lstStyle/>
          <a:p>
            <a:pPr marR="25400" algn="r">
              <a:lnSpc>
                <a:spcPts val="3060"/>
              </a:lnSpc>
            </a:pPr>
            <a:r>
              <a:rPr sz="2800" spc="-404" dirty="0">
                <a:solidFill>
                  <a:srgbClr val="424446"/>
                </a:solidFill>
                <a:latin typeface="Times New Roman"/>
                <a:cs typeface="Times New Roman"/>
              </a:rPr>
              <a:t>o</a:t>
            </a:r>
            <a:r>
              <a:rPr sz="2800" spc="-404" dirty="0">
                <a:solidFill>
                  <a:srgbClr val="525456"/>
                </a:solidFill>
                <a:latin typeface="Times New Roman"/>
                <a:cs typeface="Times New Roman"/>
              </a:rPr>
              <a:t>r</a:t>
            </a:r>
            <a:endParaRPr sz="2800">
              <a:latin typeface="Times New Roman"/>
              <a:cs typeface="Times New Roman"/>
            </a:endParaRPr>
          </a:p>
          <a:p>
            <a:pPr marR="144576" algn="r">
              <a:lnSpc>
                <a:spcPct val="95825"/>
              </a:lnSpc>
              <a:spcBef>
                <a:spcPts val="1800"/>
              </a:spcBef>
            </a:pPr>
            <a:r>
              <a:rPr sz="600" spc="756" dirty="0">
                <a:solidFill>
                  <a:srgbClr val="3B8EE8"/>
                </a:solidFill>
                <a:latin typeface="Times New Roman"/>
                <a:cs typeface="Times New Roman"/>
              </a:rPr>
              <a:t>--- -</a:t>
            </a:r>
            <a:endParaRPr sz="600">
              <a:latin typeface="Times New Roman"/>
              <a:cs typeface="Times New Roman"/>
            </a:endParaRPr>
          </a:p>
        </p:txBody>
      </p:sp>
      <p:sp>
        <p:nvSpPr>
          <p:cNvPr id="13" name="object 13"/>
          <p:cNvSpPr txBox="1"/>
          <p:nvPr/>
        </p:nvSpPr>
        <p:spPr>
          <a:xfrm>
            <a:off x="10929110" y="5686923"/>
            <a:ext cx="887024" cy="760114"/>
          </a:xfrm>
          <a:prstGeom prst="rect">
            <a:avLst/>
          </a:prstGeom>
        </p:spPr>
        <p:txBody>
          <a:bodyPr wrap="square" lIns="0" tIns="19430" rIns="0" bIns="0" rtlCol="0">
            <a:noAutofit/>
          </a:bodyPr>
          <a:lstStyle/>
          <a:p>
            <a:pPr>
              <a:lnSpc>
                <a:spcPts val="3060"/>
              </a:lnSpc>
            </a:pPr>
            <a:r>
              <a:rPr sz="2800" spc="-52" dirty="0">
                <a:solidFill>
                  <a:srgbClr val="525456"/>
                </a:solidFill>
                <a:latin typeface="Times New Roman"/>
                <a:cs typeface="Times New Roman"/>
              </a:rPr>
              <a:t>]J</a:t>
            </a:r>
            <a:r>
              <a:rPr sz="2800" spc="-52" dirty="0">
                <a:solidFill>
                  <a:srgbClr val="6B696D"/>
                </a:solidFill>
                <a:latin typeface="Times New Roman"/>
                <a:cs typeface="Times New Roman"/>
              </a:rPr>
              <a:t>[cos</a:t>
            </a:r>
            <a:endParaRPr sz="2800">
              <a:latin typeface="Times New Roman"/>
              <a:cs typeface="Times New Roman"/>
            </a:endParaRPr>
          </a:p>
          <a:p>
            <a:pPr marL="236220" marR="450042">
              <a:lnSpc>
                <a:spcPct val="94401"/>
              </a:lnSpc>
              <a:spcBef>
                <a:spcPts val="1694"/>
              </a:spcBef>
            </a:pPr>
            <a:r>
              <a:rPr sz="800" spc="578" dirty="0">
                <a:solidFill>
                  <a:srgbClr val="3B8EE8"/>
                </a:solidFill>
                <a:latin typeface="Courier New"/>
                <a:cs typeface="Courier New"/>
              </a:rPr>
              <a:t>-</a:t>
            </a:r>
            <a:endParaRPr sz="800">
              <a:latin typeface="Courier New"/>
              <a:cs typeface="Courier New"/>
            </a:endParaRPr>
          </a:p>
        </p:txBody>
      </p:sp>
      <p:sp>
        <p:nvSpPr>
          <p:cNvPr id="12" name="object 12"/>
          <p:cNvSpPr txBox="1"/>
          <p:nvPr/>
        </p:nvSpPr>
        <p:spPr>
          <a:xfrm>
            <a:off x="11922760" y="5787827"/>
            <a:ext cx="365352" cy="686142"/>
          </a:xfrm>
          <a:prstGeom prst="rect">
            <a:avLst/>
          </a:prstGeom>
        </p:spPr>
        <p:txBody>
          <a:bodyPr wrap="square" lIns="0" tIns="12954" rIns="0" bIns="0" rtlCol="0">
            <a:noAutofit/>
          </a:bodyPr>
          <a:lstStyle/>
          <a:p>
            <a:pPr marL="25400" marR="30478">
              <a:lnSpc>
                <a:spcPts val="2038"/>
              </a:lnSpc>
            </a:pPr>
            <a:r>
              <a:rPr sz="1800" spc="-520" dirty="0">
                <a:solidFill>
                  <a:srgbClr val="6B696D"/>
                </a:solidFill>
                <a:latin typeface="Arial"/>
                <a:cs typeface="Arial"/>
              </a:rPr>
              <a:t>J</a:t>
            </a:r>
            <a:endParaRPr sz="1800">
              <a:latin typeface="Arial"/>
              <a:cs typeface="Arial"/>
            </a:endParaRPr>
          </a:p>
          <a:p>
            <a:pPr marL="25400">
              <a:lnSpc>
                <a:spcPct val="94401"/>
              </a:lnSpc>
              <a:spcBef>
                <a:spcPts val="1304"/>
              </a:spcBef>
            </a:pPr>
            <a:r>
              <a:rPr sz="1600" spc="1274" dirty="0">
                <a:solidFill>
                  <a:srgbClr val="3B8EE8"/>
                </a:solidFill>
                <a:latin typeface="Courier New"/>
                <a:cs typeface="Courier New"/>
              </a:rPr>
              <a:t>-</a:t>
            </a:r>
            <a:endParaRPr sz="1600">
              <a:latin typeface="Courier New"/>
              <a:cs typeface="Courier New"/>
            </a:endParaRPr>
          </a:p>
        </p:txBody>
      </p:sp>
      <p:sp>
        <p:nvSpPr>
          <p:cNvPr id="11" name="object 11"/>
          <p:cNvSpPr txBox="1"/>
          <p:nvPr/>
        </p:nvSpPr>
        <p:spPr>
          <a:xfrm>
            <a:off x="9459974" y="6219968"/>
            <a:ext cx="182472" cy="254000"/>
          </a:xfrm>
          <a:prstGeom prst="rect">
            <a:avLst/>
          </a:prstGeom>
        </p:spPr>
        <p:txBody>
          <a:bodyPr wrap="square" lIns="0" tIns="5080" rIns="0" bIns="0" rtlCol="0">
            <a:noAutofit/>
          </a:bodyPr>
          <a:lstStyle/>
          <a:p>
            <a:pPr marL="25400">
              <a:lnSpc>
                <a:spcPct val="94401"/>
              </a:lnSpc>
            </a:pPr>
            <a:r>
              <a:rPr sz="1600" spc="-162" dirty="0">
                <a:solidFill>
                  <a:srgbClr val="3B8EE8"/>
                </a:solidFill>
                <a:latin typeface="Courier New"/>
                <a:cs typeface="Courier New"/>
              </a:rPr>
              <a:t>-</a:t>
            </a:r>
            <a:endParaRPr sz="1600">
              <a:latin typeface="Courier New"/>
              <a:cs typeface="Courier New"/>
            </a:endParaRPr>
          </a:p>
        </p:txBody>
      </p:sp>
      <p:sp>
        <p:nvSpPr>
          <p:cNvPr id="10" name="object 10"/>
          <p:cNvSpPr txBox="1"/>
          <p:nvPr/>
        </p:nvSpPr>
        <p:spPr>
          <a:xfrm>
            <a:off x="12258040" y="6363866"/>
            <a:ext cx="417004" cy="381000"/>
          </a:xfrm>
          <a:prstGeom prst="rect">
            <a:avLst/>
          </a:prstGeom>
        </p:spPr>
        <p:txBody>
          <a:bodyPr wrap="square" lIns="0" tIns="18160" rIns="0" bIns="0" rtlCol="0">
            <a:noAutofit/>
          </a:bodyPr>
          <a:lstStyle/>
          <a:p>
            <a:pPr marL="25400">
              <a:lnSpc>
                <a:spcPts val="2860"/>
              </a:lnSpc>
            </a:pPr>
            <a:r>
              <a:rPr sz="2600" dirty="0">
                <a:solidFill>
                  <a:srgbClr val="CDC1C4"/>
                </a:solidFill>
                <a:latin typeface="Arial"/>
                <a:cs typeface="Arial"/>
              </a:rPr>
              <a:t>(X</a:t>
            </a:r>
            <a:endParaRPr sz="2600">
              <a:latin typeface="Arial"/>
              <a:cs typeface="Arial"/>
            </a:endParaRPr>
          </a:p>
        </p:txBody>
      </p:sp>
      <p:sp>
        <p:nvSpPr>
          <p:cNvPr id="9" name="object 9"/>
          <p:cNvSpPr txBox="1"/>
          <p:nvPr/>
        </p:nvSpPr>
        <p:spPr>
          <a:xfrm>
            <a:off x="9289286" y="6447482"/>
            <a:ext cx="997584" cy="279400"/>
          </a:xfrm>
          <a:prstGeom prst="rect">
            <a:avLst/>
          </a:prstGeom>
        </p:spPr>
        <p:txBody>
          <a:bodyPr wrap="square" lIns="0" tIns="12954" rIns="0" bIns="0" rtlCol="0">
            <a:noAutofit/>
          </a:bodyPr>
          <a:lstStyle/>
          <a:p>
            <a:pPr marL="25400">
              <a:lnSpc>
                <a:spcPts val="2038"/>
              </a:lnSpc>
            </a:pPr>
            <a:r>
              <a:rPr sz="1800" spc="170" dirty="0">
                <a:solidFill>
                  <a:srgbClr val="A5D6F6"/>
                </a:solidFill>
                <a:latin typeface="Times New Roman"/>
                <a:cs typeface="Times New Roman"/>
              </a:rPr>
              <a:t>sfactory</a:t>
            </a:r>
            <a:endParaRPr sz="1800">
              <a:latin typeface="Times New Roman"/>
              <a:cs typeface="Times New Roman"/>
            </a:endParaRPr>
          </a:p>
        </p:txBody>
      </p:sp>
      <p:sp>
        <p:nvSpPr>
          <p:cNvPr id="8" name="object 8"/>
          <p:cNvSpPr txBox="1"/>
          <p:nvPr/>
        </p:nvSpPr>
        <p:spPr>
          <a:xfrm>
            <a:off x="5022086" y="6471866"/>
            <a:ext cx="239596" cy="279400"/>
          </a:xfrm>
          <a:prstGeom prst="rect">
            <a:avLst/>
          </a:prstGeom>
        </p:spPr>
        <p:txBody>
          <a:bodyPr wrap="square" lIns="0" tIns="12954" rIns="0" bIns="0" rtlCol="0">
            <a:noAutofit/>
          </a:bodyPr>
          <a:lstStyle/>
          <a:p>
            <a:pPr marL="25400">
              <a:lnSpc>
                <a:spcPts val="2038"/>
              </a:lnSpc>
            </a:pPr>
            <a:r>
              <a:rPr sz="1800" spc="714" dirty="0">
                <a:solidFill>
                  <a:srgbClr val="B5ACAA"/>
                </a:solidFill>
                <a:latin typeface="Times New Roman"/>
                <a:cs typeface="Times New Roman"/>
              </a:rPr>
              <a:t>/</a:t>
            </a:r>
            <a:endParaRPr sz="1800">
              <a:latin typeface="Times New Roman"/>
              <a:cs typeface="Times New Roman"/>
            </a:endParaRPr>
          </a:p>
        </p:txBody>
      </p:sp>
      <p:sp>
        <p:nvSpPr>
          <p:cNvPr id="7" name="object 7"/>
          <p:cNvSpPr txBox="1"/>
          <p:nvPr/>
        </p:nvSpPr>
        <p:spPr>
          <a:xfrm>
            <a:off x="9380726" y="6954456"/>
            <a:ext cx="1040320" cy="254000"/>
          </a:xfrm>
          <a:prstGeom prst="rect">
            <a:avLst/>
          </a:prstGeom>
        </p:spPr>
        <p:txBody>
          <a:bodyPr wrap="square" lIns="0" tIns="11684" rIns="0" bIns="0" rtlCol="0">
            <a:noAutofit/>
          </a:bodyPr>
          <a:lstStyle/>
          <a:p>
            <a:pPr marL="25400">
              <a:lnSpc>
                <a:spcPts val="1838"/>
              </a:lnSpc>
            </a:pPr>
            <a:r>
              <a:rPr sz="1600" spc="-164" dirty="0">
                <a:solidFill>
                  <a:srgbClr val="525456"/>
                </a:solidFill>
                <a:latin typeface="Arial"/>
                <a:cs typeface="Arial"/>
              </a:rPr>
              <a:t>en</a:t>
            </a:r>
            <a:r>
              <a:rPr sz="1600" spc="-164" dirty="0">
                <a:solidFill>
                  <a:srgbClr val="6B696D"/>
                </a:solidFill>
                <a:latin typeface="Arial"/>
                <a:cs typeface="Arial"/>
              </a:rPr>
              <a:t>ter num</a:t>
            </a:r>
            <a:r>
              <a:rPr sz="1600" spc="-164" dirty="0">
                <a:solidFill>
                  <a:srgbClr val="525456"/>
                </a:solidFill>
                <a:latin typeface="Arial"/>
                <a:cs typeface="Arial"/>
              </a:rPr>
              <a:t>ber</a:t>
            </a:r>
            <a:endParaRPr sz="1600">
              <a:latin typeface="Arial"/>
              <a:cs typeface="Arial"/>
            </a:endParaRPr>
          </a:p>
        </p:txBody>
      </p:sp>
      <p:sp>
        <p:nvSpPr>
          <p:cNvPr id="6" name="object 6"/>
          <p:cNvSpPr txBox="1"/>
          <p:nvPr/>
        </p:nvSpPr>
        <p:spPr>
          <a:xfrm>
            <a:off x="9374631" y="7054158"/>
            <a:ext cx="372110" cy="635000"/>
          </a:xfrm>
          <a:prstGeom prst="rect">
            <a:avLst/>
          </a:prstGeom>
        </p:spPr>
        <p:txBody>
          <a:bodyPr wrap="square" lIns="0" tIns="31114" rIns="0" bIns="0" rtlCol="0">
            <a:noAutofit/>
          </a:bodyPr>
          <a:lstStyle/>
          <a:p>
            <a:pPr marL="25400">
              <a:lnSpc>
                <a:spcPts val="4900"/>
              </a:lnSpc>
            </a:pPr>
            <a:r>
              <a:rPr sz="4600" spc="-458" dirty="0">
                <a:solidFill>
                  <a:srgbClr val="728999"/>
                </a:solidFill>
                <a:latin typeface="Arial"/>
                <a:cs typeface="Arial"/>
              </a:rPr>
              <a:t>z</a:t>
            </a:r>
            <a:endParaRPr sz="4600">
              <a:latin typeface="Arial"/>
              <a:cs typeface="Arial"/>
            </a:endParaRPr>
          </a:p>
        </p:txBody>
      </p:sp>
      <p:sp>
        <p:nvSpPr>
          <p:cNvPr id="5" name="object 5"/>
          <p:cNvSpPr txBox="1"/>
          <p:nvPr/>
        </p:nvSpPr>
        <p:spPr>
          <a:xfrm>
            <a:off x="6899655" y="8597576"/>
            <a:ext cx="1380374" cy="228600"/>
          </a:xfrm>
          <a:prstGeom prst="rect">
            <a:avLst/>
          </a:prstGeom>
        </p:spPr>
        <p:txBody>
          <a:bodyPr wrap="square" lIns="0" tIns="2540" rIns="0" bIns="0" rtlCol="0">
            <a:noAutofit/>
          </a:bodyPr>
          <a:lstStyle/>
          <a:p>
            <a:pPr marL="25400">
              <a:lnSpc>
                <a:spcPct val="95825"/>
              </a:lnSpc>
            </a:pPr>
            <a:r>
              <a:rPr sz="1400" spc="386" dirty="0">
                <a:solidFill>
                  <a:srgbClr val="525456"/>
                </a:solidFill>
                <a:latin typeface="Times New Roman"/>
                <a:cs typeface="Times New Roman"/>
              </a:rPr>
              <a:t>jav</a:t>
            </a:r>
            <a:r>
              <a:rPr sz="1400" spc="386" dirty="0">
                <a:solidFill>
                  <a:srgbClr val="6B696D"/>
                </a:solidFill>
                <a:latin typeface="Times New Roman"/>
                <a:cs typeface="Times New Roman"/>
              </a:rPr>
              <a:t>as</a:t>
            </a:r>
            <a:r>
              <a:rPr sz="1400" spc="386" dirty="0">
                <a:solidFill>
                  <a:srgbClr val="525456"/>
                </a:solidFill>
                <a:latin typeface="Times New Roman"/>
                <a:cs typeface="Times New Roman"/>
              </a:rPr>
              <a:t>c</a:t>
            </a:r>
            <a:r>
              <a:rPr sz="1400" spc="386" dirty="0">
                <a:solidFill>
                  <a:srgbClr val="6B696D"/>
                </a:solidFill>
                <a:latin typeface="Times New Roman"/>
                <a:cs typeface="Times New Roman"/>
              </a:rPr>
              <a:t>r</a:t>
            </a:r>
            <a:r>
              <a:rPr sz="1400" spc="386" dirty="0">
                <a:solidFill>
                  <a:srgbClr val="424446"/>
                </a:solidFill>
                <a:latin typeface="Times New Roman"/>
                <a:cs typeface="Times New Roman"/>
              </a:rPr>
              <a:t>i</a:t>
            </a:r>
            <a:r>
              <a:rPr sz="1400" spc="386" dirty="0">
                <a:solidFill>
                  <a:srgbClr val="525456"/>
                </a:solidFill>
                <a:latin typeface="Times New Roman"/>
                <a:cs typeface="Times New Roman"/>
              </a:rPr>
              <a:t>p</a:t>
            </a:r>
            <a:r>
              <a:rPr sz="1400" spc="386" dirty="0">
                <a:solidFill>
                  <a:srgbClr val="6B696D"/>
                </a:solidFill>
                <a:latin typeface="Times New Roman"/>
                <a:cs typeface="Times New Roman"/>
              </a:rPr>
              <a:t>t"</a:t>
            </a:r>
            <a:endParaRPr sz="1400">
              <a:latin typeface="Times New Roman"/>
              <a:cs typeface="Times New Roman"/>
            </a:endParaRPr>
          </a:p>
        </p:txBody>
      </p:sp>
      <p:sp>
        <p:nvSpPr>
          <p:cNvPr id="4" name="object 4"/>
          <p:cNvSpPr txBox="1"/>
          <p:nvPr/>
        </p:nvSpPr>
        <p:spPr>
          <a:xfrm>
            <a:off x="6899655" y="8681854"/>
            <a:ext cx="2672726" cy="1594036"/>
          </a:xfrm>
          <a:prstGeom prst="rect">
            <a:avLst/>
          </a:prstGeom>
        </p:spPr>
        <p:txBody>
          <a:bodyPr wrap="square" lIns="0" tIns="20764" rIns="0" bIns="0" rtlCol="0">
            <a:noAutofit/>
          </a:bodyPr>
          <a:lstStyle/>
          <a:p>
            <a:pPr marL="25400" marR="14030">
              <a:lnSpc>
                <a:spcPts val="3270"/>
              </a:lnSpc>
            </a:pPr>
            <a:r>
              <a:rPr sz="1600" b="1" spc="190" dirty="0">
                <a:solidFill>
                  <a:srgbClr val="525456"/>
                </a:solidFill>
                <a:latin typeface="Times New Roman"/>
                <a:cs typeface="Times New Roman"/>
              </a:rPr>
              <a:t>f</a:t>
            </a:r>
            <a:r>
              <a:rPr sz="1600" b="1" spc="150" dirty="0">
                <a:solidFill>
                  <a:srgbClr val="525456"/>
                </a:solidFill>
                <a:latin typeface="Times New Roman"/>
                <a:cs typeface="Times New Roman"/>
              </a:rPr>
              <a:t>u</a:t>
            </a:r>
            <a:r>
              <a:rPr sz="1600" b="1" spc="130" dirty="0">
                <a:solidFill>
                  <a:srgbClr val="525456"/>
                </a:solidFill>
                <a:latin typeface="Times New Roman"/>
                <a:cs typeface="Times New Roman"/>
              </a:rPr>
              <a:t>n</a:t>
            </a:r>
            <a:r>
              <a:rPr sz="1600" b="1" spc="198" dirty="0">
                <a:solidFill>
                  <a:srgbClr val="6B696D"/>
                </a:solidFill>
                <a:latin typeface="Times New Roman"/>
                <a:cs typeface="Times New Roman"/>
              </a:rPr>
              <a:t>c</a:t>
            </a:r>
            <a:r>
              <a:rPr sz="1600" b="1" spc="374" dirty="0">
                <a:solidFill>
                  <a:srgbClr val="424446"/>
                </a:solidFill>
                <a:latin typeface="Times New Roman"/>
                <a:cs typeface="Times New Roman"/>
              </a:rPr>
              <a:t>t</a:t>
            </a:r>
            <a:r>
              <a:rPr sz="1600" b="1" spc="566" dirty="0">
                <a:solidFill>
                  <a:srgbClr val="6B696D"/>
                </a:solidFill>
                <a:latin typeface="Times New Roman"/>
                <a:cs typeface="Times New Roman"/>
              </a:rPr>
              <a:t>i</a:t>
            </a:r>
            <a:r>
              <a:rPr sz="1600" b="1" spc="114" dirty="0">
                <a:solidFill>
                  <a:srgbClr val="525456"/>
                </a:solidFill>
                <a:latin typeface="Times New Roman"/>
                <a:cs typeface="Times New Roman"/>
              </a:rPr>
              <a:t>o</a:t>
            </a:r>
            <a:r>
              <a:rPr sz="1600" b="1" spc="6" dirty="0">
                <a:solidFill>
                  <a:srgbClr val="424446"/>
                </a:solidFill>
                <a:latin typeface="Times New Roman"/>
                <a:cs typeface="Times New Roman"/>
              </a:rPr>
              <a:t>n</a:t>
            </a:r>
            <a:r>
              <a:rPr sz="1600" b="1" dirty="0">
                <a:solidFill>
                  <a:srgbClr val="424446"/>
                </a:solidFill>
                <a:latin typeface="Times New Roman"/>
                <a:cs typeface="Times New Roman"/>
              </a:rPr>
              <a:t>  </a:t>
            </a:r>
            <a:r>
              <a:rPr sz="1600" b="1" spc="-78" dirty="0">
                <a:solidFill>
                  <a:srgbClr val="424446"/>
                </a:solidFill>
                <a:latin typeface="Times New Roman"/>
                <a:cs typeface="Times New Roman"/>
              </a:rPr>
              <a:t> </a:t>
            </a:r>
            <a:r>
              <a:rPr sz="3000" b="1" spc="-54" dirty="0">
                <a:solidFill>
                  <a:srgbClr val="6B696D"/>
                </a:solidFill>
                <a:latin typeface="Arial"/>
                <a:cs typeface="Arial"/>
              </a:rPr>
              <a:t>o</a:t>
            </a:r>
            <a:r>
              <a:rPr sz="3000" b="1" spc="-822" dirty="0">
                <a:solidFill>
                  <a:srgbClr val="9C979A"/>
                </a:solidFill>
                <a:latin typeface="Arial"/>
                <a:cs typeface="Arial"/>
              </a:rPr>
              <a:t>q</a:t>
            </a:r>
            <a:r>
              <a:rPr sz="1200" spc="366" dirty="0">
                <a:solidFill>
                  <a:srgbClr val="6B696D"/>
                </a:solidFill>
                <a:latin typeface="Arial"/>
                <a:cs typeface="Arial"/>
              </a:rPr>
              <a:t>(</a:t>
            </a:r>
            <a:r>
              <a:rPr sz="1200" spc="578" dirty="0">
                <a:solidFill>
                  <a:srgbClr val="6B696D"/>
                </a:solidFill>
                <a:latin typeface="Arial"/>
                <a:cs typeface="Arial"/>
              </a:rPr>
              <a:t>a</a:t>
            </a:r>
            <a:r>
              <a:rPr sz="1200" spc="286" dirty="0">
                <a:solidFill>
                  <a:srgbClr val="6B696D"/>
                </a:solidFill>
                <a:latin typeface="Arial"/>
                <a:cs typeface="Arial"/>
              </a:rPr>
              <a:t>,</a:t>
            </a:r>
            <a:r>
              <a:rPr sz="1200" spc="434" dirty="0">
                <a:solidFill>
                  <a:srgbClr val="6B696D"/>
                </a:solidFill>
                <a:latin typeface="Arial"/>
                <a:cs typeface="Arial"/>
              </a:rPr>
              <a:t>b</a:t>
            </a:r>
            <a:r>
              <a:rPr sz="1600" b="1" spc="412" dirty="0">
                <a:solidFill>
                  <a:srgbClr val="6B696D"/>
                </a:solidFill>
                <a:latin typeface="Times New Roman"/>
                <a:cs typeface="Times New Roman"/>
              </a:rPr>
              <a:t>,</a:t>
            </a:r>
            <a:r>
              <a:rPr sz="1600" b="1" spc="442" dirty="0">
                <a:solidFill>
                  <a:srgbClr val="857E85"/>
                </a:solidFill>
                <a:latin typeface="Times New Roman"/>
                <a:cs typeface="Times New Roman"/>
              </a:rPr>
              <a:t>c</a:t>
            </a:r>
            <a:r>
              <a:rPr sz="1600" b="1" spc="316" dirty="0">
                <a:solidFill>
                  <a:srgbClr val="6B696D"/>
                </a:solidFill>
                <a:latin typeface="Times New Roman"/>
                <a:cs typeface="Times New Roman"/>
              </a:rPr>
              <a:t>,</a:t>
            </a:r>
            <a:r>
              <a:rPr sz="1200" spc="434" dirty="0">
                <a:solidFill>
                  <a:srgbClr val="525456"/>
                </a:solidFill>
                <a:latin typeface="Arial"/>
                <a:cs typeface="Arial"/>
              </a:rPr>
              <a:t>d</a:t>
            </a:r>
            <a:r>
              <a:rPr sz="1200" spc="88" dirty="0">
                <a:solidFill>
                  <a:srgbClr val="6B696D"/>
                </a:solidFill>
                <a:latin typeface="Arial"/>
                <a:cs typeface="Arial"/>
              </a:rPr>
              <a:t>)</a:t>
            </a:r>
            <a:endParaRPr sz="1200">
              <a:latin typeface="Arial"/>
              <a:cs typeface="Arial"/>
            </a:endParaRPr>
          </a:p>
          <a:p>
            <a:pPr marL="55880" marR="14030">
              <a:lnSpc>
                <a:spcPts val="1490"/>
              </a:lnSpc>
            </a:pPr>
            <a:r>
              <a:rPr sz="1400" dirty="0">
                <a:solidFill>
                  <a:srgbClr val="424446"/>
                </a:solidFill>
                <a:latin typeface="Times New Roman"/>
                <a:cs typeface="Times New Roman"/>
              </a:rPr>
              <a:t>(</a:t>
            </a:r>
            <a:endParaRPr sz="1400">
              <a:latin typeface="Times New Roman"/>
              <a:cs typeface="Times New Roman"/>
            </a:endParaRPr>
          </a:p>
          <a:p>
            <a:pPr marL="275336" marR="14030">
              <a:lnSpc>
                <a:spcPct val="95825"/>
              </a:lnSpc>
              <a:spcBef>
                <a:spcPts val="94"/>
              </a:spcBef>
            </a:pPr>
            <a:r>
              <a:rPr sz="1600" spc="462" dirty="0">
                <a:solidFill>
                  <a:srgbClr val="8EA8A8"/>
                </a:solidFill>
                <a:latin typeface="Times New Roman"/>
                <a:cs typeface="Times New Roman"/>
              </a:rPr>
              <a:t>alert</a:t>
            </a:r>
            <a:r>
              <a:rPr sz="1600" spc="462" dirty="0">
                <a:solidFill>
                  <a:srgbClr val="424446"/>
                </a:solidFill>
                <a:latin typeface="Times New Roman"/>
                <a:cs typeface="Times New Roman"/>
              </a:rPr>
              <a:t>(</a:t>
            </a:r>
            <a:r>
              <a:rPr sz="1600" spc="462" dirty="0">
                <a:solidFill>
                  <a:srgbClr val="6B696D"/>
                </a:solidFill>
                <a:latin typeface="Times New Roman"/>
                <a:cs typeface="Times New Roman"/>
              </a:rPr>
              <a:t>a:</a:t>
            </a:r>
            <a:r>
              <a:rPr sz="1600" spc="462" dirty="0">
                <a:solidFill>
                  <a:srgbClr val="B5ACAA"/>
                </a:solidFill>
                <a:latin typeface="Times New Roman"/>
                <a:cs typeface="Times New Roman"/>
              </a:rPr>
              <a:t>]</a:t>
            </a:r>
            <a:endParaRPr sz="1600">
              <a:latin typeface="Times New Roman"/>
              <a:cs typeface="Times New Roman"/>
            </a:endParaRPr>
          </a:p>
          <a:p>
            <a:pPr marL="269240" indent="6096">
              <a:lnSpc>
                <a:spcPct val="91896"/>
              </a:lnSpc>
              <a:spcBef>
                <a:spcPts val="270"/>
              </a:spcBef>
            </a:pPr>
            <a:r>
              <a:rPr sz="1400" spc="94" dirty="0">
                <a:solidFill>
                  <a:srgbClr val="8EA8A8"/>
                </a:solidFill>
                <a:latin typeface="Times New Roman"/>
                <a:cs typeface="Times New Roman"/>
              </a:rPr>
              <a:t>c</a:t>
            </a:r>
            <a:r>
              <a:rPr sz="1400" spc="304" dirty="0">
                <a:solidFill>
                  <a:srgbClr val="A0B8B8"/>
                </a:solidFill>
                <a:latin typeface="Times New Roman"/>
                <a:cs typeface="Times New Roman"/>
              </a:rPr>
              <a:t>o</a:t>
            </a:r>
            <a:r>
              <a:rPr sz="1400" spc="432" dirty="0">
                <a:solidFill>
                  <a:srgbClr val="8EA8A8"/>
                </a:solidFill>
                <a:latin typeface="Times New Roman"/>
                <a:cs typeface="Times New Roman"/>
              </a:rPr>
              <a:t>n</a:t>
            </a:r>
            <a:r>
              <a:rPr sz="1400" spc="316" dirty="0">
                <a:solidFill>
                  <a:srgbClr val="8EA8A8"/>
                </a:solidFill>
                <a:latin typeface="Times New Roman"/>
                <a:cs typeface="Times New Roman"/>
              </a:rPr>
              <a:t>f</a:t>
            </a:r>
            <a:r>
              <a:rPr sz="1400" spc="526" dirty="0">
                <a:solidFill>
                  <a:srgbClr val="8EA8A8"/>
                </a:solidFill>
                <a:latin typeface="Times New Roman"/>
                <a:cs typeface="Times New Roman"/>
              </a:rPr>
              <a:t>i</a:t>
            </a:r>
            <a:r>
              <a:rPr sz="1400" spc="400" dirty="0">
                <a:solidFill>
                  <a:srgbClr val="8EA8A8"/>
                </a:solidFill>
                <a:latin typeface="Times New Roman"/>
                <a:cs typeface="Times New Roman"/>
              </a:rPr>
              <a:t>r</a:t>
            </a:r>
            <a:r>
              <a:rPr sz="1400" spc="18" dirty="0">
                <a:solidFill>
                  <a:srgbClr val="8EA8A8"/>
                </a:solidFill>
                <a:latin typeface="Times New Roman"/>
                <a:cs typeface="Times New Roman"/>
              </a:rPr>
              <a:t>m</a:t>
            </a:r>
            <a:r>
              <a:rPr sz="1400" spc="202" dirty="0">
                <a:solidFill>
                  <a:srgbClr val="6B696D"/>
                </a:solidFill>
                <a:latin typeface="Times New Roman"/>
                <a:cs typeface="Times New Roman"/>
              </a:rPr>
              <a:t>(</a:t>
            </a:r>
            <a:r>
              <a:rPr sz="1400" spc="1358" dirty="0">
                <a:solidFill>
                  <a:srgbClr val="6B696D"/>
                </a:solidFill>
                <a:latin typeface="Times New Roman"/>
                <a:cs typeface="Times New Roman"/>
              </a:rPr>
              <a:t>b</a:t>
            </a:r>
            <a:r>
              <a:rPr sz="1400" spc="318" dirty="0">
                <a:solidFill>
                  <a:srgbClr val="857E85"/>
                </a:solidFill>
                <a:latin typeface="Times New Roman"/>
                <a:cs typeface="Times New Roman"/>
              </a:rPr>
              <a:t>;</a:t>
            </a:r>
            <a:r>
              <a:rPr sz="1400" spc="288" dirty="0">
                <a:solidFill>
                  <a:srgbClr val="857E85"/>
                </a:solidFill>
                <a:latin typeface="Times New Roman"/>
                <a:cs typeface="Times New Roman"/>
              </a:rPr>
              <a:t> </a:t>
            </a:r>
            <a:r>
              <a:rPr sz="1400" spc="14" dirty="0">
                <a:solidFill>
                  <a:srgbClr val="8EA8A8"/>
                </a:solidFill>
                <a:latin typeface="Times New Roman"/>
                <a:cs typeface="Times New Roman"/>
              </a:rPr>
              <a:t>p</a:t>
            </a:r>
            <a:r>
              <a:rPr sz="1400" spc="534" dirty="0">
                <a:solidFill>
                  <a:srgbClr val="8EA8A8"/>
                </a:solidFill>
                <a:latin typeface="Times New Roman"/>
                <a:cs typeface="Times New Roman"/>
              </a:rPr>
              <a:t>r</a:t>
            </a:r>
            <a:r>
              <a:rPr sz="1400" spc="54" dirty="0">
                <a:solidFill>
                  <a:srgbClr val="8EA8A8"/>
                </a:solidFill>
                <a:latin typeface="Times New Roman"/>
                <a:cs typeface="Times New Roman"/>
              </a:rPr>
              <a:t>o</a:t>
            </a:r>
            <a:r>
              <a:rPr sz="1400" spc="124" dirty="0">
                <a:solidFill>
                  <a:srgbClr val="8EA8A8"/>
                </a:solidFill>
                <a:latin typeface="Times New Roman"/>
                <a:cs typeface="Times New Roman"/>
              </a:rPr>
              <a:t>m</a:t>
            </a:r>
            <a:r>
              <a:rPr sz="1400" spc="164" dirty="0">
                <a:solidFill>
                  <a:srgbClr val="8EA8A8"/>
                </a:solidFill>
                <a:latin typeface="Times New Roman"/>
                <a:cs typeface="Times New Roman"/>
              </a:rPr>
              <a:t>p</a:t>
            </a:r>
            <a:r>
              <a:rPr sz="1400" spc="566" dirty="0">
                <a:solidFill>
                  <a:srgbClr val="8EA8A8"/>
                </a:solidFill>
                <a:latin typeface="Times New Roman"/>
                <a:cs typeface="Times New Roman"/>
              </a:rPr>
              <a:t>t</a:t>
            </a:r>
            <a:r>
              <a:rPr sz="1400" spc="400" dirty="0">
                <a:solidFill>
                  <a:srgbClr val="525456"/>
                </a:solidFill>
                <a:latin typeface="Times New Roman"/>
                <a:cs typeface="Times New Roman"/>
              </a:rPr>
              <a:t>(</a:t>
            </a:r>
            <a:r>
              <a:rPr sz="1400" spc="482" dirty="0">
                <a:solidFill>
                  <a:srgbClr val="525456"/>
                </a:solidFill>
                <a:latin typeface="Times New Roman"/>
                <a:cs typeface="Times New Roman"/>
              </a:rPr>
              <a:t>c</a:t>
            </a:r>
            <a:r>
              <a:rPr sz="1400" spc="308" dirty="0">
                <a:solidFill>
                  <a:srgbClr val="525456"/>
                </a:solidFill>
                <a:latin typeface="Times New Roman"/>
                <a:cs typeface="Times New Roman"/>
              </a:rPr>
              <a:t>,</a:t>
            </a:r>
            <a:r>
              <a:rPr sz="1400" dirty="0">
                <a:solidFill>
                  <a:srgbClr val="525456"/>
                </a:solidFill>
                <a:latin typeface="Times New Roman"/>
                <a:cs typeface="Times New Roman"/>
              </a:rPr>
              <a:t>   </a:t>
            </a:r>
            <a:r>
              <a:rPr sz="1400" spc="-138" dirty="0">
                <a:solidFill>
                  <a:srgbClr val="525456"/>
                </a:solidFill>
                <a:latin typeface="Times New Roman"/>
                <a:cs typeface="Times New Roman"/>
              </a:rPr>
              <a:t> </a:t>
            </a:r>
            <a:r>
              <a:rPr sz="1800" spc="534" dirty="0">
                <a:solidFill>
                  <a:srgbClr val="424446"/>
                </a:solidFill>
                <a:latin typeface="Times New Roman"/>
                <a:cs typeface="Times New Roman"/>
              </a:rPr>
              <a:t>d</a:t>
            </a:r>
            <a:r>
              <a:rPr sz="1800" spc="626" dirty="0">
                <a:solidFill>
                  <a:srgbClr val="857E85"/>
                </a:solidFill>
                <a:latin typeface="Times New Roman"/>
                <a:cs typeface="Times New Roman"/>
              </a:rPr>
              <a:t>;</a:t>
            </a:r>
            <a:r>
              <a:rPr sz="1800" spc="564" dirty="0">
                <a:solidFill>
                  <a:srgbClr val="857E85"/>
                </a:solidFill>
                <a:latin typeface="Times New Roman"/>
                <a:cs typeface="Times New Roman"/>
              </a:rPr>
              <a:t> </a:t>
            </a:r>
            <a:r>
              <a:rPr sz="1600" spc="126" dirty="0">
                <a:solidFill>
                  <a:srgbClr val="857E85"/>
                </a:solidFill>
                <a:latin typeface="Times New Roman"/>
                <a:cs typeface="Times New Roman"/>
              </a:rPr>
              <a:t>d</a:t>
            </a:r>
            <a:r>
              <a:rPr sz="1600" spc="48" dirty="0">
                <a:solidFill>
                  <a:srgbClr val="857E85"/>
                </a:solidFill>
                <a:latin typeface="Times New Roman"/>
                <a:cs typeface="Times New Roman"/>
              </a:rPr>
              <a:t>o</a:t>
            </a:r>
            <a:r>
              <a:rPr sz="1600" spc="244" dirty="0">
                <a:solidFill>
                  <a:srgbClr val="9C979A"/>
                </a:solidFill>
                <a:latin typeface="Times New Roman"/>
                <a:cs typeface="Times New Roman"/>
              </a:rPr>
              <a:t>c</a:t>
            </a:r>
            <a:r>
              <a:rPr sz="1600" spc="2128" dirty="0">
                <a:solidFill>
                  <a:srgbClr val="857E85"/>
                </a:solidFill>
                <a:latin typeface="Times New Roman"/>
                <a:cs typeface="Times New Roman"/>
              </a:rPr>
              <a:t>e</a:t>
            </a:r>
            <a:r>
              <a:rPr sz="1600" spc="204" dirty="0">
                <a:solidFill>
                  <a:srgbClr val="857E85"/>
                </a:solidFill>
                <a:latin typeface="Times New Roman"/>
                <a:cs typeface="Times New Roman"/>
              </a:rPr>
              <a:t>n</a:t>
            </a:r>
            <a:r>
              <a:rPr sz="1600" spc="514" dirty="0">
                <a:solidFill>
                  <a:srgbClr val="9C979A"/>
                </a:solidFill>
                <a:latin typeface="Times New Roman"/>
                <a:cs typeface="Times New Roman"/>
              </a:rPr>
              <a:t>t</a:t>
            </a:r>
            <a:r>
              <a:rPr sz="1600" spc="316" dirty="0">
                <a:solidFill>
                  <a:srgbClr val="525456"/>
                </a:solidFill>
                <a:latin typeface="Times New Roman"/>
                <a:cs typeface="Times New Roman"/>
              </a:rPr>
              <a:t>.</a:t>
            </a:r>
            <a:r>
              <a:rPr sz="1600" spc="-50" dirty="0">
                <a:solidFill>
                  <a:srgbClr val="8EA8A8"/>
                </a:solidFill>
                <a:latin typeface="Times New Roman"/>
                <a:cs typeface="Times New Roman"/>
              </a:rPr>
              <a:t>w</a:t>
            </a:r>
            <a:r>
              <a:rPr sz="1600" spc="474" dirty="0">
                <a:solidFill>
                  <a:srgbClr val="A0B8B8"/>
                </a:solidFill>
                <a:latin typeface="Times New Roman"/>
                <a:cs typeface="Times New Roman"/>
              </a:rPr>
              <a:t>r</a:t>
            </a:r>
            <a:r>
              <a:rPr sz="1600" spc="424" dirty="0">
                <a:solidFill>
                  <a:srgbClr val="8EA8A8"/>
                </a:solidFill>
                <a:latin typeface="Times New Roman"/>
                <a:cs typeface="Times New Roman"/>
              </a:rPr>
              <a:t>i</a:t>
            </a:r>
            <a:r>
              <a:rPr sz="1600" spc="462" dirty="0">
                <a:solidFill>
                  <a:srgbClr val="A0B8B8"/>
                </a:solidFill>
                <a:latin typeface="Times New Roman"/>
                <a:cs typeface="Times New Roman"/>
              </a:rPr>
              <a:t>t</a:t>
            </a:r>
            <a:r>
              <a:rPr sz="1600" spc="294" dirty="0">
                <a:solidFill>
                  <a:srgbClr val="8EA8A8"/>
                </a:solidFill>
                <a:latin typeface="Times New Roman"/>
                <a:cs typeface="Times New Roman"/>
              </a:rPr>
              <a:t>e</a:t>
            </a:r>
            <a:r>
              <a:rPr sz="1600" spc="462" dirty="0">
                <a:solidFill>
                  <a:srgbClr val="8EA8A8"/>
                </a:solidFill>
                <a:latin typeface="Times New Roman"/>
                <a:cs typeface="Times New Roman"/>
              </a:rPr>
              <a:t>l</a:t>
            </a:r>
            <a:r>
              <a:rPr sz="1600" spc="204" dirty="0">
                <a:solidFill>
                  <a:srgbClr val="A0B8B8"/>
                </a:solidFill>
                <a:latin typeface="Times New Roman"/>
                <a:cs typeface="Times New Roman"/>
              </a:rPr>
              <a:t>n</a:t>
            </a:r>
            <a:r>
              <a:rPr sz="1600" spc="230" dirty="0">
                <a:solidFill>
                  <a:srgbClr val="525456"/>
                </a:solidFill>
                <a:latin typeface="Times New Roman"/>
                <a:cs typeface="Times New Roman"/>
              </a:rPr>
              <a:t>(</a:t>
            </a:r>
            <a:r>
              <a:rPr sz="1600" spc="394" dirty="0">
                <a:solidFill>
                  <a:srgbClr val="525456"/>
                </a:solidFill>
                <a:latin typeface="Times New Roman"/>
                <a:cs typeface="Times New Roman"/>
              </a:rPr>
              <a:t>a</a:t>
            </a:r>
            <a:r>
              <a:rPr sz="1600" spc="332" dirty="0">
                <a:solidFill>
                  <a:srgbClr val="6B696D"/>
                </a:solidFill>
                <a:latin typeface="Times New Roman"/>
                <a:cs typeface="Times New Roman"/>
              </a:rPr>
              <a:t>)</a:t>
            </a:r>
            <a:r>
              <a:rPr sz="1600" spc="360" dirty="0">
                <a:solidFill>
                  <a:srgbClr val="525456"/>
                </a:solidFill>
                <a:latin typeface="Times New Roman"/>
                <a:cs typeface="Times New Roman"/>
              </a:rPr>
              <a:t>;</a:t>
            </a:r>
            <a:endParaRPr sz="1600">
              <a:latin typeface="Times New Roman"/>
              <a:cs typeface="Times New Roman"/>
            </a:endParaRPr>
          </a:p>
        </p:txBody>
      </p:sp>
      <p:sp>
        <p:nvSpPr>
          <p:cNvPr id="3" name="object 3"/>
          <p:cNvSpPr txBox="1"/>
          <p:nvPr/>
        </p:nvSpPr>
        <p:spPr>
          <a:xfrm>
            <a:off x="6869175" y="10280073"/>
            <a:ext cx="3438270" cy="710182"/>
          </a:xfrm>
          <a:prstGeom prst="rect">
            <a:avLst/>
          </a:prstGeom>
        </p:spPr>
        <p:txBody>
          <a:bodyPr wrap="square" lIns="0" tIns="2540" rIns="0" bIns="0" rtlCol="0">
            <a:noAutofit/>
          </a:bodyPr>
          <a:lstStyle/>
          <a:p>
            <a:pPr marL="305814" indent="-280414">
              <a:lnSpc>
                <a:spcPct val="98029"/>
              </a:lnSpc>
            </a:pPr>
            <a:r>
              <a:rPr sz="1400" spc="550" dirty="0">
                <a:solidFill>
                  <a:srgbClr val="B5ACAA"/>
                </a:solidFill>
                <a:latin typeface="Times New Roman"/>
                <a:cs typeface="Times New Roman"/>
              </a:rPr>
              <a:t>_</a:t>
            </a:r>
            <a:r>
              <a:rPr sz="1400" spc="348" dirty="0">
                <a:solidFill>
                  <a:srgbClr val="B5ACAA"/>
                </a:solidFill>
                <a:latin typeface="Times New Roman"/>
                <a:cs typeface="Times New Roman"/>
              </a:rPr>
              <a:t>-</a:t>
            </a:r>
            <a:r>
              <a:rPr sz="1400" spc="242" dirty="0">
                <a:solidFill>
                  <a:srgbClr val="6B696D"/>
                </a:solidFill>
                <a:latin typeface="Times New Roman"/>
                <a:cs typeface="Times New Roman"/>
              </a:rPr>
              <a:t>d</a:t>
            </a:r>
            <a:r>
              <a:rPr sz="1400" spc="224" dirty="0">
                <a:solidFill>
                  <a:srgbClr val="6B696D"/>
                </a:solidFill>
                <a:latin typeface="Times New Roman"/>
                <a:cs typeface="Times New Roman"/>
              </a:rPr>
              <a:t>o</a:t>
            </a:r>
            <a:r>
              <a:rPr sz="1400" spc="340" dirty="0">
                <a:solidFill>
                  <a:srgbClr val="6B696D"/>
                </a:solidFill>
                <a:latin typeface="Times New Roman"/>
                <a:cs typeface="Times New Roman"/>
              </a:rPr>
              <a:t>c</a:t>
            </a:r>
            <a:r>
              <a:rPr sz="1400" spc="2210" dirty="0">
                <a:solidFill>
                  <a:srgbClr val="6B696D"/>
                </a:solidFill>
                <a:latin typeface="Times New Roman"/>
                <a:cs typeface="Times New Roman"/>
              </a:rPr>
              <a:t>e</a:t>
            </a:r>
            <a:r>
              <a:rPr sz="1400" spc="310" dirty="0">
                <a:solidFill>
                  <a:srgbClr val="6B696D"/>
                </a:solidFill>
                <a:latin typeface="Times New Roman"/>
                <a:cs typeface="Times New Roman"/>
              </a:rPr>
              <a:t>n</a:t>
            </a:r>
            <a:r>
              <a:rPr sz="1400" spc="574" dirty="0">
                <a:solidFill>
                  <a:srgbClr val="857E85"/>
                </a:solidFill>
                <a:latin typeface="Times New Roman"/>
                <a:cs typeface="Times New Roman"/>
              </a:rPr>
              <a:t>t</a:t>
            </a:r>
            <a:r>
              <a:rPr sz="1400" spc="366" dirty="0">
                <a:solidFill>
                  <a:srgbClr val="525456"/>
                </a:solidFill>
                <a:latin typeface="Times New Roman"/>
                <a:cs typeface="Times New Roman"/>
              </a:rPr>
              <a:t>.</a:t>
            </a:r>
            <a:r>
              <a:rPr sz="1400" spc="1596" dirty="0">
                <a:solidFill>
                  <a:srgbClr val="8EA8A8"/>
                </a:solidFill>
                <a:latin typeface="Times New Roman"/>
                <a:cs typeface="Times New Roman"/>
              </a:rPr>
              <a:t>r</a:t>
            </a:r>
            <a:r>
              <a:rPr sz="1400" spc="476" dirty="0">
                <a:solidFill>
                  <a:srgbClr val="8EA8A8"/>
                </a:solidFill>
                <a:latin typeface="Times New Roman"/>
                <a:cs typeface="Times New Roman"/>
              </a:rPr>
              <a:t>i</a:t>
            </a:r>
            <a:r>
              <a:rPr sz="1400" spc="574" dirty="0">
                <a:solidFill>
                  <a:srgbClr val="8EA8A8"/>
                </a:solidFill>
                <a:latin typeface="Times New Roman"/>
                <a:cs typeface="Times New Roman"/>
              </a:rPr>
              <a:t>t</a:t>
            </a:r>
            <a:r>
              <a:rPr sz="1400" spc="340" dirty="0">
                <a:solidFill>
                  <a:srgbClr val="8EA8A8"/>
                </a:solidFill>
                <a:latin typeface="Times New Roman"/>
                <a:cs typeface="Times New Roman"/>
              </a:rPr>
              <a:t>e</a:t>
            </a:r>
            <a:r>
              <a:rPr sz="1400" spc="300" dirty="0">
                <a:solidFill>
                  <a:srgbClr val="6B696D"/>
                </a:solidFill>
                <a:latin typeface="Times New Roman"/>
                <a:cs typeface="Times New Roman"/>
              </a:rPr>
              <a:t>(</a:t>
            </a:r>
            <a:r>
              <a:rPr sz="1400" spc="524" dirty="0">
                <a:solidFill>
                  <a:srgbClr val="6B696D"/>
                </a:solidFill>
                <a:latin typeface="Times New Roman"/>
                <a:cs typeface="Times New Roman"/>
              </a:rPr>
              <a:t>a</a:t>
            </a:r>
            <a:r>
              <a:rPr sz="1400" spc="310" dirty="0">
                <a:solidFill>
                  <a:srgbClr val="6B696D"/>
                </a:solidFill>
                <a:latin typeface="Times New Roman"/>
                <a:cs typeface="Times New Roman"/>
              </a:rPr>
              <a:t>4</a:t>
            </a:r>
            <a:r>
              <a:rPr sz="1400" spc="232" dirty="0">
                <a:solidFill>
                  <a:srgbClr val="B5ACAA"/>
                </a:solidFill>
                <a:latin typeface="Times New Roman"/>
                <a:cs typeface="Times New Roman"/>
              </a:rPr>
              <a:t>'</a:t>
            </a:r>
            <a:r>
              <a:rPr sz="1400" dirty="0">
                <a:solidFill>
                  <a:srgbClr val="B5ACAA"/>
                </a:solidFill>
                <a:latin typeface="Times New Roman"/>
                <a:cs typeface="Times New Roman"/>
              </a:rPr>
              <a:t>    </a:t>
            </a:r>
            <a:r>
              <a:rPr sz="1400" spc="-78" dirty="0">
                <a:solidFill>
                  <a:srgbClr val="B5ACAA"/>
                </a:solidFill>
                <a:latin typeface="Times New Roman"/>
                <a:cs typeface="Times New Roman"/>
              </a:rPr>
              <a:t> </a:t>
            </a:r>
            <a:r>
              <a:rPr sz="1400" spc="86" dirty="0">
                <a:solidFill>
                  <a:srgbClr val="424446"/>
                </a:solidFill>
                <a:latin typeface="Times New Roman"/>
                <a:cs typeface="Times New Roman"/>
              </a:rPr>
              <a:t>'</a:t>
            </a:r>
            <a:r>
              <a:rPr sz="1400" spc="400" dirty="0">
                <a:solidFill>
                  <a:srgbClr val="857E85"/>
                </a:solidFill>
                <a:latin typeface="Times New Roman"/>
                <a:cs typeface="Times New Roman"/>
              </a:rPr>
              <a:t>4</a:t>
            </a:r>
            <a:r>
              <a:rPr sz="1400" spc="350" dirty="0">
                <a:solidFill>
                  <a:srgbClr val="424446"/>
                </a:solidFill>
                <a:latin typeface="Times New Roman"/>
                <a:cs typeface="Times New Roman"/>
              </a:rPr>
              <a:t>b</a:t>
            </a:r>
            <a:r>
              <a:rPr sz="1400" spc="444" dirty="0">
                <a:solidFill>
                  <a:srgbClr val="424446"/>
                </a:solidFill>
                <a:latin typeface="Times New Roman"/>
                <a:cs typeface="Times New Roman"/>
              </a:rPr>
              <a:t>)</a:t>
            </a:r>
            <a:r>
              <a:rPr sz="1400" spc="436" dirty="0">
                <a:solidFill>
                  <a:srgbClr val="6B696D"/>
                </a:solidFill>
                <a:latin typeface="Times New Roman"/>
                <a:cs typeface="Times New Roman"/>
              </a:rPr>
              <a:t>;</a:t>
            </a:r>
            <a:r>
              <a:rPr sz="1400" spc="392" dirty="0">
                <a:solidFill>
                  <a:srgbClr val="6B696D"/>
                </a:solidFill>
                <a:latin typeface="Times New Roman"/>
                <a:cs typeface="Times New Roman"/>
              </a:rPr>
              <a:t> </a:t>
            </a:r>
            <a:r>
              <a:rPr sz="1800" spc="-16" dirty="0">
                <a:solidFill>
                  <a:srgbClr val="857E85"/>
                </a:solidFill>
                <a:latin typeface="Times New Roman"/>
                <a:cs typeface="Times New Roman"/>
              </a:rPr>
              <a:t>d</a:t>
            </a:r>
            <a:r>
              <a:rPr sz="1800" spc="-56" dirty="0">
                <a:solidFill>
                  <a:srgbClr val="857E85"/>
                </a:solidFill>
                <a:latin typeface="Times New Roman"/>
                <a:cs typeface="Times New Roman"/>
              </a:rPr>
              <a:t>o</a:t>
            </a:r>
            <a:r>
              <a:rPr sz="1800" spc="116" dirty="0">
                <a:solidFill>
                  <a:srgbClr val="9C979A"/>
                </a:solidFill>
                <a:latin typeface="Times New Roman"/>
                <a:cs typeface="Times New Roman"/>
              </a:rPr>
              <a:t>c</a:t>
            </a:r>
            <a:r>
              <a:rPr sz="1800" spc="206" dirty="0">
                <a:solidFill>
                  <a:srgbClr val="857E85"/>
                </a:solidFill>
                <a:latin typeface="Times New Roman"/>
                <a:cs typeface="Times New Roman"/>
              </a:rPr>
              <a:t>ur</a:t>
            </a:r>
            <a:r>
              <a:rPr sz="1800" spc="160" dirty="0">
                <a:solidFill>
                  <a:srgbClr val="857E85"/>
                </a:solidFill>
                <a:latin typeface="Times New Roman"/>
                <a:cs typeface="Times New Roman"/>
              </a:rPr>
              <a:t>e</a:t>
            </a:r>
            <a:r>
              <a:rPr sz="1800" spc="106" dirty="0">
                <a:solidFill>
                  <a:srgbClr val="857E85"/>
                </a:solidFill>
                <a:latin typeface="Times New Roman"/>
                <a:cs typeface="Times New Roman"/>
              </a:rPr>
              <a:t>n</a:t>
            </a:r>
            <a:r>
              <a:rPr sz="1800" spc="458" dirty="0">
                <a:solidFill>
                  <a:srgbClr val="9C979A"/>
                </a:solidFill>
                <a:latin typeface="Times New Roman"/>
                <a:cs typeface="Times New Roman"/>
              </a:rPr>
              <a:t>t</a:t>
            </a:r>
            <a:r>
              <a:rPr sz="1800" spc="270" dirty="0">
                <a:solidFill>
                  <a:srgbClr val="6B696D"/>
                </a:solidFill>
                <a:latin typeface="Times New Roman"/>
                <a:cs typeface="Times New Roman"/>
              </a:rPr>
              <a:t>.</a:t>
            </a:r>
            <a:r>
              <a:rPr sz="1800" spc="-190" dirty="0">
                <a:solidFill>
                  <a:srgbClr val="A0B8B8"/>
                </a:solidFill>
                <a:latin typeface="Times New Roman"/>
                <a:cs typeface="Times New Roman"/>
              </a:rPr>
              <a:t>w</a:t>
            </a:r>
            <a:r>
              <a:rPr sz="1800" spc="402" dirty="0">
                <a:solidFill>
                  <a:srgbClr val="A0B8B8"/>
                </a:solidFill>
                <a:latin typeface="Times New Roman"/>
                <a:cs typeface="Times New Roman"/>
              </a:rPr>
              <a:t>r</a:t>
            </a:r>
            <a:r>
              <a:rPr sz="1800" spc="360" dirty="0">
                <a:solidFill>
                  <a:srgbClr val="8EA8A8"/>
                </a:solidFill>
                <a:latin typeface="Times New Roman"/>
                <a:cs typeface="Times New Roman"/>
              </a:rPr>
              <a:t>i</a:t>
            </a:r>
            <a:r>
              <a:rPr sz="1800" spc="410" dirty="0">
                <a:solidFill>
                  <a:srgbClr val="A0B8B8"/>
                </a:solidFill>
                <a:latin typeface="Times New Roman"/>
                <a:cs typeface="Times New Roman"/>
              </a:rPr>
              <a:t>t</a:t>
            </a:r>
            <a:r>
              <a:rPr sz="1800" spc="208" dirty="0">
                <a:solidFill>
                  <a:srgbClr val="8EA8A8"/>
                </a:solidFill>
                <a:latin typeface="Times New Roman"/>
                <a:cs typeface="Times New Roman"/>
              </a:rPr>
              <a:t>e</a:t>
            </a:r>
            <a:r>
              <a:rPr sz="1800" spc="360" dirty="0">
                <a:solidFill>
                  <a:srgbClr val="8EA8A8"/>
                </a:solidFill>
                <a:latin typeface="Times New Roman"/>
                <a:cs typeface="Times New Roman"/>
              </a:rPr>
              <a:t>l</a:t>
            </a:r>
            <a:r>
              <a:rPr sz="1800" spc="158" dirty="0">
                <a:solidFill>
                  <a:srgbClr val="A0B8B8"/>
                </a:solidFill>
                <a:latin typeface="Times New Roman"/>
                <a:cs typeface="Times New Roman"/>
              </a:rPr>
              <a:t>n</a:t>
            </a:r>
            <a:r>
              <a:rPr sz="1800" spc="164" dirty="0">
                <a:solidFill>
                  <a:srgbClr val="525456"/>
                </a:solidFill>
                <a:latin typeface="Times New Roman"/>
                <a:cs typeface="Times New Roman"/>
              </a:rPr>
              <a:t>(</a:t>
            </a:r>
            <a:r>
              <a:rPr sz="1800" spc="258" dirty="0">
                <a:solidFill>
                  <a:srgbClr val="525456"/>
                </a:solidFill>
                <a:latin typeface="Times New Roman"/>
                <a:cs typeface="Times New Roman"/>
              </a:rPr>
              <a:t>a</a:t>
            </a:r>
            <a:r>
              <a:rPr sz="1800" spc="40" dirty="0">
                <a:solidFill>
                  <a:srgbClr val="525456"/>
                </a:solidFill>
                <a:latin typeface="Times New Roman"/>
                <a:cs typeface="Times New Roman"/>
              </a:rPr>
              <a:t>+</a:t>
            </a:r>
            <a:r>
              <a:rPr sz="1800" spc="66" dirty="0">
                <a:solidFill>
                  <a:srgbClr val="525456"/>
                </a:solidFill>
                <a:latin typeface="Times New Roman"/>
                <a:cs typeface="Times New Roman"/>
              </a:rPr>
              <a:t>'</a:t>
            </a:r>
            <a:r>
              <a:rPr sz="1800" dirty="0">
                <a:solidFill>
                  <a:srgbClr val="525456"/>
                </a:solidFill>
                <a:latin typeface="Times New Roman"/>
                <a:cs typeface="Times New Roman"/>
              </a:rPr>
              <a:t>   </a:t>
            </a:r>
            <a:r>
              <a:rPr sz="1800" spc="-128" dirty="0">
                <a:solidFill>
                  <a:srgbClr val="525456"/>
                </a:solidFill>
                <a:latin typeface="Times New Roman"/>
                <a:cs typeface="Times New Roman"/>
              </a:rPr>
              <a:t> </a:t>
            </a:r>
            <a:r>
              <a:rPr sz="1800" spc="58" dirty="0">
                <a:solidFill>
                  <a:srgbClr val="9C979A"/>
                </a:solidFill>
                <a:latin typeface="Times New Roman"/>
                <a:cs typeface="Times New Roman"/>
              </a:rPr>
              <a:t>'</a:t>
            </a:r>
            <a:r>
              <a:rPr sz="1800" spc="182" dirty="0">
                <a:solidFill>
                  <a:srgbClr val="525456"/>
                </a:solidFill>
                <a:latin typeface="Times New Roman"/>
                <a:cs typeface="Times New Roman"/>
              </a:rPr>
              <a:t>+</a:t>
            </a:r>
            <a:r>
              <a:rPr sz="1800" spc="258" dirty="0">
                <a:solidFill>
                  <a:srgbClr val="6B696D"/>
                </a:solidFill>
                <a:latin typeface="Times New Roman"/>
                <a:cs typeface="Times New Roman"/>
              </a:rPr>
              <a:t>c)</a:t>
            </a:r>
            <a:r>
              <a:rPr sz="1800" spc="380" dirty="0">
                <a:solidFill>
                  <a:srgbClr val="6B696D"/>
                </a:solidFill>
                <a:latin typeface="Times New Roman"/>
                <a:cs typeface="Times New Roman"/>
              </a:rPr>
              <a:t>;</a:t>
            </a:r>
            <a:r>
              <a:rPr sz="1800" spc="344" dirty="0">
                <a:solidFill>
                  <a:srgbClr val="6B696D"/>
                </a:solidFill>
                <a:latin typeface="Times New Roman"/>
                <a:cs typeface="Times New Roman"/>
              </a:rPr>
              <a:t> </a:t>
            </a:r>
            <a:r>
              <a:rPr sz="1400" spc="172" dirty="0">
                <a:solidFill>
                  <a:srgbClr val="6B696D"/>
                </a:solidFill>
                <a:latin typeface="Times New Roman"/>
                <a:cs typeface="Times New Roman"/>
              </a:rPr>
              <a:t>d</a:t>
            </a:r>
            <a:r>
              <a:rPr sz="1400" spc="152" dirty="0">
                <a:solidFill>
                  <a:srgbClr val="6B696D"/>
                </a:solidFill>
                <a:latin typeface="Times New Roman"/>
                <a:cs typeface="Times New Roman"/>
              </a:rPr>
              <a:t>o</a:t>
            </a:r>
            <a:r>
              <a:rPr sz="1400" spc="340" dirty="0">
                <a:solidFill>
                  <a:srgbClr val="857E85"/>
                </a:solidFill>
                <a:latin typeface="Times New Roman"/>
                <a:cs typeface="Times New Roman"/>
              </a:rPr>
              <a:t>c</a:t>
            </a:r>
            <a:r>
              <a:rPr sz="1400" spc="166" dirty="0">
                <a:solidFill>
                  <a:srgbClr val="6B696D"/>
                </a:solidFill>
                <a:latin typeface="Times New Roman"/>
                <a:cs typeface="Times New Roman"/>
              </a:rPr>
              <a:t>um</a:t>
            </a:r>
            <a:r>
              <a:rPr sz="1400" spc="84" dirty="0">
                <a:solidFill>
                  <a:srgbClr val="6B696D"/>
                </a:solidFill>
                <a:latin typeface="Times New Roman"/>
                <a:cs typeface="Times New Roman"/>
              </a:rPr>
              <a:t>e</a:t>
            </a:r>
            <a:r>
              <a:rPr sz="1400" spc="310" dirty="0">
                <a:solidFill>
                  <a:srgbClr val="6B696D"/>
                </a:solidFill>
                <a:latin typeface="Times New Roman"/>
                <a:cs typeface="Times New Roman"/>
              </a:rPr>
              <a:t>n</a:t>
            </a:r>
            <a:r>
              <a:rPr sz="1400" spc="574" dirty="0">
                <a:solidFill>
                  <a:srgbClr val="857E85"/>
                </a:solidFill>
                <a:latin typeface="Times New Roman"/>
                <a:cs typeface="Times New Roman"/>
              </a:rPr>
              <a:t>t</a:t>
            </a:r>
            <a:r>
              <a:rPr sz="1400" spc="366" dirty="0">
                <a:solidFill>
                  <a:srgbClr val="525456"/>
                </a:solidFill>
                <a:latin typeface="Times New Roman"/>
                <a:cs typeface="Times New Roman"/>
              </a:rPr>
              <a:t>.</a:t>
            </a:r>
            <a:r>
              <a:rPr sz="1400" spc="1596" dirty="0">
                <a:solidFill>
                  <a:srgbClr val="8EA8A8"/>
                </a:solidFill>
                <a:latin typeface="Times New Roman"/>
                <a:cs typeface="Times New Roman"/>
              </a:rPr>
              <a:t>r</a:t>
            </a:r>
            <a:r>
              <a:rPr sz="1400" spc="476" dirty="0">
                <a:solidFill>
                  <a:srgbClr val="8EA8A8"/>
                </a:solidFill>
                <a:latin typeface="Times New Roman"/>
                <a:cs typeface="Times New Roman"/>
              </a:rPr>
              <a:t>i</a:t>
            </a:r>
            <a:r>
              <a:rPr sz="1400" spc="574" dirty="0">
                <a:solidFill>
                  <a:srgbClr val="8EA8A8"/>
                </a:solidFill>
                <a:latin typeface="Times New Roman"/>
                <a:cs typeface="Times New Roman"/>
              </a:rPr>
              <a:t>t</a:t>
            </a:r>
            <a:r>
              <a:rPr sz="1400" spc="340" dirty="0">
                <a:solidFill>
                  <a:srgbClr val="8EA8A8"/>
                </a:solidFill>
                <a:latin typeface="Times New Roman"/>
                <a:cs typeface="Times New Roman"/>
              </a:rPr>
              <a:t>e</a:t>
            </a:r>
            <a:r>
              <a:rPr sz="1400" spc="524" dirty="0">
                <a:solidFill>
                  <a:srgbClr val="8EA8A8"/>
                </a:solidFill>
                <a:latin typeface="Times New Roman"/>
                <a:cs typeface="Times New Roman"/>
              </a:rPr>
              <a:t>l</a:t>
            </a:r>
            <a:r>
              <a:rPr sz="1400" spc="358" dirty="0">
                <a:solidFill>
                  <a:srgbClr val="8EA8A8"/>
                </a:solidFill>
                <a:latin typeface="Times New Roman"/>
                <a:cs typeface="Times New Roman"/>
              </a:rPr>
              <a:t>n</a:t>
            </a:r>
            <a:r>
              <a:rPr sz="1400" spc="250" dirty="0">
                <a:solidFill>
                  <a:srgbClr val="525456"/>
                </a:solidFill>
                <a:latin typeface="Times New Roman"/>
                <a:cs typeface="Times New Roman"/>
              </a:rPr>
              <a:t>(</a:t>
            </a:r>
            <a:r>
              <a:rPr sz="1400" spc="310" dirty="0">
                <a:solidFill>
                  <a:srgbClr val="424446"/>
                </a:solidFill>
                <a:latin typeface="Times New Roman"/>
                <a:cs typeface="Times New Roman"/>
              </a:rPr>
              <a:t>b</a:t>
            </a:r>
            <a:r>
              <a:rPr sz="1400" spc="-2" dirty="0">
                <a:solidFill>
                  <a:srgbClr val="6B696D"/>
                </a:solidFill>
                <a:latin typeface="Times New Roman"/>
                <a:cs typeface="Times New Roman"/>
              </a:rPr>
              <a:t>i</a:t>
            </a:r>
            <a:r>
              <a:rPr sz="1400" spc="-16" dirty="0">
                <a:solidFill>
                  <a:srgbClr val="6B696D"/>
                </a:solidFill>
                <a:latin typeface="Times New Roman"/>
                <a:cs typeface="Times New Roman"/>
              </a:rPr>
              <a:t>+</a:t>
            </a:r>
            <a:r>
              <a:rPr sz="1400" spc="134" dirty="0">
                <a:solidFill>
                  <a:srgbClr val="424446"/>
                </a:solidFill>
                <a:latin typeface="Times New Roman"/>
                <a:cs typeface="Times New Roman"/>
              </a:rPr>
              <a:t>'</a:t>
            </a:r>
            <a:r>
              <a:rPr sz="1400" dirty="0">
                <a:solidFill>
                  <a:srgbClr val="424446"/>
                </a:solidFill>
                <a:latin typeface="Times New Roman"/>
                <a:cs typeface="Times New Roman"/>
              </a:rPr>
              <a:t>    </a:t>
            </a:r>
            <a:r>
              <a:rPr sz="1400" spc="-68" dirty="0">
                <a:solidFill>
                  <a:srgbClr val="424446"/>
                </a:solidFill>
                <a:latin typeface="Times New Roman"/>
                <a:cs typeface="Times New Roman"/>
              </a:rPr>
              <a:t> </a:t>
            </a:r>
            <a:r>
              <a:rPr sz="1400" spc="134" dirty="0">
                <a:solidFill>
                  <a:srgbClr val="9C979A"/>
                </a:solidFill>
                <a:latin typeface="Times New Roman"/>
                <a:cs typeface="Times New Roman"/>
              </a:rPr>
              <a:t>'</a:t>
            </a:r>
            <a:r>
              <a:rPr sz="1400" spc="-132" dirty="0">
                <a:solidFill>
                  <a:srgbClr val="857E85"/>
                </a:solidFill>
                <a:latin typeface="Times New Roman"/>
                <a:cs typeface="Times New Roman"/>
              </a:rPr>
              <a:t>4</a:t>
            </a:r>
            <a:r>
              <a:rPr sz="1400" spc="-158" dirty="0">
                <a:solidFill>
                  <a:srgbClr val="857E85"/>
                </a:solidFill>
                <a:latin typeface="Times New Roman"/>
                <a:cs typeface="Times New Roman"/>
              </a:rPr>
              <a:t>+</a:t>
            </a:r>
            <a:r>
              <a:rPr sz="1400" spc="310" dirty="0">
                <a:solidFill>
                  <a:srgbClr val="525456"/>
                </a:solidFill>
                <a:latin typeface="Times New Roman"/>
                <a:cs typeface="Times New Roman"/>
              </a:rPr>
              <a:t>d</a:t>
            </a:r>
            <a:r>
              <a:rPr sz="1400" spc="16" dirty="0">
                <a:solidFill>
                  <a:srgbClr val="6B696D"/>
                </a:solidFill>
                <a:latin typeface="Times New Roman"/>
                <a:cs typeface="Times New Roman"/>
              </a:rPr>
              <a:t>)</a:t>
            </a:r>
            <a:r>
              <a:rPr sz="1400" dirty="0">
                <a:solidFill>
                  <a:srgbClr val="6B696D"/>
                </a:solidFill>
                <a:latin typeface="Times New Roman"/>
                <a:cs typeface="Times New Roman"/>
              </a:rPr>
              <a:t> </a:t>
            </a:r>
            <a:r>
              <a:rPr sz="1400" spc="18" dirty="0">
                <a:solidFill>
                  <a:srgbClr val="6B696D"/>
                </a:solidFill>
                <a:latin typeface="Times New Roman"/>
                <a:cs typeface="Times New Roman"/>
              </a:rPr>
              <a:t> </a:t>
            </a:r>
            <a:r>
              <a:rPr sz="1400" spc="50" dirty="0">
                <a:solidFill>
                  <a:srgbClr val="525456"/>
                </a:solidFill>
                <a:latin typeface="Times New Roman"/>
                <a:cs typeface="Times New Roman"/>
              </a:rPr>
              <a:t>;</a:t>
            </a:r>
            <a:endParaRPr sz="1400">
              <a:latin typeface="Times New Roman"/>
              <a:cs typeface="Times New Roman"/>
            </a:endParaRPr>
          </a:p>
        </p:txBody>
      </p:sp>
      <p:sp>
        <p:nvSpPr>
          <p:cNvPr id="2" name="object 2"/>
          <p:cNvSpPr txBox="1"/>
          <p:nvPr/>
        </p:nvSpPr>
        <p:spPr>
          <a:xfrm>
            <a:off x="6716774" y="12972354"/>
            <a:ext cx="812800" cy="254000"/>
          </a:xfrm>
          <a:prstGeom prst="rect">
            <a:avLst/>
          </a:prstGeom>
        </p:spPr>
        <p:txBody>
          <a:bodyPr wrap="square" lIns="0" tIns="11620" rIns="0" bIns="0" rtlCol="0">
            <a:noAutofit/>
          </a:bodyPr>
          <a:lstStyle/>
          <a:p>
            <a:pPr marL="25400">
              <a:lnSpc>
                <a:spcPts val="1830"/>
              </a:lnSpc>
            </a:pPr>
            <a:r>
              <a:rPr sz="1400" spc="24" dirty="0">
                <a:solidFill>
                  <a:srgbClr val="6B696D"/>
                </a:solidFill>
                <a:latin typeface="Times New Roman"/>
                <a:cs typeface="Times New Roman"/>
              </a:rPr>
              <a:t>agre</a:t>
            </a:r>
            <a:r>
              <a:rPr sz="1400" spc="24" dirty="0">
                <a:solidFill>
                  <a:srgbClr val="525456"/>
                </a:solidFill>
                <a:latin typeface="Times New Roman"/>
                <a:cs typeface="Times New Roman"/>
              </a:rPr>
              <a:t>e</a:t>
            </a:r>
            <a:r>
              <a:rPr sz="1400" spc="24" dirty="0">
                <a:solidFill>
                  <a:srgbClr val="6B696D"/>
                </a:solidFill>
                <a:latin typeface="Times New Roman"/>
                <a:cs typeface="Times New Roman"/>
              </a:rPr>
              <a:t>? </a:t>
            </a:r>
            <a:r>
              <a:rPr sz="1600" spc="24" dirty="0">
                <a:solidFill>
                  <a:srgbClr val="6B696D"/>
                </a:solidFill>
                <a:latin typeface="Times New Roman"/>
                <a:cs typeface="Times New Roman"/>
              </a:rPr>
              <a:t>45</a:t>
            </a:r>
            <a:endParaRPr sz="1600">
              <a:latin typeface="Times New Roman"/>
              <a:cs typeface="Times New Roman"/>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bject 43"/>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42" name="object 42"/>
          <p:cNvSpPr txBox="1"/>
          <p:nvPr/>
        </p:nvSpPr>
        <p:spPr>
          <a:xfrm>
            <a:off x="5022088" y="1187018"/>
            <a:ext cx="3966260" cy="1066800"/>
          </a:xfrm>
          <a:prstGeom prst="rect">
            <a:avLst/>
          </a:prstGeom>
        </p:spPr>
        <p:txBody>
          <a:bodyPr wrap="square" lIns="0" tIns="53148" rIns="0" bIns="0" rtlCol="0">
            <a:noAutofit/>
          </a:bodyPr>
          <a:lstStyle/>
          <a:p>
            <a:pPr marL="25400">
              <a:lnSpc>
                <a:spcPts val="8370"/>
              </a:lnSpc>
            </a:pPr>
            <a:r>
              <a:rPr sz="8000" b="1" spc="-616" dirty="0">
                <a:solidFill>
                  <a:srgbClr val="F6F6F2"/>
                </a:solidFill>
                <a:latin typeface="Times New Roman"/>
                <a:cs typeface="Times New Roman"/>
              </a:rPr>
              <a:t>BAHASA</a:t>
            </a:r>
            <a:endParaRPr sz="8000">
              <a:latin typeface="Times New Roman"/>
              <a:cs typeface="Times New Roman"/>
            </a:endParaRPr>
          </a:p>
        </p:txBody>
      </p:sp>
      <p:sp>
        <p:nvSpPr>
          <p:cNvPr id="41" name="object 41"/>
          <p:cNvSpPr txBox="1"/>
          <p:nvPr/>
        </p:nvSpPr>
        <p:spPr>
          <a:xfrm>
            <a:off x="9130793" y="1187018"/>
            <a:ext cx="7946846" cy="1066800"/>
          </a:xfrm>
          <a:prstGeom prst="rect">
            <a:avLst/>
          </a:prstGeom>
        </p:spPr>
        <p:txBody>
          <a:bodyPr wrap="square" lIns="0" tIns="53148" rIns="0" bIns="0" rtlCol="0">
            <a:noAutofit/>
          </a:bodyPr>
          <a:lstStyle/>
          <a:p>
            <a:pPr marL="25400">
              <a:lnSpc>
                <a:spcPts val="8370"/>
              </a:lnSpc>
            </a:pPr>
            <a:r>
              <a:rPr sz="8000" b="1" spc="-512" dirty="0">
                <a:solidFill>
                  <a:srgbClr val="F6F6F2"/>
                </a:solidFill>
                <a:latin typeface="Times New Roman"/>
                <a:cs typeface="Times New Roman"/>
              </a:rPr>
              <a:t>PEMROGRAMAN</a:t>
            </a:r>
            <a:endParaRPr sz="8000">
              <a:latin typeface="Times New Roman"/>
              <a:cs typeface="Times New Roman"/>
            </a:endParaRPr>
          </a:p>
        </p:txBody>
      </p:sp>
      <p:sp>
        <p:nvSpPr>
          <p:cNvPr id="40" name="object 40"/>
          <p:cNvSpPr txBox="1"/>
          <p:nvPr/>
        </p:nvSpPr>
        <p:spPr>
          <a:xfrm>
            <a:off x="17226279" y="1187018"/>
            <a:ext cx="2319974" cy="1066800"/>
          </a:xfrm>
          <a:prstGeom prst="rect">
            <a:avLst/>
          </a:prstGeom>
        </p:spPr>
        <p:txBody>
          <a:bodyPr wrap="square" lIns="0" tIns="53148" rIns="0" bIns="0" rtlCol="0">
            <a:noAutofit/>
          </a:bodyPr>
          <a:lstStyle/>
          <a:p>
            <a:pPr marL="25400">
              <a:lnSpc>
                <a:spcPts val="8370"/>
              </a:lnSpc>
            </a:pPr>
            <a:r>
              <a:rPr sz="8000" b="1" spc="-664" dirty="0">
                <a:solidFill>
                  <a:srgbClr val="F6F6F2"/>
                </a:solidFill>
                <a:latin typeface="Times New Roman"/>
                <a:cs typeface="Times New Roman"/>
              </a:rPr>
              <a:t>WEB</a:t>
            </a:r>
            <a:endParaRPr sz="8000">
              <a:latin typeface="Times New Roman"/>
              <a:cs typeface="Times New Roman"/>
            </a:endParaRPr>
          </a:p>
        </p:txBody>
      </p:sp>
      <p:sp>
        <p:nvSpPr>
          <p:cNvPr id="39" name="object 39"/>
          <p:cNvSpPr txBox="1"/>
          <p:nvPr/>
        </p:nvSpPr>
        <p:spPr>
          <a:xfrm>
            <a:off x="4156455" y="3381196"/>
            <a:ext cx="392174" cy="939800"/>
          </a:xfrm>
          <a:prstGeom prst="rect">
            <a:avLst/>
          </a:prstGeom>
        </p:spPr>
        <p:txBody>
          <a:bodyPr wrap="square" lIns="0" tIns="46990" rIns="0" bIns="0" rtlCol="0">
            <a:noAutofit/>
          </a:bodyPr>
          <a:lstStyle/>
          <a:p>
            <a:pPr marL="25400">
              <a:lnSpc>
                <a:spcPts val="7400"/>
              </a:lnSpc>
            </a:pPr>
            <a:r>
              <a:rPr sz="7000" spc="-2560" dirty="0">
                <a:solidFill>
                  <a:srgbClr val="1A1C1C"/>
                </a:solidFill>
                <a:latin typeface="Courier New"/>
                <a:cs typeface="Courier New"/>
              </a:rPr>
              <a:t>•</a:t>
            </a:r>
            <a:endParaRPr sz="7000">
              <a:latin typeface="Courier New"/>
              <a:cs typeface="Courier New"/>
            </a:endParaRPr>
          </a:p>
        </p:txBody>
      </p:sp>
      <p:sp>
        <p:nvSpPr>
          <p:cNvPr id="38" name="object 38"/>
          <p:cNvSpPr txBox="1"/>
          <p:nvPr/>
        </p:nvSpPr>
        <p:spPr>
          <a:xfrm>
            <a:off x="4808727" y="3381197"/>
            <a:ext cx="4518162" cy="2276458"/>
          </a:xfrm>
          <a:prstGeom prst="rect">
            <a:avLst/>
          </a:prstGeom>
        </p:spPr>
        <p:txBody>
          <a:bodyPr wrap="square" lIns="0" tIns="47306" rIns="0" bIns="0" rtlCol="0">
            <a:noAutofit/>
          </a:bodyPr>
          <a:lstStyle/>
          <a:p>
            <a:pPr marL="25400" marR="144778">
              <a:lnSpc>
                <a:spcPts val="7450"/>
              </a:lnSpc>
            </a:pPr>
            <a:r>
              <a:rPr sz="7000" spc="-960" dirty="0">
                <a:solidFill>
                  <a:srgbClr val="1A1C1C"/>
                </a:solidFill>
                <a:latin typeface="Courier New"/>
                <a:cs typeface="Courier New"/>
              </a:rPr>
              <a:t>ASP</a:t>
            </a:r>
            <a:endParaRPr sz="7000">
              <a:latin typeface="Courier New"/>
              <a:cs typeface="Courier New"/>
            </a:endParaRPr>
          </a:p>
          <a:p>
            <a:pPr marL="257048">
              <a:lnSpc>
                <a:spcPct val="95825"/>
              </a:lnSpc>
              <a:spcBef>
                <a:spcPts val="1326"/>
              </a:spcBef>
            </a:pPr>
            <a:r>
              <a:rPr sz="7600" spc="250" dirty="0">
                <a:solidFill>
                  <a:srgbClr val="1A1C1C"/>
                </a:solidFill>
                <a:latin typeface="Times New Roman"/>
                <a:cs typeface="Times New Roman"/>
              </a:rPr>
              <a:t>M</a:t>
            </a:r>
            <a:r>
              <a:rPr sz="7600" spc="250" dirty="0">
                <a:solidFill>
                  <a:srgbClr val="363636"/>
                </a:solidFill>
                <a:latin typeface="Times New Roman"/>
                <a:cs typeface="Times New Roman"/>
              </a:rPr>
              <a:t>i</a:t>
            </a:r>
            <a:r>
              <a:rPr sz="7600" spc="250" dirty="0">
                <a:solidFill>
                  <a:srgbClr val="1A1C1C"/>
                </a:solidFill>
                <a:latin typeface="Times New Roman"/>
                <a:cs typeface="Times New Roman"/>
              </a:rPr>
              <a:t>crosof</a:t>
            </a:r>
            <a:r>
              <a:rPr sz="7600" spc="250" dirty="0">
                <a:solidFill>
                  <a:srgbClr val="363636"/>
                </a:solidFill>
                <a:latin typeface="Times New Roman"/>
                <a:cs typeface="Times New Roman"/>
              </a:rPr>
              <a:t>t</a:t>
            </a:r>
            <a:endParaRPr sz="7600">
              <a:latin typeface="Times New Roman"/>
              <a:cs typeface="Times New Roman"/>
            </a:endParaRPr>
          </a:p>
        </p:txBody>
      </p:sp>
      <p:sp>
        <p:nvSpPr>
          <p:cNvPr id="37" name="object 37"/>
          <p:cNvSpPr txBox="1"/>
          <p:nvPr/>
        </p:nvSpPr>
        <p:spPr>
          <a:xfrm>
            <a:off x="12818873" y="6163122"/>
            <a:ext cx="373162" cy="254000"/>
          </a:xfrm>
          <a:prstGeom prst="rect">
            <a:avLst/>
          </a:prstGeom>
        </p:spPr>
        <p:txBody>
          <a:bodyPr wrap="square" lIns="0" tIns="11620" rIns="0" bIns="0" rtlCol="0">
            <a:noAutofit/>
          </a:bodyPr>
          <a:lstStyle/>
          <a:p>
            <a:pPr marL="25400">
              <a:lnSpc>
                <a:spcPts val="1830"/>
              </a:lnSpc>
            </a:pPr>
            <a:r>
              <a:rPr sz="1600" b="1" spc="-122" dirty="0">
                <a:solidFill>
                  <a:srgbClr val="838387"/>
                </a:solidFill>
                <a:latin typeface="Times New Roman"/>
                <a:cs typeface="Times New Roman"/>
              </a:rPr>
              <a:t>IM</a:t>
            </a:r>
            <a:r>
              <a:rPr sz="1600" b="1" spc="-122" dirty="0">
                <a:solidFill>
                  <a:srgbClr val="676469"/>
                </a:solidFill>
                <a:latin typeface="Times New Roman"/>
                <a:cs typeface="Times New Roman"/>
              </a:rPr>
              <a:t>·</a:t>
            </a:r>
            <a:endParaRPr sz="1600">
              <a:latin typeface="Times New Roman"/>
              <a:cs typeface="Times New Roman"/>
            </a:endParaRPr>
          </a:p>
        </p:txBody>
      </p:sp>
      <p:sp>
        <p:nvSpPr>
          <p:cNvPr id="36" name="object 36"/>
          <p:cNvSpPr txBox="1"/>
          <p:nvPr/>
        </p:nvSpPr>
        <p:spPr>
          <a:xfrm>
            <a:off x="17214088" y="6392116"/>
            <a:ext cx="2455924" cy="492128"/>
          </a:xfrm>
          <a:prstGeom prst="rect">
            <a:avLst/>
          </a:prstGeom>
        </p:spPr>
        <p:txBody>
          <a:bodyPr wrap="square" lIns="0" tIns="5080" rIns="0" bIns="0" rtlCol="0">
            <a:noAutofit/>
          </a:bodyPr>
          <a:lstStyle/>
          <a:p>
            <a:pPr marL="636462" marR="887414">
              <a:lnSpc>
                <a:spcPct val="95825"/>
              </a:lnSpc>
            </a:pPr>
            <a:r>
              <a:rPr sz="1200" spc="190" dirty="0">
                <a:solidFill>
                  <a:srgbClr val="9A9ABC"/>
                </a:solidFill>
                <a:latin typeface="Arial"/>
                <a:cs typeface="Arial"/>
              </a:rPr>
              <a:t>e</a:t>
            </a:r>
            <a:r>
              <a:rPr sz="1200" spc="162" dirty="0">
                <a:solidFill>
                  <a:srgbClr val="8A89AF"/>
                </a:solidFill>
                <a:latin typeface="Arial"/>
                <a:cs typeface="Arial"/>
              </a:rPr>
              <a:t>l</a:t>
            </a:r>
            <a:r>
              <a:rPr sz="1200" spc="-318" dirty="0">
                <a:solidFill>
                  <a:srgbClr val="8A89AF"/>
                </a:solidFill>
                <a:latin typeface="Arial"/>
                <a:cs typeface="Arial"/>
              </a:rPr>
              <a:t>m</a:t>
            </a:r>
            <a:r>
              <a:rPr sz="1200" dirty="0">
                <a:solidFill>
                  <a:srgbClr val="8A89AF"/>
                </a:solidFill>
                <a:latin typeface="Arial"/>
                <a:cs typeface="Arial"/>
              </a:rPr>
              <a:t>    </a:t>
            </a:r>
            <a:r>
              <a:rPr sz="1200" spc="-38" dirty="0">
                <a:solidFill>
                  <a:srgbClr val="8A89AF"/>
                </a:solidFill>
                <a:latin typeface="Arial"/>
                <a:cs typeface="Arial"/>
              </a:rPr>
              <a:t> </a:t>
            </a:r>
            <a:r>
              <a:rPr sz="1200" spc="-278" dirty="0">
                <a:solidFill>
                  <a:srgbClr val="9A9ABC"/>
                </a:solidFill>
                <a:latin typeface="Arial"/>
                <a:cs typeface="Arial"/>
              </a:rPr>
              <a:t>E</a:t>
            </a:r>
            <a:r>
              <a:rPr sz="1200" spc="-198" dirty="0">
                <a:solidFill>
                  <a:srgbClr val="9A9ABC"/>
                </a:solidFill>
                <a:latin typeface="Arial"/>
                <a:cs typeface="Arial"/>
              </a:rPr>
              <a:t>r</a:t>
            </a:r>
            <a:r>
              <a:rPr sz="1200" spc="178" dirty="0">
                <a:solidFill>
                  <a:srgbClr val="9A9ABC"/>
                </a:solidFill>
                <a:latin typeface="Arial"/>
                <a:cs typeface="Arial"/>
              </a:rPr>
              <a:t>i</a:t>
            </a:r>
            <a:r>
              <a:rPr sz="1200" spc="322" dirty="0">
                <a:solidFill>
                  <a:srgbClr val="9A9ABC"/>
                </a:solidFill>
                <a:latin typeface="Arial"/>
                <a:cs typeface="Arial"/>
              </a:rPr>
              <a:t>o</a:t>
            </a:r>
            <a:r>
              <a:rPr sz="1200" spc="164" dirty="0">
                <a:solidFill>
                  <a:srgbClr val="9A9ABC"/>
                </a:solidFill>
                <a:latin typeface="Arial"/>
                <a:cs typeface="Arial"/>
              </a:rPr>
              <a:t>n</a:t>
            </a:r>
            <a:endParaRPr sz="1200">
              <a:latin typeface="Arial"/>
              <a:cs typeface="Arial"/>
            </a:endParaRPr>
          </a:p>
          <a:p>
            <a:pPr>
              <a:lnSpc>
                <a:spcPts val="2290"/>
              </a:lnSpc>
              <a:spcBef>
                <a:spcPts val="114"/>
              </a:spcBef>
            </a:pPr>
            <a:r>
              <a:rPr sz="2000" spc="3788" dirty="0">
                <a:solidFill>
                  <a:srgbClr val="B8C3C4"/>
                </a:solidFill>
                <a:latin typeface="Times New Roman"/>
                <a:cs typeface="Times New Roman"/>
              </a:rPr>
              <a:t>J</a:t>
            </a:r>
            <a:r>
              <a:rPr sz="2000" spc="1614" dirty="0">
                <a:solidFill>
                  <a:srgbClr val="9E9CA1"/>
                </a:solidFill>
                <a:latin typeface="Times New Roman"/>
                <a:cs typeface="Times New Roman"/>
              </a:rPr>
              <a:t>.</a:t>
            </a:r>
            <a:r>
              <a:rPr sz="2000" spc="60" dirty="0">
                <a:solidFill>
                  <a:srgbClr val="9E9CA1"/>
                </a:solidFill>
                <a:latin typeface="Times New Roman"/>
                <a:cs typeface="Times New Roman"/>
              </a:rPr>
              <a:t>El</a:t>
            </a:r>
            <a:r>
              <a:rPr sz="2000" dirty="0">
                <a:solidFill>
                  <a:srgbClr val="9E9CA1"/>
                </a:solidFill>
                <a:latin typeface="Times New Roman"/>
                <a:cs typeface="Times New Roman"/>
              </a:rPr>
              <a:t>     </a:t>
            </a:r>
            <a:r>
              <a:rPr sz="2000" spc="-188" dirty="0">
                <a:solidFill>
                  <a:srgbClr val="9E9CA1"/>
                </a:solidFill>
                <a:latin typeface="Times New Roman"/>
                <a:cs typeface="Times New Roman"/>
              </a:rPr>
              <a:t> </a:t>
            </a:r>
            <a:r>
              <a:rPr sz="2000" spc="2832" dirty="0">
                <a:solidFill>
                  <a:srgbClr val="9E9CA1"/>
                </a:solidFill>
                <a:latin typeface="Times New Roman"/>
                <a:cs typeface="Times New Roman"/>
              </a:rPr>
              <a:t>I</a:t>
            </a:r>
            <a:r>
              <a:rPr sz="2000" spc="1110" dirty="0">
                <a:solidFill>
                  <a:srgbClr val="8A89AF"/>
                </a:solidFill>
                <a:latin typeface="Times New Roman"/>
                <a:cs typeface="Times New Roman"/>
              </a:rPr>
              <a:t>3</a:t>
            </a:r>
            <a:r>
              <a:rPr sz="2000" spc="456" dirty="0">
                <a:solidFill>
                  <a:srgbClr val="838387"/>
                </a:solidFill>
                <a:latin typeface="Times New Roman"/>
                <a:cs typeface="Times New Roman"/>
              </a:rPr>
              <a:t>»</a:t>
            </a:r>
            <a:endParaRPr sz="2000">
              <a:latin typeface="Times New Roman"/>
              <a:cs typeface="Times New Roman"/>
            </a:endParaRPr>
          </a:p>
        </p:txBody>
      </p:sp>
      <p:sp>
        <p:nvSpPr>
          <p:cNvPr id="35" name="object 35"/>
          <p:cNvSpPr txBox="1"/>
          <p:nvPr/>
        </p:nvSpPr>
        <p:spPr>
          <a:xfrm>
            <a:off x="13056617" y="6734350"/>
            <a:ext cx="143842" cy="203200"/>
          </a:xfrm>
          <a:prstGeom prst="rect">
            <a:avLst/>
          </a:prstGeom>
        </p:spPr>
        <p:txBody>
          <a:bodyPr wrap="square" lIns="0" tIns="5080" rIns="0" bIns="0" rtlCol="0">
            <a:noAutofit/>
          </a:bodyPr>
          <a:lstStyle/>
          <a:p>
            <a:pPr marL="25400">
              <a:lnSpc>
                <a:spcPct val="95825"/>
              </a:lnSpc>
            </a:pPr>
            <a:r>
              <a:rPr sz="1200" spc="-30" dirty="0">
                <a:solidFill>
                  <a:srgbClr val="9E9CA1"/>
                </a:solidFill>
                <a:latin typeface="Times New Roman"/>
                <a:cs typeface="Times New Roman"/>
              </a:rPr>
              <a:t>sl</a:t>
            </a:r>
            <a:endParaRPr sz="1200">
              <a:latin typeface="Times New Roman"/>
              <a:cs typeface="Times New Roman"/>
            </a:endParaRPr>
          </a:p>
        </p:txBody>
      </p:sp>
      <p:sp>
        <p:nvSpPr>
          <p:cNvPr id="34" name="object 34"/>
          <p:cNvSpPr txBox="1"/>
          <p:nvPr/>
        </p:nvSpPr>
        <p:spPr>
          <a:xfrm>
            <a:off x="17701768" y="6736146"/>
            <a:ext cx="2882604" cy="345440"/>
          </a:xfrm>
          <a:prstGeom prst="rect">
            <a:avLst/>
          </a:prstGeom>
        </p:spPr>
        <p:txBody>
          <a:bodyPr wrap="square" lIns="0" tIns="16064" rIns="0" bIns="0" rtlCol="0">
            <a:noAutofit/>
          </a:bodyPr>
          <a:lstStyle/>
          <a:p>
            <a:pPr marL="25400">
              <a:lnSpc>
                <a:spcPts val="2530"/>
              </a:lnSpc>
            </a:pPr>
            <a:r>
              <a:rPr spc="432" baseline="18117" dirty="0">
                <a:solidFill>
                  <a:srgbClr val="B8C3C4"/>
                </a:solidFill>
                <a:latin typeface="Times New Roman"/>
                <a:cs typeface="Times New Roman"/>
              </a:rPr>
              <a:t>I </a:t>
            </a:r>
            <a:r>
              <a:rPr sz="1500" spc="432" baseline="28987" dirty="0">
                <a:solidFill>
                  <a:srgbClr val="B8C3C4"/>
                </a:solidFill>
                <a:latin typeface="Times New Roman"/>
                <a:cs typeface="Times New Roman"/>
              </a:rPr>
              <a:t>.</a:t>
            </a:r>
            <a:r>
              <a:rPr sz="1400" spc="432" dirty="0">
                <a:solidFill>
                  <a:srgbClr val="838387"/>
                </a:solidFill>
                <a:latin typeface="Times New Roman"/>
                <a:cs typeface="Times New Roman"/>
              </a:rPr>
              <a:t>C</a:t>
            </a:r>
            <a:r>
              <a:rPr sz="1500" spc="432" baseline="28987" dirty="0">
                <a:solidFill>
                  <a:srgbClr val="B8C3C4"/>
                </a:solidFill>
                <a:latin typeface="Times New Roman"/>
                <a:cs typeface="Times New Roman"/>
              </a:rPr>
              <a:t>""</a:t>
            </a:r>
            <a:r>
              <a:rPr sz="1400" spc="432" dirty="0">
                <a:solidFill>
                  <a:srgbClr val="838387"/>
                </a:solidFill>
                <a:latin typeface="Times New Roman"/>
                <a:cs typeface="Times New Roman"/>
              </a:rPr>
              <a:t>ly</a:t>
            </a:r>
            <a:r>
              <a:rPr sz="1500" spc="432" baseline="28987" dirty="0">
                <a:solidFill>
                  <a:srgbClr val="B8C3C4"/>
                </a:solidFill>
                <a:latin typeface="Times New Roman"/>
                <a:cs typeface="Times New Roman"/>
              </a:rPr>
              <a:t>Mi.</a:t>
            </a:r>
            <a:r>
              <a:rPr sz="1600" spc="432" dirty="0">
                <a:solidFill>
                  <a:srgbClr val="838387"/>
                </a:solidFill>
                <a:latin typeface="Times New Roman"/>
                <a:cs typeface="Times New Roman"/>
              </a:rPr>
              <a:t>w</a:t>
            </a:r>
            <a:r>
              <a:rPr sz="1500" spc="432" baseline="28987" dirty="0">
                <a:solidFill>
                  <a:srgbClr val="B8C3C4"/>
                </a:solidFill>
                <a:latin typeface="Times New Roman"/>
                <a:cs typeface="Times New Roman"/>
              </a:rPr>
              <a:t>E</a:t>
            </a:r>
            <a:r>
              <a:rPr sz="1600" spc="432" dirty="0">
                <a:solidFill>
                  <a:srgbClr val="676469"/>
                </a:solidFill>
                <a:latin typeface="Times New Roman"/>
                <a:cs typeface="Times New Roman"/>
              </a:rPr>
              <a:t>te-t</a:t>
            </a:r>
            <a:r>
              <a:rPr sz="1600" spc="432" dirty="0">
                <a:solidFill>
                  <a:srgbClr val="838387"/>
                </a:solidFill>
                <a:latin typeface="Times New Roman"/>
                <a:cs typeface="Times New Roman"/>
              </a:rPr>
              <a:t>e</a:t>
            </a:r>
            <a:r>
              <a:rPr sz="1500" spc="432" baseline="28987" dirty="0">
                <a:solidFill>
                  <a:srgbClr val="B8C3C4"/>
                </a:solidFill>
                <a:latin typeface="Times New Roman"/>
                <a:cs typeface="Times New Roman"/>
              </a:rPr>
              <a:t>wa...</a:t>
            </a:r>
            <a:endParaRPr sz="1000">
              <a:latin typeface="Times New Roman"/>
              <a:cs typeface="Times New Roman"/>
            </a:endParaRPr>
          </a:p>
        </p:txBody>
      </p:sp>
      <p:sp>
        <p:nvSpPr>
          <p:cNvPr id="33" name="object 33"/>
          <p:cNvSpPr txBox="1"/>
          <p:nvPr/>
        </p:nvSpPr>
        <p:spPr>
          <a:xfrm>
            <a:off x="17878552" y="6868462"/>
            <a:ext cx="2065572" cy="580292"/>
          </a:xfrm>
          <a:prstGeom prst="rect">
            <a:avLst/>
          </a:prstGeom>
        </p:spPr>
        <p:txBody>
          <a:bodyPr wrap="square" lIns="0" tIns="5080" rIns="0" bIns="0" rtlCol="0">
            <a:noAutofit/>
          </a:bodyPr>
          <a:lstStyle/>
          <a:p>
            <a:pPr marL="616712">
              <a:lnSpc>
                <a:spcPct val="95825"/>
              </a:lnSpc>
            </a:pPr>
            <a:r>
              <a:rPr sz="1200" spc="450" dirty="0">
                <a:solidFill>
                  <a:srgbClr val="838387"/>
                </a:solidFill>
                <a:latin typeface="Times New Roman"/>
                <a:cs typeface="Times New Roman"/>
              </a:rPr>
              <a:t>w</a:t>
            </a:r>
            <a:r>
              <a:rPr sz="1200" spc="154" dirty="0">
                <a:solidFill>
                  <a:srgbClr val="838387"/>
                </a:solidFill>
                <a:latin typeface="Times New Roman"/>
                <a:cs typeface="Times New Roman"/>
              </a:rPr>
              <a:t>r</a:t>
            </a:r>
            <a:r>
              <a:rPr sz="1200" spc="-16" dirty="0">
                <a:solidFill>
                  <a:srgbClr val="676469"/>
                </a:solidFill>
                <a:latin typeface="Times New Roman"/>
                <a:cs typeface="Times New Roman"/>
              </a:rPr>
              <a:t>k</a:t>
            </a:r>
            <a:r>
              <a:rPr sz="1200" spc="-240" dirty="0">
                <a:solidFill>
                  <a:srgbClr val="676469"/>
                </a:solidFill>
                <a:latin typeface="Times New Roman"/>
                <a:cs typeface="Times New Roman"/>
              </a:rPr>
              <a:t>S</a:t>
            </a:r>
            <a:r>
              <a:rPr sz="1200" spc="1678" dirty="0">
                <a:solidFill>
                  <a:srgbClr val="838387"/>
                </a:solidFill>
                <a:latin typeface="Times New Roman"/>
                <a:cs typeface="Times New Roman"/>
              </a:rPr>
              <a:t>p</a:t>
            </a:r>
            <a:r>
              <a:rPr sz="1200" dirty="0">
                <a:solidFill>
                  <a:srgbClr val="838387"/>
                </a:solidFill>
                <a:latin typeface="Times New Roman"/>
                <a:cs typeface="Times New Roman"/>
              </a:rPr>
              <a:t>         </a:t>
            </a:r>
            <a:r>
              <a:rPr sz="1200" spc="-138" dirty="0">
                <a:solidFill>
                  <a:srgbClr val="838387"/>
                </a:solidFill>
                <a:latin typeface="Times New Roman"/>
                <a:cs typeface="Times New Roman"/>
              </a:rPr>
              <a:t> </a:t>
            </a:r>
            <a:r>
              <a:rPr sz="1200" spc="-320" dirty="0">
                <a:solidFill>
                  <a:srgbClr val="676469"/>
                </a:solidFill>
                <a:latin typeface="Times New Roman"/>
                <a:cs typeface="Times New Roman"/>
              </a:rPr>
              <a:t>W</a:t>
            </a:r>
            <a:r>
              <a:rPr sz="1200" spc="108" dirty="0">
                <a:solidFill>
                  <a:srgbClr val="838387"/>
                </a:solidFill>
                <a:latin typeface="Times New Roman"/>
                <a:cs typeface="Times New Roman"/>
              </a:rPr>
              <a:t>orth</a:t>
            </a:r>
            <a:endParaRPr sz="1200">
              <a:latin typeface="Times New Roman"/>
              <a:cs typeface="Times New Roman"/>
            </a:endParaRPr>
          </a:p>
          <a:p>
            <a:pPr marL="224408" marR="1073854">
              <a:lnSpc>
                <a:spcPts val="1580"/>
              </a:lnSpc>
              <a:spcBef>
                <a:spcPts val="78"/>
              </a:spcBef>
            </a:pPr>
            <a:r>
              <a:rPr sz="1400" spc="70" dirty="0">
                <a:solidFill>
                  <a:srgbClr val="B5B193"/>
                </a:solidFill>
                <a:latin typeface="Times New Roman"/>
                <a:cs typeface="Times New Roman"/>
              </a:rPr>
              <a:t>1 </a:t>
            </a:r>
            <a:r>
              <a:rPr sz="1000" spc="70" dirty="0">
                <a:solidFill>
                  <a:srgbClr val="838387"/>
                </a:solidFill>
                <a:latin typeface="Times New Roman"/>
                <a:cs typeface="Times New Roman"/>
              </a:rPr>
              <a:t>App</a:t>
            </a:r>
            <a:r>
              <a:rPr sz="1000" spc="70" dirty="0">
                <a:solidFill>
                  <a:srgbClr val="B1AFBA"/>
                </a:solidFill>
                <a:latin typeface="Times New Roman"/>
                <a:cs typeface="Times New Roman"/>
              </a:rPr>
              <a:t>_</a:t>
            </a:r>
            <a:r>
              <a:rPr sz="1000" spc="70" dirty="0">
                <a:solidFill>
                  <a:srgbClr val="9E9CA1"/>
                </a:solidFill>
                <a:latin typeface="Times New Roman"/>
                <a:cs typeface="Times New Roman"/>
              </a:rPr>
              <a:t>Dul</a:t>
            </a:r>
            <a:endParaRPr sz="1000">
              <a:latin typeface="Times New Roman"/>
              <a:cs typeface="Times New Roman"/>
            </a:endParaRPr>
          </a:p>
          <a:p>
            <a:pPr marR="936924">
              <a:lnSpc>
                <a:spcPct val="95825"/>
              </a:lnSpc>
            </a:pPr>
            <a:r>
              <a:rPr sz="1200" spc="80" dirty="0">
                <a:solidFill>
                  <a:srgbClr val="B8C3C4"/>
                </a:solidFill>
                <a:latin typeface="Arial"/>
                <a:cs typeface="Arial"/>
              </a:rPr>
              <a:t>E-  </a:t>
            </a:r>
            <a:r>
              <a:rPr sz="1200" spc="80" dirty="0">
                <a:solidFill>
                  <a:srgbClr val="B69C9E"/>
                </a:solidFill>
                <a:latin typeface="Arial"/>
                <a:cs typeface="Arial"/>
              </a:rPr>
              <a:t>• </a:t>
            </a:r>
            <a:r>
              <a:rPr sz="1200" spc="80" dirty="0">
                <a:solidFill>
                  <a:srgbClr val="9E9CA1"/>
                </a:solidFill>
                <a:latin typeface="Arial"/>
                <a:cs typeface="Arial"/>
              </a:rPr>
              <a:t>D</a:t>
            </a:r>
            <a:r>
              <a:rPr sz="1200" spc="80" dirty="0">
                <a:solidFill>
                  <a:srgbClr val="838387"/>
                </a:solidFill>
                <a:latin typeface="Arial"/>
                <a:cs typeface="Arial"/>
              </a:rPr>
              <a:t>e~fut</a:t>
            </a:r>
            <a:r>
              <a:rPr sz="1000" spc="742" dirty="0">
                <a:solidFill>
                  <a:srgbClr val="838387"/>
                </a:solidFill>
                <a:latin typeface="Times New Roman"/>
                <a:cs typeface="Times New Roman"/>
              </a:rPr>
              <a:t>p</a:t>
            </a:r>
            <a:endParaRPr sz="1000">
              <a:latin typeface="Times New Roman"/>
              <a:cs typeface="Times New Roman"/>
            </a:endParaRPr>
          </a:p>
        </p:txBody>
      </p:sp>
      <p:sp>
        <p:nvSpPr>
          <p:cNvPr id="32" name="object 32"/>
          <p:cNvSpPr txBox="1"/>
          <p:nvPr/>
        </p:nvSpPr>
        <p:spPr>
          <a:xfrm>
            <a:off x="13056617" y="6959902"/>
            <a:ext cx="4694854" cy="400952"/>
          </a:xfrm>
          <a:prstGeom prst="rect">
            <a:avLst/>
          </a:prstGeom>
        </p:spPr>
        <p:txBody>
          <a:bodyPr wrap="square" lIns="0" tIns="13652" rIns="0" bIns="0" rtlCol="0">
            <a:noAutofit/>
          </a:bodyPr>
          <a:lstStyle/>
          <a:p>
            <a:pPr marL="25400" marR="30480">
              <a:lnSpc>
                <a:spcPts val="1350"/>
              </a:lnSpc>
            </a:pPr>
            <a:r>
              <a:rPr sz="1200" spc="-8" dirty="0">
                <a:solidFill>
                  <a:srgbClr val="8A89AF"/>
                </a:solidFill>
                <a:latin typeface="Times New Roman"/>
                <a:cs typeface="Times New Roman"/>
              </a:rPr>
              <a:t>.</a:t>
            </a:r>
            <a:r>
              <a:rPr sz="1200" spc="90" dirty="0">
                <a:solidFill>
                  <a:srgbClr val="8A89AF"/>
                </a:solidFill>
                <a:latin typeface="Times New Roman"/>
                <a:cs typeface="Times New Roman"/>
              </a:rPr>
              <a:t>a</a:t>
            </a:r>
            <a:r>
              <a:rPr sz="1200" spc="-6" dirty="0">
                <a:solidFill>
                  <a:srgbClr val="8A89AF"/>
                </a:solidFill>
                <a:latin typeface="Times New Roman"/>
                <a:cs typeface="Times New Roman"/>
              </a:rPr>
              <a:t>=</a:t>
            </a:r>
            <a:r>
              <a:rPr sz="1200" spc="-14" dirty="0">
                <a:solidFill>
                  <a:srgbClr val="8A89AF"/>
                </a:solidFill>
                <a:latin typeface="Times New Roman"/>
                <a:cs typeface="Times New Roman"/>
              </a:rPr>
              <a:t>p</a:t>
            </a:r>
            <a:r>
              <a:rPr sz="1200" spc="216" dirty="0">
                <a:solidFill>
                  <a:srgbClr val="8A89AF"/>
                </a:solidFill>
                <a:latin typeface="Times New Roman"/>
                <a:cs typeface="Times New Roman"/>
              </a:rPr>
              <a:t>x</a:t>
            </a:r>
            <a:r>
              <a:rPr sz="1200" spc="126" dirty="0">
                <a:solidFill>
                  <a:srgbClr val="838387"/>
                </a:solidFill>
                <a:latin typeface="Times New Roman"/>
                <a:cs typeface="Times New Roman"/>
              </a:rPr>
              <a:t>.</a:t>
            </a:r>
            <a:r>
              <a:rPr sz="1200" spc="184" dirty="0">
                <a:solidFill>
                  <a:srgbClr val="9A9ABC"/>
                </a:solidFill>
                <a:latin typeface="Times New Roman"/>
                <a:cs typeface="Times New Roman"/>
              </a:rPr>
              <a:t>e</a:t>
            </a:r>
            <a:r>
              <a:rPr sz="1200" spc="202" dirty="0">
                <a:solidFill>
                  <a:srgbClr val="8A89AF"/>
                </a:solidFill>
                <a:latin typeface="Times New Roman"/>
                <a:cs typeface="Times New Roman"/>
              </a:rPr>
              <a:t>s</a:t>
            </a:r>
            <a:r>
              <a:rPr sz="1200" spc="90" dirty="0">
                <a:solidFill>
                  <a:srgbClr val="8A89AF"/>
                </a:solidFill>
                <a:latin typeface="Times New Roman"/>
                <a:cs typeface="Times New Roman"/>
              </a:rPr>
              <a:t>"</a:t>
            </a:r>
            <a:r>
              <a:rPr sz="1200" dirty="0">
                <a:solidFill>
                  <a:srgbClr val="8A89AF"/>
                </a:solidFill>
                <a:latin typeface="Times New Roman"/>
                <a:cs typeface="Times New Roman"/>
              </a:rPr>
              <a:t> </a:t>
            </a:r>
            <a:r>
              <a:rPr sz="1200" spc="68" dirty="0">
                <a:solidFill>
                  <a:srgbClr val="8A89AF"/>
                </a:solidFill>
                <a:latin typeface="Times New Roman"/>
                <a:cs typeface="Times New Roman"/>
              </a:rPr>
              <a:t> </a:t>
            </a:r>
            <a:r>
              <a:rPr sz="1200" spc="74" dirty="0">
                <a:solidFill>
                  <a:srgbClr val="B69C9E"/>
                </a:solidFill>
                <a:latin typeface="Times New Roman"/>
                <a:cs typeface="Times New Roman"/>
              </a:rPr>
              <a:t>I</a:t>
            </a:r>
            <a:r>
              <a:rPr sz="1200" spc="172" dirty="0">
                <a:solidFill>
                  <a:srgbClr val="B69C9E"/>
                </a:solidFill>
                <a:latin typeface="Times New Roman"/>
                <a:cs typeface="Times New Roman"/>
              </a:rPr>
              <a:t>n</a:t>
            </a:r>
            <a:r>
              <a:rPr sz="1200" spc="22" dirty="0">
                <a:solidFill>
                  <a:srgbClr val="B69C9E"/>
                </a:solidFill>
                <a:latin typeface="Times New Roman"/>
                <a:cs typeface="Times New Roman"/>
              </a:rPr>
              <a:t>n</a:t>
            </a:r>
            <a:r>
              <a:rPr sz="1200" spc="90" dirty="0">
                <a:solidFill>
                  <a:srgbClr val="B69C9E"/>
                </a:solidFill>
                <a:latin typeface="Times New Roman"/>
                <a:cs typeface="Times New Roman"/>
              </a:rPr>
              <a:t>e</a:t>
            </a:r>
            <a:r>
              <a:rPr sz="1200" spc="122" dirty="0">
                <a:solidFill>
                  <a:srgbClr val="B69C9E"/>
                </a:solidFill>
                <a:latin typeface="Times New Roman"/>
                <a:cs typeface="Times New Roman"/>
              </a:rPr>
              <a:t>r</a:t>
            </a:r>
            <a:r>
              <a:rPr sz="1200" spc="64" dirty="0">
                <a:solidFill>
                  <a:srgbClr val="B69C9E"/>
                </a:solidFill>
                <a:latin typeface="Times New Roman"/>
                <a:cs typeface="Times New Roman"/>
              </a:rPr>
              <a:t>±</a:t>
            </a:r>
            <a:r>
              <a:rPr sz="1200" spc="-136" dirty="0">
                <a:solidFill>
                  <a:srgbClr val="B69C9E"/>
                </a:solidFill>
                <a:latin typeface="Times New Roman"/>
                <a:cs typeface="Times New Roman"/>
              </a:rPr>
              <a:t>t</a:t>
            </a:r>
            <a:r>
              <a:rPr sz="1200" spc="1304" dirty="0">
                <a:solidFill>
                  <a:srgbClr val="B69C9E"/>
                </a:solidFill>
                <a:latin typeface="Times New Roman"/>
                <a:cs typeface="Times New Roman"/>
              </a:rPr>
              <a:t>s</a:t>
            </a:r>
            <a:r>
              <a:rPr sz="1200" spc="32" dirty="0">
                <a:solidFill>
                  <a:srgbClr val="9A9ABC"/>
                </a:solidFill>
                <a:latin typeface="Times New Roman"/>
                <a:cs typeface="Times New Roman"/>
              </a:rPr>
              <a:t>"</a:t>
            </a:r>
            <a:r>
              <a:rPr sz="1200" spc="68" dirty="0">
                <a:solidFill>
                  <a:srgbClr val="B8C3C4"/>
                </a:solidFill>
                <a:latin typeface="Times New Roman"/>
                <a:cs typeface="Times New Roman"/>
              </a:rPr>
              <a:t>_</a:t>
            </a:r>
            <a:r>
              <a:rPr sz="1200" spc="-42" dirty="0">
                <a:solidFill>
                  <a:srgbClr val="9A9ABC"/>
                </a:solidFill>
                <a:latin typeface="Times New Roman"/>
                <a:cs typeface="Times New Roman"/>
              </a:rPr>
              <a:t>D</a:t>
            </a:r>
            <a:r>
              <a:rPr sz="1200" spc="-56" dirty="0">
                <a:solidFill>
                  <a:srgbClr val="9A9ABC"/>
                </a:solidFill>
                <a:latin typeface="Times New Roman"/>
                <a:cs typeface="Times New Roman"/>
              </a:rPr>
              <a:t>e</a:t>
            </a:r>
            <a:r>
              <a:rPr sz="1200" spc="174" dirty="0">
                <a:solidFill>
                  <a:srgbClr val="8A89AF"/>
                </a:solidFill>
                <a:latin typeface="Times New Roman"/>
                <a:cs typeface="Times New Roman"/>
              </a:rPr>
              <a:t>f</a:t>
            </a:r>
            <a:r>
              <a:rPr sz="1200" spc="40" dirty="0">
                <a:solidFill>
                  <a:srgbClr val="8A89AF"/>
                </a:solidFill>
                <a:latin typeface="Times New Roman"/>
                <a:cs typeface="Times New Roman"/>
              </a:rPr>
              <a:t>a</a:t>
            </a:r>
            <a:r>
              <a:rPr sz="1200" spc="68" dirty="0">
                <a:solidFill>
                  <a:srgbClr val="9A9ABC"/>
                </a:solidFill>
                <a:latin typeface="Times New Roman"/>
                <a:cs typeface="Times New Roman"/>
              </a:rPr>
              <a:t>u</a:t>
            </a:r>
            <a:r>
              <a:rPr sz="1200" spc="240" dirty="0">
                <a:solidFill>
                  <a:srgbClr val="8A89AF"/>
                </a:solidFill>
                <a:latin typeface="Times New Roman"/>
                <a:cs typeface="Times New Roman"/>
              </a:rPr>
              <a:t>l</a:t>
            </a:r>
            <a:r>
              <a:rPr sz="1200" spc="954" dirty="0">
                <a:solidFill>
                  <a:srgbClr val="9A9ABC"/>
                </a:solidFill>
                <a:latin typeface="Times New Roman"/>
                <a:cs typeface="Times New Roman"/>
              </a:rPr>
              <a:t>t</a:t>
            </a:r>
            <a:r>
              <a:rPr sz="1200" dirty="0">
                <a:solidFill>
                  <a:srgbClr val="9A9ABC"/>
                </a:solidFill>
                <a:latin typeface="Times New Roman"/>
                <a:cs typeface="Times New Roman"/>
              </a:rPr>
              <a:t>  </a:t>
            </a:r>
            <a:r>
              <a:rPr sz="1200" spc="-128" dirty="0">
                <a:solidFill>
                  <a:srgbClr val="9A9ABC"/>
                </a:solidFill>
                <a:latin typeface="Times New Roman"/>
                <a:cs typeface="Times New Roman"/>
              </a:rPr>
              <a:t> </a:t>
            </a:r>
            <a:r>
              <a:rPr sz="1200" spc="-116" dirty="0">
                <a:solidFill>
                  <a:srgbClr val="7B6E11"/>
                </a:solidFill>
                <a:latin typeface="Times New Roman"/>
                <a:cs typeface="Times New Roman"/>
              </a:rPr>
              <a:t>6</a:t>
            </a:r>
            <a:r>
              <a:rPr sz="1200" spc="388" dirty="0">
                <a:solidFill>
                  <a:srgbClr val="8C8738"/>
                </a:solidFill>
                <a:latin typeface="Times New Roman"/>
                <a:cs typeface="Times New Roman"/>
              </a:rPr>
              <a:t>]</a:t>
            </a:r>
            <a:endParaRPr sz="1200">
              <a:latin typeface="Times New Roman"/>
              <a:cs typeface="Times New Roman"/>
            </a:endParaRPr>
          </a:p>
          <a:p>
            <a:pPr marL="25400">
              <a:lnSpc>
                <a:spcPts val="1600"/>
              </a:lnSpc>
              <a:spcBef>
                <a:spcPts val="12"/>
              </a:spcBef>
            </a:pPr>
            <a:r>
              <a:rPr sz="1200" spc="360" dirty="0">
                <a:solidFill>
                  <a:srgbClr val="8A89AF"/>
                </a:solidFill>
                <a:latin typeface="Times New Roman"/>
                <a:cs typeface="Times New Roman"/>
              </a:rPr>
              <a:t>tr</a:t>
            </a:r>
            <a:r>
              <a:rPr sz="1200" spc="694" dirty="0">
                <a:solidFill>
                  <a:srgbClr val="8A89AF"/>
                </a:solidFill>
                <a:latin typeface="Times New Roman"/>
                <a:cs typeface="Times New Roman"/>
              </a:rPr>
              <a:t>A</a:t>
            </a:r>
            <a:r>
              <a:rPr sz="1200" spc="-202" dirty="0">
                <a:solidFill>
                  <a:srgbClr val="8A89AF"/>
                </a:solidFill>
                <a:latin typeface="Times New Roman"/>
                <a:cs typeface="Times New Roman"/>
              </a:rPr>
              <a:t>L</a:t>
            </a:r>
            <a:r>
              <a:rPr sz="1200" i="1" spc="240" dirty="0">
                <a:solidFill>
                  <a:srgbClr val="9A9ABC"/>
                </a:solidFill>
                <a:latin typeface="Times New Roman"/>
                <a:cs typeface="Times New Roman"/>
              </a:rPr>
              <a:t>/</a:t>
            </a:r>
            <a:r>
              <a:rPr sz="1200" i="1" spc="224" dirty="0">
                <a:solidFill>
                  <a:srgbClr val="9A9ABC"/>
                </a:solidFill>
                <a:latin typeface="Times New Roman"/>
                <a:cs typeface="Times New Roman"/>
              </a:rPr>
              <a:t>/HM</a:t>
            </a:r>
            <a:r>
              <a:rPr sz="1200" spc="46" dirty="0">
                <a:solidFill>
                  <a:srgbClr val="9A9ABC"/>
                </a:solidFill>
                <a:latin typeface="Times New Roman"/>
                <a:cs typeface="Times New Roman"/>
              </a:rPr>
              <a:t>.u</a:t>
            </a:r>
            <a:r>
              <a:rPr sz="1200" spc="-12" dirty="0">
                <a:solidFill>
                  <a:srgbClr val="9A9ABC"/>
                </a:solidFill>
                <a:latin typeface="Times New Roman"/>
                <a:cs typeface="Times New Roman"/>
              </a:rPr>
              <a:t>2</a:t>
            </a:r>
            <a:r>
              <a:rPr sz="1200" spc="490" dirty="0">
                <a:solidFill>
                  <a:srgbClr val="8A89AF"/>
                </a:solidFill>
                <a:latin typeface="Times New Roman"/>
                <a:cs typeface="Times New Roman"/>
              </a:rPr>
              <a:t>A</a:t>
            </a:r>
            <a:r>
              <a:rPr sz="1200" spc="332" dirty="0">
                <a:solidFill>
                  <a:srgbClr val="8A89AF"/>
                </a:solidFill>
                <a:latin typeface="Times New Roman"/>
                <a:cs typeface="Times New Roman"/>
              </a:rPr>
              <a:t>R</a:t>
            </a:r>
            <a:r>
              <a:rPr sz="1200" spc="260" dirty="0">
                <a:solidFill>
                  <a:srgbClr val="8A89AF"/>
                </a:solidFill>
                <a:latin typeface="Times New Roman"/>
                <a:cs typeface="Times New Roman"/>
              </a:rPr>
              <a:t>/</a:t>
            </a:r>
            <a:r>
              <a:rPr sz="1200" spc="252" dirty="0">
                <a:solidFill>
                  <a:srgbClr val="8A89AF"/>
                </a:solidFill>
                <a:latin typeface="Times New Roman"/>
                <a:cs typeface="Times New Roman"/>
              </a:rPr>
              <a:t>I</a:t>
            </a:r>
            <a:r>
              <a:rPr sz="1200" spc="-76" dirty="0">
                <a:solidFill>
                  <a:srgbClr val="8A89AF"/>
                </a:solidFill>
                <a:latin typeface="Times New Roman"/>
                <a:cs typeface="Times New Roman"/>
              </a:rPr>
              <a:t>R</a:t>
            </a:r>
            <a:r>
              <a:rPr sz="1200" spc="190" dirty="0">
                <a:solidFill>
                  <a:srgbClr val="9A9ABC"/>
                </a:solidFill>
                <a:latin typeface="Times New Roman"/>
                <a:cs typeface="Times New Roman"/>
              </a:rPr>
              <a:t>/</a:t>
            </a:r>
            <a:r>
              <a:rPr sz="1200" spc="2300" dirty="0">
                <a:solidFill>
                  <a:srgbClr val="8A89AF"/>
                </a:solidFill>
                <a:latin typeface="Times New Roman"/>
                <a:cs typeface="Times New Roman"/>
              </a:rPr>
              <a:t>A</a:t>
            </a:r>
            <a:r>
              <a:rPr sz="1200" spc="1866" dirty="0">
                <a:solidFill>
                  <a:srgbClr val="8A89AF"/>
                </a:solidFill>
                <a:latin typeface="Times New Roman"/>
                <a:cs typeface="Times New Roman"/>
              </a:rPr>
              <a:t>I</a:t>
            </a:r>
            <a:r>
              <a:rPr sz="1200" spc="1836" dirty="0">
                <a:solidFill>
                  <a:srgbClr val="8A89AF"/>
                </a:solidFill>
                <a:latin typeface="Times New Roman"/>
                <a:cs typeface="Times New Roman"/>
              </a:rPr>
              <a:t>R</a:t>
            </a:r>
            <a:r>
              <a:rPr sz="1200" spc="582" dirty="0">
                <a:solidFill>
                  <a:srgbClr val="8A89AF"/>
                </a:solidFill>
                <a:latin typeface="Times New Roman"/>
                <a:cs typeface="Times New Roman"/>
              </a:rPr>
              <a:t>/</a:t>
            </a:r>
            <a:r>
              <a:rPr sz="1200" spc="990" dirty="0">
                <a:solidFill>
                  <a:srgbClr val="B1AFBA"/>
                </a:solidFill>
                <a:latin typeface="Times New Roman"/>
                <a:cs typeface="Times New Roman"/>
              </a:rPr>
              <a:t>!</a:t>
            </a:r>
            <a:r>
              <a:rPr sz="1200" spc="134" dirty="0">
                <a:solidFill>
                  <a:srgbClr val="8A89AF"/>
                </a:solidFill>
                <a:latin typeface="Times New Roman"/>
                <a:cs typeface="Times New Roman"/>
              </a:rPr>
              <a:t>LAnA</a:t>
            </a:r>
            <a:r>
              <a:rPr sz="1200" spc="-64" dirty="0">
                <a:solidFill>
                  <a:srgbClr val="8A89AF"/>
                </a:solidFill>
                <a:latin typeface="Times New Roman"/>
                <a:cs typeface="Times New Roman"/>
              </a:rPr>
              <a:t>A</a:t>
            </a:r>
            <a:r>
              <a:rPr sz="1200" spc="-8" dirty="0">
                <a:solidFill>
                  <a:srgbClr val="8A89AF"/>
                </a:solidFill>
                <a:latin typeface="Times New Roman"/>
                <a:cs typeface="Times New Roman"/>
              </a:rPr>
              <a:t>L</a:t>
            </a:r>
            <a:r>
              <a:rPr sz="1200" spc="-194" dirty="0">
                <a:solidFill>
                  <a:srgbClr val="8A89AF"/>
                </a:solidFill>
                <a:latin typeface="Times New Roman"/>
                <a:cs typeface="Times New Roman"/>
              </a:rPr>
              <a:t>A</a:t>
            </a:r>
            <a:r>
              <a:rPr sz="1200" spc="14" dirty="0">
                <a:solidFill>
                  <a:srgbClr val="8A89AF"/>
                </a:solidFill>
                <a:latin typeface="Times New Roman"/>
                <a:cs typeface="Times New Roman"/>
              </a:rPr>
              <a:t>an</a:t>
            </a:r>
            <a:r>
              <a:rPr sz="1200" spc="-64" dirty="0">
                <a:solidFill>
                  <a:srgbClr val="8A89AF"/>
                </a:solidFill>
                <a:latin typeface="Times New Roman"/>
                <a:cs typeface="Times New Roman"/>
              </a:rPr>
              <a:t>A</a:t>
            </a:r>
            <a:r>
              <a:rPr sz="1200" spc="116" dirty="0">
                <a:solidFill>
                  <a:srgbClr val="8A89AF"/>
                </a:solidFill>
                <a:latin typeface="Times New Roman"/>
                <a:cs typeface="Times New Roman"/>
              </a:rPr>
              <a:t>l</a:t>
            </a:r>
            <a:r>
              <a:rPr sz="1200" dirty="0">
                <a:solidFill>
                  <a:srgbClr val="8A89AF"/>
                </a:solidFill>
                <a:latin typeface="Times New Roman"/>
                <a:cs typeface="Times New Roman"/>
              </a:rPr>
              <a:t>  </a:t>
            </a:r>
            <a:r>
              <a:rPr sz="1200" spc="-58" dirty="0">
                <a:solidFill>
                  <a:srgbClr val="8A89AF"/>
                </a:solidFill>
                <a:latin typeface="Times New Roman"/>
                <a:cs typeface="Times New Roman"/>
              </a:rPr>
              <a:t> </a:t>
            </a:r>
            <a:r>
              <a:rPr sz="1600" spc="294" dirty="0">
                <a:solidFill>
                  <a:srgbClr val="8A89AF"/>
                </a:solidFill>
                <a:latin typeface="Arial"/>
                <a:cs typeface="Arial"/>
              </a:rPr>
              <a:t>4:4</a:t>
            </a:r>
            <a:endParaRPr sz="1600">
              <a:latin typeface="Arial"/>
              <a:cs typeface="Arial"/>
            </a:endParaRPr>
          </a:p>
        </p:txBody>
      </p:sp>
      <p:sp>
        <p:nvSpPr>
          <p:cNvPr id="31" name="object 31"/>
          <p:cNvSpPr txBox="1"/>
          <p:nvPr/>
        </p:nvSpPr>
        <p:spPr>
          <a:xfrm>
            <a:off x="18311368" y="7413951"/>
            <a:ext cx="1690028" cy="229602"/>
          </a:xfrm>
          <a:prstGeom prst="rect">
            <a:avLst/>
          </a:prstGeom>
        </p:spPr>
        <p:txBody>
          <a:bodyPr wrap="square" lIns="0" tIns="2540" rIns="0" bIns="0" rtlCol="0">
            <a:noAutofit/>
          </a:bodyPr>
          <a:lstStyle/>
          <a:p>
            <a:pPr marL="25400">
              <a:lnSpc>
                <a:spcPct val="95825"/>
              </a:lnSpc>
            </a:pPr>
            <a:r>
              <a:rPr sz="1400" spc="796" dirty="0">
                <a:solidFill>
                  <a:srgbClr val="9A9ABC"/>
                </a:solidFill>
                <a:latin typeface="Arial"/>
                <a:cs typeface="Arial"/>
              </a:rPr>
              <a:t>]</a:t>
            </a:r>
            <a:r>
              <a:rPr sz="1400" spc="-40" dirty="0">
                <a:solidFill>
                  <a:srgbClr val="9A9ABC"/>
                </a:solidFill>
                <a:latin typeface="Arial"/>
                <a:cs typeface="Arial"/>
              </a:rPr>
              <a:t> </a:t>
            </a:r>
            <a:r>
              <a:rPr sz="1400" spc="-286" dirty="0">
                <a:solidFill>
                  <a:srgbClr val="838387"/>
                </a:solidFill>
                <a:latin typeface="Arial"/>
                <a:cs typeface="Arial"/>
              </a:rPr>
              <a:t>D«</a:t>
            </a:r>
            <a:r>
              <a:rPr sz="1400" spc="-214" dirty="0">
                <a:solidFill>
                  <a:srgbClr val="838387"/>
                </a:solidFill>
                <a:latin typeface="Arial"/>
                <a:cs typeface="Arial"/>
              </a:rPr>
              <a:t>t</a:t>
            </a:r>
            <a:r>
              <a:rPr sz="1400" spc="1772" dirty="0">
                <a:solidFill>
                  <a:srgbClr val="838387"/>
                </a:solidFill>
                <a:latin typeface="Arial"/>
                <a:cs typeface="Arial"/>
              </a:rPr>
              <a:t>u</a:t>
            </a:r>
            <a:r>
              <a:rPr sz="1400" spc="654" dirty="0">
                <a:solidFill>
                  <a:srgbClr val="838387"/>
                </a:solidFill>
                <a:latin typeface="Arial"/>
                <a:cs typeface="Arial"/>
              </a:rPr>
              <a:t>t</a:t>
            </a:r>
            <a:r>
              <a:rPr sz="1400" spc="46" dirty="0">
                <a:solidFill>
                  <a:srgbClr val="9E9CA1"/>
                </a:solidFill>
                <a:latin typeface="Times New Roman"/>
                <a:cs typeface="Times New Roman"/>
              </a:rPr>
              <a:t>.e</a:t>
            </a:r>
            <a:r>
              <a:rPr sz="1400" dirty="0">
                <a:solidFill>
                  <a:srgbClr val="9E9CA1"/>
                </a:solidFill>
                <a:latin typeface="Times New Roman"/>
                <a:cs typeface="Times New Roman"/>
              </a:rPr>
              <a:t>   </a:t>
            </a:r>
            <a:r>
              <a:rPr sz="1400" spc="50" dirty="0">
                <a:solidFill>
                  <a:srgbClr val="9E9CA1"/>
                </a:solidFill>
                <a:latin typeface="Times New Roman"/>
                <a:cs typeface="Times New Roman"/>
              </a:rPr>
              <a:t> </a:t>
            </a:r>
            <a:r>
              <a:rPr sz="1400" spc="2944" dirty="0">
                <a:solidFill>
                  <a:srgbClr val="838387"/>
                </a:solidFill>
                <a:latin typeface="Times New Roman"/>
                <a:cs typeface="Times New Roman"/>
              </a:rPr>
              <a:t>p</a:t>
            </a:r>
            <a:endParaRPr sz="1400">
              <a:latin typeface="Times New Roman"/>
              <a:cs typeface="Times New Roman"/>
            </a:endParaRPr>
          </a:p>
        </p:txBody>
      </p:sp>
      <p:sp>
        <p:nvSpPr>
          <p:cNvPr id="30" name="object 30"/>
          <p:cNvSpPr txBox="1"/>
          <p:nvPr/>
        </p:nvSpPr>
        <p:spPr>
          <a:xfrm>
            <a:off x="7747001" y="7516790"/>
            <a:ext cx="1811162" cy="531368"/>
          </a:xfrm>
          <a:prstGeom prst="rect">
            <a:avLst/>
          </a:prstGeom>
        </p:spPr>
        <p:txBody>
          <a:bodyPr wrap="square" lIns="0" tIns="8890" rIns="0" bIns="0" rtlCol="0">
            <a:noAutofit/>
          </a:bodyPr>
          <a:lstStyle/>
          <a:p>
            <a:pPr marL="25400">
              <a:lnSpc>
                <a:spcPct val="95825"/>
              </a:lnSpc>
            </a:pPr>
            <a:r>
              <a:rPr sz="1000" spc="24" dirty="0">
                <a:solidFill>
                  <a:srgbClr val="B1AFBA"/>
                </a:solidFill>
                <a:latin typeface="Times New Roman"/>
                <a:cs typeface="Times New Roman"/>
              </a:rPr>
              <a:t>7</a:t>
            </a:r>
            <a:r>
              <a:rPr sz="1000" spc="652" dirty="0">
                <a:solidFill>
                  <a:srgbClr val="B8C3C4"/>
                </a:solidFill>
                <a:latin typeface="Times New Roman"/>
                <a:cs typeface="Times New Roman"/>
              </a:rPr>
              <a:t>1</a:t>
            </a:r>
            <a:r>
              <a:rPr sz="1000" spc="892" dirty="0">
                <a:solidFill>
                  <a:srgbClr val="B1AFBA"/>
                </a:solidFill>
                <a:latin typeface="Times New Roman"/>
                <a:cs typeface="Times New Roman"/>
              </a:rPr>
              <a:t>u</a:t>
            </a:r>
            <a:r>
              <a:rPr sz="1000" spc="438" dirty="0">
                <a:solidFill>
                  <a:srgbClr val="B69C9E"/>
                </a:solidFill>
                <a:latin typeface="Times New Roman"/>
                <a:cs typeface="Times New Roman"/>
              </a:rPr>
              <a:t>r</a:t>
            </a:r>
            <a:r>
              <a:rPr sz="1000" spc="36" dirty="0">
                <a:solidFill>
                  <a:srgbClr val="B69C9E"/>
                </a:solidFill>
                <a:latin typeface="Times New Roman"/>
                <a:cs typeface="Times New Roman"/>
              </a:rPr>
              <a:t>a</a:t>
            </a:r>
            <a:r>
              <a:rPr sz="1000" spc="242" dirty="0">
                <a:solidFill>
                  <a:srgbClr val="B69C9E"/>
                </a:solidFill>
                <a:latin typeface="Times New Roman"/>
                <a:cs typeface="Times New Roman"/>
              </a:rPr>
              <a:t>u</a:t>
            </a:r>
            <a:r>
              <a:rPr sz="1000" dirty="0">
                <a:solidFill>
                  <a:srgbClr val="B69C9E"/>
                </a:solidFill>
                <a:latin typeface="Times New Roman"/>
                <a:cs typeface="Times New Roman"/>
              </a:rPr>
              <a:t>  </a:t>
            </a:r>
            <a:r>
              <a:rPr sz="1000" spc="-100" dirty="0">
                <a:solidFill>
                  <a:srgbClr val="B69C9E"/>
                </a:solidFill>
                <a:latin typeface="Times New Roman"/>
                <a:cs typeface="Times New Roman"/>
              </a:rPr>
              <a:t> </a:t>
            </a:r>
            <a:r>
              <a:rPr sz="800" spc="90" dirty="0">
                <a:solidFill>
                  <a:srgbClr val="B69C9E"/>
                </a:solidFill>
                <a:latin typeface="Arial"/>
                <a:cs typeface="Arial"/>
              </a:rPr>
              <a:t>±</a:t>
            </a:r>
            <a:r>
              <a:rPr sz="800" spc="1420" dirty="0">
                <a:solidFill>
                  <a:srgbClr val="B69C9E"/>
                </a:solidFill>
                <a:latin typeface="Arial"/>
                <a:cs typeface="Arial"/>
              </a:rPr>
              <a:t>a</a:t>
            </a:r>
            <a:r>
              <a:rPr sz="800" spc="1028" dirty="0">
                <a:solidFill>
                  <a:srgbClr val="9E9CA1"/>
                </a:solidFill>
                <a:latin typeface="Arial"/>
                <a:cs typeface="Arial"/>
              </a:rPr>
              <a:t>u</a:t>
            </a:r>
            <a:r>
              <a:rPr sz="800" dirty="0">
                <a:solidFill>
                  <a:srgbClr val="9E9CA1"/>
                </a:solidFill>
                <a:latin typeface="Arial"/>
                <a:cs typeface="Arial"/>
              </a:rPr>
              <a:t>  </a:t>
            </a:r>
            <a:r>
              <a:rPr sz="1000" spc="176" dirty="0">
                <a:solidFill>
                  <a:srgbClr val="8A89AF"/>
                </a:solidFill>
                <a:latin typeface="Times New Roman"/>
                <a:cs typeface="Times New Roman"/>
              </a:rPr>
              <a:t>a</a:t>
            </a:r>
            <a:r>
              <a:rPr sz="1000" spc="-198" dirty="0">
                <a:solidFill>
                  <a:srgbClr val="8A89AF"/>
                </a:solidFill>
                <a:latin typeface="Times New Roman"/>
                <a:cs typeface="Times New Roman"/>
              </a:rPr>
              <a:t>m</a:t>
            </a:r>
            <a:r>
              <a:rPr sz="1000" spc="398" dirty="0">
                <a:solidFill>
                  <a:srgbClr val="8A89AF"/>
                </a:solidFill>
                <a:latin typeface="Times New Roman"/>
                <a:cs typeface="Times New Roman"/>
              </a:rPr>
              <a:t>t</a:t>
            </a:r>
            <a:r>
              <a:rPr sz="1000" spc="74" dirty="0">
                <a:solidFill>
                  <a:srgbClr val="9A9ABC"/>
                </a:solidFill>
                <a:latin typeface="Times New Roman"/>
                <a:cs typeface="Times New Roman"/>
              </a:rPr>
              <a:t>v</a:t>
            </a:r>
            <a:r>
              <a:rPr sz="1000" spc="272" dirty="0">
                <a:solidFill>
                  <a:srgbClr val="9A9ABC"/>
                </a:solidFill>
                <a:latin typeface="Times New Roman"/>
                <a:cs typeface="Times New Roman"/>
              </a:rPr>
              <a:t>as</a:t>
            </a:r>
            <a:endParaRPr sz="1000">
              <a:latin typeface="Times New Roman"/>
              <a:cs typeface="Times New Roman"/>
            </a:endParaRPr>
          </a:p>
          <a:p>
            <a:pPr marL="586232">
              <a:lnSpc>
                <a:spcPct val="95825"/>
              </a:lnSpc>
              <a:spcBef>
                <a:spcPts val="240"/>
              </a:spcBef>
            </a:pPr>
            <a:r>
              <a:rPr sz="1000" spc="310" dirty="0">
                <a:solidFill>
                  <a:srgbClr val="9E9CA1"/>
                </a:solidFill>
                <a:latin typeface="Times New Roman"/>
                <a:cs typeface="Times New Roman"/>
              </a:rPr>
              <a:t>&lt;t</a:t>
            </a:r>
            <a:r>
              <a:rPr sz="1000" spc="310" dirty="0">
                <a:solidFill>
                  <a:srgbClr val="B69C9E"/>
                </a:solidFill>
                <a:latin typeface="Times New Roman"/>
                <a:cs typeface="Times New Roman"/>
              </a:rPr>
              <a:t>itle</a:t>
            </a:r>
            <a:r>
              <a:rPr sz="1000" spc="310" dirty="0">
                <a:solidFill>
                  <a:srgbClr val="9A9ABC"/>
                </a:solidFill>
                <a:latin typeface="Times New Roman"/>
                <a:cs typeface="Times New Roman"/>
              </a:rPr>
              <a:t>&lt;</a:t>
            </a:r>
            <a:r>
              <a:rPr sz="1000" spc="310" dirty="0">
                <a:solidFill>
                  <a:srgbClr val="B1AFBA"/>
                </a:solidFill>
                <a:latin typeface="Times New Roman"/>
                <a:cs typeface="Times New Roman"/>
              </a:rPr>
              <a:t>/</a:t>
            </a:r>
            <a:r>
              <a:rPr sz="1000" spc="310" dirty="0">
                <a:solidFill>
                  <a:srgbClr val="B69C9E"/>
                </a:solidFill>
                <a:latin typeface="Times New Roman"/>
                <a:cs typeface="Times New Roman"/>
              </a:rPr>
              <a:t>titl</a:t>
            </a:r>
            <a:r>
              <a:rPr sz="1000" spc="310" dirty="0">
                <a:solidFill>
                  <a:srgbClr val="9E9CA1"/>
                </a:solidFill>
                <a:latin typeface="Times New Roman"/>
                <a:cs typeface="Times New Roman"/>
              </a:rPr>
              <a:t>e&gt;</a:t>
            </a:r>
            <a:endParaRPr sz="1000">
              <a:latin typeface="Times New Roman"/>
              <a:cs typeface="Times New Roman"/>
            </a:endParaRPr>
          </a:p>
          <a:p>
            <a:pPr marL="31496">
              <a:lnSpc>
                <a:spcPct val="95825"/>
              </a:lnSpc>
              <a:spcBef>
                <a:spcPts val="240"/>
              </a:spcBef>
            </a:pPr>
            <a:r>
              <a:rPr sz="1000" spc="238" dirty="0">
                <a:solidFill>
                  <a:srgbClr val="B1AFBA"/>
                </a:solidFill>
                <a:latin typeface="Times New Roman"/>
                <a:cs typeface="Times New Roman"/>
              </a:rPr>
              <a:t>el</a:t>
            </a:r>
            <a:r>
              <a:rPr sz="1000" spc="238" dirty="0">
                <a:solidFill>
                  <a:srgbClr val="B8C3C4"/>
                </a:solidFill>
                <a:latin typeface="Times New Roman"/>
                <a:cs typeface="Times New Roman"/>
              </a:rPr>
              <a:t>« </a:t>
            </a:r>
            <a:r>
              <a:rPr sz="1000" spc="238" dirty="0">
                <a:solidFill>
                  <a:srgbClr val="B69C9E"/>
                </a:solidFill>
                <a:latin typeface="Times New Roman"/>
                <a:cs typeface="Times New Roman"/>
              </a:rPr>
              <a:t>head&gt;</a:t>
            </a:r>
            <a:endParaRPr sz="1000">
              <a:latin typeface="Times New Roman"/>
              <a:cs typeface="Times New Roman"/>
            </a:endParaRPr>
          </a:p>
        </p:txBody>
      </p:sp>
      <p:sp>
        <p:nvSpPr>
          <p:cNvPr id="29" name="object 29"/>
          <p:cNvSpPr txBox="1"/>
          <p:nvPr/>
        </p:nvSpPr>
        <p:spPr>
          <a:xfrm>
            <a:off x="18116296" y="7584638"/>
            <a:ext cx="824052" cy="228600"/>
          </a:xfrm>
          <a:prstGeom prst="rect">
            <a:avLst/>
          </a:prstGeom>
        </p:spPr>
        <p:txBody>
          <a:bodyPr wrap="square" lIns="0" tIns="2540" rIns="0" bIns="0" rtlCol="0">
            <a:noAutofit/>
          </a:bodyPr>
          <a:lstStyle/>
          <a:p>
            <a:pPr marL="25400">
              <a:lnSpc>
                <a:spcPct val="95825"/>
              </a:lnSpc>
            </a:pPr>
            <a:r>
              <a:rPr sz="1400" spc="20" dirty="0">
                <a:solidFill>
                  <a:srgbClr val="9E9CA1"/>
                </a:solidFill>
                <a:latin typeface="Arial"/>
                <a:cs typeface="Arial"/>
              </a:rPr>
              <a:t>s] </a:t>
            </a:r>
            <a:r>
              <a:rPr sz="1200" spc="-54" dirty="0">
                <a:solidFill>
                  <a:srgbClr val="9E9CA1"/>
                </a:solidFill>
                <a:latin typeface="Times New Roman"/>
                <a:cs typeface="Times New Roman"/>
              </a:rPr>
              <a:t>ind</a:t>
            </a:r>
            <a:r>
              <a:rPr sz="1200" spc="-54" dirty="0">
                <a:solidFill>
                  <a:srgbClr val="B8C3C4"/>
                </a:solidFill>
                <a:latin typeface="Times New Roman"/>
                <a:cs typeface="Times New Roman"/>
              </a:rPr>
              <a:t>e</a:t>
            </a:r>
            <a:r>
              <a:rPr sz="1200" spc="-54" dirty="0">
                <a:solidFill>
                  <a:srgbClr val="838387"/>
                </a:solidFill>
                <a:latin typeface="Times New Roman"/>
                <a:cs typeface="Times New Roman"/>
              </a:rPr>
              <a:t>x.htm</a:t>
            </a:r>
            <a:endParaRPr sz="1200">
              <a:latin typeface="Times New Roman"/>
              <a:cs typeface="Times New Roman"/>
            </a:endParaRPr>
          </a:p>
        </p:txBody>
      </p:sp>
      <p:sp>
        <p:nvSpPr>
          <p:cNvPr id="28" name="object 28"/>
          <p:cNvSpPr txBox="1"/>
          <p:nvPr/>
        </p:nvSpPr>
        <p:spPr>
          <a:xfrm>
            <a:off x="17872457" y="7809042"/>
            <a:ext cx="1220050" cy="254000"/>
          </a:xfrm>
          <a:prstGeom prst="rect">
            <a:avLst/>
          </a:prstGeom>
        </p:spPr>
        <p:txBody>
          <a:bodyPr wrap="square" lIns="0" tIns="11620" rIns="0" bIns="0" rtlCol="0">
            <a:noAutofit/>
          </a:bodyPr>
          <a:lstStyle/>
          <a:p>
            <a:pPr marL="25400">
              <a:lnSpc>
                <a:spcPts val="1830"/>
              </a:lnSpc>
            </a:pPr>
            <a:r>
              <a:rPr sz="1600" b="1" spc="354" dirty="0">
                <a:solidFill>
                  <a:srgbClr val="9E9CA1"/>
                </a:solidFill>
                <a:latin typeface="Times New Roman"/>
                <a:cs typeface="Times New Roman"/>
              </a:rPr>
              <a:t>llrirw</a:t>
            </a:r>
            <a:r>
              <a:rPr sz="1600" b="1" spc="354" dirty="0">
                <a:solidFill>
                  <a:srgbClr val="838387"/>
                </a:solidFill>
                <a:latin typeface="Times New Roman"/>
                <a:cs typeface="Times New Roman"/>
              </a:rPr>
              <a:t>eir</a:t>
            </a:r>
            <a:endParaRPr sz="1600">
              <a:latin typeface="Times New Roman"/>
              <a:cs typeface="Times New Roman"/>
            </a:endParaRPr>
          </a:p>
        </p:txBody>
      </p:sp>
      <p:sp>
        <p:nvSpPr>
          <p:cNvPr id="27" name="object 27"/>
          <p:cNvSpPr txBox="1"/>
          <p:nvPr/>
        </p:nvSpPr>
        <p:spPr>
          <a:xfrm>
            <a:off x="7753096" y="8200334"/>
            <a:ext cx="5237956" cy="553824"/>
          </a:xfrm>
          <a:prstGeom prst="rect">
            <a:avLst/>
          </a:prstGeom>
        </p:spPr>
        <p:txBody>
          <a:bodyPr wrap="square" lIns="0" tIns="2540" rIns="0" bIns="0" rtlCol="0">
            <a:noAutofit/>
          </a:bodyPr>
          <a:lstStyle/>
          <a:p>
            <a:pPr marL="25400">
              <a:lnSpc>
                <a:spcPct val="95825"/>
              </a:lnSpc>
            </a:pPr>
            <a:r>
              <a:rPr sz="1000" spc="-104" dirty="0">
                <a:solidFill>
                  <a:srgbClr val="B8C3C4"/>
                </a:solidFill>
                <a:latin typeface="Arial"/>
                <a:cs typeface="Arial"/>
              </a:rPr>
              <a:t>~</a:t>
            </a:r>
            <a:r>
              <a:rPr sz="1000" spc="470" dirty="0">
                <a:solidFill>
                  <a:srgbClr val="B8C3C4"/>
                </a:solidFill>
                <a:latin typeface="Arial"/>
                <a:cs typeface="Arial"/>
              </a:rPr>
              <a:t>~</a:t>
            </a:r>
            <a:r>
              <a:rPr sz="1000" spc="8" dirty="0">
                <a:solidFill>
                  <a:srgbClr val="B8C3C4"/>
                </a:solidFill>
                <a:latin typeface="Arial"/>
                <a:cs typeface="Arial"/>
              </a:rPr>
              <a:t> </a:t>
            </a:r>
            <a:r>
              <a:rPr sz="1000" spc="8" dirty="0">
                <a:solidFill>
                  <a:srgbClr val="B69C9E"/>
                </a:solidFill>
                <a:latin typeface="Arial"/>
                <a:cs typeface="Arial"/>
              </a:rPr>
              <a:t>llliltc,</a:t>
            </a:r>
            <a:r>
              <a:rPr sz="1000" spc="16" dirty="0">
                <a:solidFill>
                  <a:srgbClr val="B69C9E"/>
                </a:solidFill>
                <a:latin typeface="Arial"/>
                <a:cs typeface="Arial"/>
              </a:rPr>
              <a:t>j</a:t>
            </a:r>
            <a:r>
              <a:rPr sz="1000" spc="-248" dirty="0">
                <a:solidFill>
                  <a:srgbClr val="B1AFBA"/>
                </a:solidFill>
                <a:latin typeface="Arial"/>
                <a:cs typeface="Arial"/>
              </a:rPr>
              <a:t>~</a:t>
            </a:r>
            <a:r>
              <a:rPr sz="1000" spc="324" dirty="0">
                <a:solidFill>
                  <a:srgbClr val="B69C9E"/>
                </a:solidFill>
                <a:latin typeface="Arial"/>
                <a:cs typeface="Arial"/>
              </a:rPr>
              <a:t>~</a:t>
            </a:r>
            <a:r>
              <a:rPr sz="1000" spc="-76" dirty="0">
                <a:solidFill>
                  <a:srgbClr val="B69C9E"/>
                </a:solidFill>
                <a:latin typeface="Arial"/>
                <a:cs typeface="Arial"/>
              </a:rPr>
              <a:t>c,</a:t>
            </a:r>
            <a:r>
              <a:rPr sz="1000" spc="62" dirty="0">
                <a:solidFill>
                  <a:srgbClr val="B69C9E"/>
                </a:solidFill>
                <a:latin typeface="Arial"/>
                <a:cs typeface="Arial"/>
              </a:rPr>
              <a:t>rm</a:t>
            </a:r>
            <a:r>
              <a:rPr sz="1000" dirty="0">
                <a:solidFill>
                  <a:srgbClr val="B69C9E"/>
                </a:solidFill>
                <a:latin typeface="Arial"/>
                <a:cs typeface="Arial"/>
              </a:rPr>
              <a:t> </a:t>
            </a:r>
            <a:r>
              <a:rPr sz="1000" spc="118" dirty="0">
                <a:solidFill>
                  <a:srgbClr val="B69C9E"/>
                </a:solidFill>
                <a:latin typeface="Arial"/>
                <a:cs typeface="Arial"/>
              </a:rPr>
              <a:t> </a:t>
            </a:r>
            <a:r>
              <a:rPr sz="1000" spc="-76" dirty="0">
                <a:solidFill>
                  <a:srgbClr val="B69C9E"/>
                </a:solidFill>
                <a:latin typeface="Arial"/>
                <a:cs typeface="Arial"/>
              </a:rPr>
              <a:t>1</a:t>
            </a:r>
            <a:r>
              <a:rPr sz="1000" spc="158" dirty="0">
                <a:solidFill>
                  <a:srgbClr val="CCAAAC"/>
                </a:solidFill>
                <a:latin typeface="Arial"/>
                <a:cs typeface="Arial"/>
              </a:rPr>
              <a:t>d</a:t>
            </a:r>
            <a:r>
              <a:rPr sz="1000" spc="320" dirty="0">
                <a:solidFill>
                  <a:srgbClr val="8A89AF"/>
                </a:solidFill>
                <a:latin typeface="Arial"/>
                <a:cs typeface="Arial"/>
              </a:rPr>
              <a:t>•</a:t>
            </a:r>
            <a:r>
              <a:rPr sz="1000" spc="220" dirty="0">
                <a:solidFill>
                  <a:srgbClr val="8A89AF"/>
                </a:solidFill>
                <a:latin typeface="Arial"/>
                <a:cs typeface="Arial"/>
              </a:rPr>
              <a:t>•</a:t>
            </a:r>
            <a:r>
              <a:rPr sz="1000" spc="294" dirty="0">
                <a:solidFill>
                  <a:srgbClr val="838387"/>
                </a:solidFill>
                <a:latin typeface="Arial"/>
                <a:cs typeface="Arial"/>
              </a:rPr>
              <a:t>t</a:t>
            </a:r>
            <a:r>
              <a:rPr sz="1000" spc="138" dirty="0">
                <a:solidFill>
                  <a:srgbClr val="9A9ABC"/>
                </a:solidFill>
                <a:latin typeface="Arial"/>
                <a:cs typeface="Arial"/>
              </a:rPr>
              <a:t>c:rn</a:t>
            </a:r>
            <a:r>
              <a:rPr sz="1000" spc="82" dirty="0">
                <a:solidFill>
                  <a:srgbClr val="9A9ABC"/>
                </a:solidFill>
                <a:latin typeface="Arial"/>
                <a:cs typeface="Arial"/>
              </a:rPr>
              <a:t>l</a:t>
            </a:r>
            <a:r>
              <a:rPr sz="1000" spc="-68" dirty="0">
                <a:solidFill>
                  <a:srgbClr val="9E9CA1"/>
                </a:solidFill>
                <a:latin typeface="Arial"/>
                <a:cs typeface="Arial"/>
              </a:rPr>
              <a:t>..,</a:t>
            </a:r>
            <a:r>
              <a:rPr sz="1000" dirty="0">
                <a:solidFill>
                  <a:srgbClr val="9E9CA1"/>
                </a:solidFill>
                <a:latin typeface="Arial"/>
                <a:cs typeface="Arial"/>
              </a:rPr>
              <a:t>  </a:t>
            </a:r>
            <a:r>
              <a:rPr sz="1000" spc="-108" dirty="0">
                <a:solidFill>
                  <a:srgbClr val="9E9CA1"/>
                </a:solidFill>
                <a:latin typeface="Arial"/>
                <a:cs typeface="Arial"/>
              </a:rPr>
              <a:t> </a:t>
            </a:r>
            <a:r>
              <a:rPr sz="1000" spc="338" dirty="0">
                <a:solidFill>
                  <a:srgbClr val="CCAAAC"/>
                </a:solidFill>
                <a:latin typeface="Arial"/>
                <a:cs typeface="Arial"/>
              </a:rPr>
              <a:t>r</a:t>
            </a:r>
            <a:r>
              <a:rPr sz="1000" dirty="0">
                <a:solidFill>
                  <a:srgbClr val="CCAAAC"/>
                </a:solidFill>
                <a:latin typeface="Arial"/>
                <a:cs typeface="Arial"/>
              </a:rPr>
              <a:t>-=</a:t>
            </a:r>
            <a:r>
              <a:rPr sz="1000" spc="8" dirty="0">
                <a:solidFill>
                  <a:srgbClr val="CCAAAC"/>
                </a:solidFill>
                <a:latin typeface="Arial"/>
                <a:cs typeface="Arial"/>
              </a:rPr>
              <a:t>.</a:t>
            </a:r>
            <a:r>
              <a:rPr sz="1000" spc="-272" dirty="0">
                <a:solidFill>
                  <a:srgbClr val="B69C9E"/>
                </a:solidFill>
                <a:latin typeface="Arial"/>
                <a:cs typeface="Arial"/>
              </a:rPr>
              <a:t>1</a:t>
            </a:r>
            <a:r>
              <a:rPr sz="1000" spc="-262" dirty="0">
                <a:solidFill>
                  <a:srgbClr val="B69C9E"/>
                </a:solidFill>
                <a:latin typeface="Arial"/>
                <a:cs typeface="Arial"/>
              </a:rPr>
              <a:t>1</a:t>
            </a:r>
            <a:r>
              <a:rPr sz="1000" spc="190" dirty="0">
                <a:solidFill>
                  <a:srgbClr val="B69C9E"/>
                </a:solidFill>
                <a:latin typeface="Arial"/>
                <a:cs typeface="Arial"/>
              </a:rPr>
              <a:t>-</a:t>
            </a:r>
            <a:r>
              <a:rPr sz="1000" spc="480" dirty="0">
                <a:solidFill>
                  <a:srgbClr val="8A89AF"/>
                </a:solidFill>
                <a:latin typeface="Arial"/>
                <a:cs typeface="Arial"/>
              </a:rPr>
              <a:t>-</a:t>
            </a:r>
            <a:r>
              <a:rPr sz="1000" spc="270" dirty="0">
                <a:solidFill>
                  <a:srgbClr val="8A89AF"/>
                </a:solidFill>
                <a:latin typeface="Arial"/>
                <a:cs typeface="Arial"/>
              </a:rPr>
              <a:t>•</a:t>
            </a:r>
            <a:r>
              <a:rPr sz="1000" spc="-58" dirty="0">
                <a:solidFill>
                  <a:srgbClr val="8A89AF"/>
                </a:solidFill>
                <a:latin typeface="Arial"/>
                <a:cs typeface="Arial"/>
              </a:rPr>
              <a:t>~</a:t>
            </a:r>
            <a:r>
              <a:rPr sz="1000" spc="158" dirty="0">
                <a:solidFill>
                  <a:srgbClr val="8A89AF"/>
                </a:solidFill>
                <a:latin typeface="Arial"/>
                <a:cs typeface="Arial"/>
              </a:rPr>
              <a:t>e</a:t>
            </a:r>
            <a:r>
              <a:rPr sz="1000" spc="-10" dirty="0">
                <a:solidFill>
                  <a:srgbClr val="9A9ABC"/>
                </a:solidFill>
                <a:latin typeface="Arial"/>
                <a:cs typeface="Arial"/>
              </a:rPr>
              <a:t>~</a:t>
            </a:r>
            <a:r>
              <a:rPr sz="1000" spc="16" dirty="0">
                <a:solidFill>
                  <a:srgbClr val="9A9ABC"/>
                </a:solidFill>
                <a:latin typeface="Arial"/>
                <a:cs typeface="Arial"/>
              </a:rPr>
              <a:t>'N</a:t>
            </a:r>
            <a:r>
              <a:rPr sz="1000" spc="18" dirty="0">
                <a:solidFill>
                  <a:srgbClr val="9A9ABC"/>
                </a:solidFill>
                <a:latin typeface="Arial"/>
                <a:cs typeface="Arial"/>
              </a:rPr>
              <a:t>!</a:t>
            </a:r>
            <a:r>
              <a:rPr sz="1000" spc="-64" dirty="0">
                <a:solidFill>
                  <a:srgbClr val="8A89AF"/>
                </a:solidFill>
                <a:latin typeface="Arial"/>
                <a:cs typeface="Arial"/>
              </a:rPr>
              <a:t>ii:</a:t>
            </a:r>
            <a:r>
              <a:rPr sz="1000" spc="8" dirty="0">
                <a:solidFill>
                  <a:srgbClr val="8A89AF"/>
                </a:solidFill>
                <a:latin typeface="Arial"/>
                <a:cs typeface="Arial"/>
              </a:rPr>
              <a:t> </a:t>
            </a:r>
            <a:r>
              <a:rPr sz="1400" spc="-52" dirty="0">
                <a:solidFill>
                  <a:srgbClr val="8A89AF"/>
                </a:solidFill>
                <a:latin typeface="Arial"/>
                <a:cs typeface="Arial"/>
              </a:rPr>
              <a:t>•</a:t>
            </a:r>
            <a:r>
              <a:rPr sz="1400" spc="-162" dirty="0">
                <a:solidFill>
                  <a:srgbClr val="B1AFBA"/>
                </a:solidFill>
                <a:latin typeface="Arial"/>
                <a:cs typeface="Arial"/>
              </a:rPr>
              <a:t>&gt;</a:t>
            </a:r>
            <a:endParaRPr sz="1400">
              <a:latin typeface="Arial"/>
              <a:cs typeface="Arial"/>
            </a:endParaRPr>
          </a:p>
          <a:p>
            <a:pPr marL="580136">
              <a:lnSpc>
                <a:spcPct val="95825"/>
              </a:lnSpc>
              <a:spcBef>
                <a:spcPts val="1174"/>
              </a:spcBef>
            </a:pPr>
            <a:r>
              <a:rPr sz="1000" spc="14" dirty="0">
                <a:solidFill>
                  <a:srgbClr val="B1AFBA"/>
                </a:solidFill>
                <a:latin typeface="Times New Roman"/>
                <a:cs typeface="Times New Roman"/>
              </a:rPr>
              <a:t>&lt;</a:t>
            </a:r>
            <a:r>
              <a:rPr sz="1000" spc="-26" dirty="0">
                <a:solidFill>
                  <a:srgbClr val="B69C9E"/>
                </a:solidFill>
                <a:latin typeface="Times New Roman"/>
                <a:cs typeface="Times New Roman"/>
              </a:rPr>
              <a:t>d.</a:t>
            </a:r>
            <a:r>
              <a:rPr sz="1000" spc="52" dirty="0">
                <a:solidFill>
                  <a:srgbClr val="B69C9E"/>
                </a:solidFill>
                <a:latin typeface="Times New Roman"/>
                <a:cs typeface="Times New Roman"/>
              </a:rPr>
              <a:t>1</a:t>
            </a:r>
            <a:r>
              <a:rPr sz="1000" spc="752" dirty="0">
                <a:solidFill>
                  <a:srgbClr val="9E9CA1"/>
                </a:solidFill>
                <a:latin typeface="Times New Roman"/>
                <a:cs typeface="Times New Roman"/>
              </a:rPr>
              <a:t>~</a:t>
            </a:r>
            <a:r>
              <a:rPr sz="1000" spc="-240" dirty="0">
                <a:solidFill>
                  <a:srgbClr val="B69C9E"/>
                </a:solidFill>
                <a:latin typeface="Times New Roman"/>
                <a:cs typeface="Times New Roman"/>
              </a:rPr>
              <a:t>-1</a:t>
            </a:r>
            <a:r>
              <a:rPr sz="1000" spc="-268" dirty="0">
                <a:solidFill>
                  <a:srgbClr val="B69C9E"/>
                </a:solidFill>
                <a:latin typeface="Times New Roman"/>
                <a:cs typeface="Times New Roman"/>
              </a:rPr>
              <a:t>1</a:t>
            </a:r>
            <a:r>
              <a:rPr sz="1000" spc="-220" dirty="0">
                <a:solidFill>
                  <a:srgbClr val="B69C9E"/>
                </a:solidFill>
                <a:latin typeface="Times New Roman"/>
                <a:cs typeface="Times New Roman"/>
              </a:rPr>
              <a:t>1</a:t>
            </a:r>
            <a:r>
              <a:rPr sz="1000" spc="-200" dirty="0">
                <a:solidFill>
                  <a:srgbClr val="B69C9E"/>
                </a:solidFill>
                <a:latin typeface="Times New Roman"/>
                <a:cs typeface="Times New Roman"/>
              </a:rPr>
              <a:t>1</a:t>
            </a:r>
            <a:r>
              <a:rPr sz="1000" spc="318" dirty="0">
                <a:solidFill>
                  <a:srgbClr val="B69C9E"/>
                </a:solidFill>
                <a:latin typeface="Times New Roman"/>
                <a:cs typeface="Times New Roman"/>
              </a:rPr>
              <a:t>p</a:t>
            </a:r>
            <a:r>
              <a:rPr sz="1000" dirty="0">
                <a:solidFill>
                  <a:srgbClr val="838387"/>
                </a:solidFill>
                <a:latin typeface="Times New Roman"/>
                <a:cs typeface="Times New Roman"/>
              </a:rPr>
              <a:t>; </a:t>
            </a:r>
            <a:r>
              <a:rPr sz="1000" spc="-116" dirty="0">
                <a:solidFill>
                  <a:srgbClr val="CCAAAC"/>
                </a:solidFill>
                <a:latin typeface="Times New Roman"/>
                <a:cs typeface="Times New Roman"/>
              </a:rPr>
              <a:t>;:</a:t>
            </a:r>
            <a:r>
              <a:rPr sz="1000" spc="-200" dirty="0">
                <a:solidFill>
                  <a:srgbClr val="CCAAAC"/>
                </a:solidFill>
                <a:latin typeface="Times New Roman"/>
                <a:cs typeface="Times New Roman"/>
              </a:rPr>
              <a:t>1</a:t>
            </a:r>
            <a:r>
              <a:rPr sz="1000" spc="78" dirty="0">
                <a:solidFill>
                  <a:srgbClr val="B69C9E"/>
                </a:solidFill>
                <a:latin typeface="Times New Roman"/>
                <a:cs typeface="Times New Roman"/>
              </a:rPr>
              <a:t>~</a:t>
            </a:r>
            <a:r>
              <a:rPr sz="1000" spc="284" dirty="0">
                <a:solidFill>
                  <a:srgbClr val="B69C9E"/>
                </a:solidFill>
                <a:latin typeface="Times New Roman"/>
                <a:cs typeface="Times New Roman"/>
              </a:rPr>
              <a:t>r</a:t>
            </a:r>
            <a:r>
              <a:rPr sz="1000" spc="78" dirty="0">
                <a:solidFill>
                  <a:srgbClr val="B69C9E"/>
                </a:solidFill>
                <a:latin typeface="Times New Roman"/>
                <a:cs typeface="Times New Roman"/>
              </a:rPr>
              <a:t>1</a:t>
            </a:r>
            <a:r>
              <a:rPr sz="1000" spc="212" dirty="0">
                <a:solidFill>
                  <a:srgbClr val="B69C9E"/>
                </a:solidFill>
                <a:latin typeface="Times New Roman"/>
                <a:cs typeface="Times New Roman"/>
              </a:rPr>
              <a:t>p</a:t>
            </a:r>
            <a:r>
              <a:rPr sz="1000" spc="1282" dirty="0">
                <a:solidFill>
                  <a:srgbClr val="B69C9E"/>
                </a:solidFill>
                <a:latin typeface="Times New Roman"/>
                <a:cs typeface="Times New Roman"/>
              </a:rPr>
              <a:t>~</a:t>
            </a:r>
            <a:r>
              <a:rPr sz="1000" spc="50" dirty="0">
                <a:solidFill>
                  <a:srgbClr val="B69C9E"/>
                </a:solidFill>
                <a:latin typeface="Times New Roman"/>
                <a:cs typeface="Times New Roman"/>
              </a:rPr>
              <a:t>r</a:t>
            </a:r>
            <a:r>
              <a:rPr sz="1000" spc="472" dirty="0">
                <a:solidFill>
                  <a:srgbClr val="B69C9E"/>
                </a:solidFill>
                <a:latin typeface="Times New Roman"/>
                <a:cs typeface="Times New Roman"/>
              </a:rPr>
              <a:t>J</a:t>
            </a:r>
            <a:r>
              <a:rPr sz="1000" spc="-62" dirty="0">
                <a:solidFill>
                  <a:srgbClr val="B69C9E"/>
                </a:solidFill>
                <a:latin typeface="Times New Roman"/>
                <a:cs typeface="Times New Roman"/>
              </a:rPr>
              <a:t>i.</a:t>
            </a:r>
            <a:r>
              <a:rPr sz="1000" spc="-58" dirty="0">
                <a:solidFill>
                  <a:srgbClr val="B69C9E"/>
                </a:solidFill>
                <a:latin typeface="Times New Roman"/>
                <a:cs typeface="Times New Roman"/>
              </a:rPr>
              <a:t>-</a:t>
            </a:r>
            <a:r>
              <a:rPr sz="1000" spc="-28" dirty="0">
                <a:solidFill>
                  <a:srgbClr val="B69C9E"/>
                </a:solidFill>
                <a:latin typeface="Times New Roman"/>
                <a:cs typeface="Times New Roman"/>
              </a:rPr>
              <a:t>.</a:t>
            </a:r>
            <a:r>
              <a:rPr sz="1000" spc="-42" dirty="0">
                <a:solidFill>
                  <a:srgbClr val="B69C9E"/>
                </a:solidFill>
                <a:latin typeface="Times New Roman"/>
                <a:cs typeface="Times New Roman"/>
              </a:rPr>
              <a:t>e</a:t>
            </a:r>
            <a:r>
              <a:rPr sz="1000" spc="274" dirty="0">
                <a:solidFill>
                  <a:srgbClr val="B69C9E"/>
                </a:solidFill>
                <a:latin typeface="Times New Roman"/>
                <a:cs typeface="Times New Roman"/>
              </a:rPr>
              <a:t>r</a:t>
            </a:r>
            <a:r>
              <a:rPr sz="1000" dirty="0">
                <a:solidFill>
                  <a:srgbClr val="B69C9E"/>
                </a:solidFill>
                <a:latin typeface="Times New Roman"/>
                <a:cs typeface="Times New Roman"/>
              </a:rPr>
              <a:t>  </a:t>
            </a:r>
            <a:r>
              <a:rPr sz="1000" spc="-18" dirty="0">
                <a:solidFill>
                  <a:srgbClr val="B69C9E"/>
                </a:solidFill>
                <a:latin typeface="Times New Roman"/>
                <a:cs typeface="Times New Roman"/>
              </a:rPr>
              <a:t> </a:t>
            </a:r>
            <a:r>
              <a:rPr sz="1000" spc="118" dirty="0">
                <a:solidFill>
                  <a:srgbClr val="CCAAAC"/>
                </a:solidFill>
                <a:latin typeface="Times New Roman"/>
                <a:cs typeface="Times New Roman"/>
              </a:rPr>
              <a:t>l</a:t>
            </a:r>
            <a:r>
              <a:rPr sz="1000" spc="18" dirty="0">
                <a:solidFill>
                  <a:srgbClr val="CCAAAC"/>
                </a:solidFill>
                <a:latin typeface="Times New Roman"/>
                <a:cs typeface="Times New Roman"/>
              </a:rPr>
              <a:t> </a:t>
            </a:r>
            <a:r>
              <a:rPr sz="1000" spc="252" dirty="0">
                <a:solidFill>
                  <a:srgbClr val="9E9CA1"/>
                </a:solidFill>
                <a:latin typeface="Times New Roman"/>
                <a:cs typeface="Times New Roman"/>
              </a:rPr>
              <a:t>t</a:t>
            </a:r>
            <a:r>
              <a:rPr sz="1000" spc="334" dirty="0">
                <a:solidFill>
                  <a:srgbClr val="9E9CA1"/>
                </a:solidFill>
                <a:latin typeface="Times New Roman"/>
                <a:cs typeface="Times New Roman"/>
              </a:rPr>
              <a:t>-</a:t>
            </a:r>
            <a:r>
              <a:rPr sz="1000" spc="220" dirty="0">
                <a:solidFill>
                  <a:srgbClr val="838387"/>
                </a:solidFill>
                <a:latin typeface="Times New Roman"/>
                <a:cs typeface="Times New Roman"/>
              </a:rPr>
              <a:t>•</a:t>
            </a:r>
            <a:r>
              <a:rPr sz="1000" spc="-64" dirty="0">
                <a:solidFill>
                  <a:srgbClr val="9A9ABC"/>
                </a:solidFill>
                <a:latin typeface="Times New Roman"/>
                <a:cs typeface="Times New Roman"/>
              </a:rPr>
              <a:t>$.;:</a:t>
            </a:r>
            <a:r>
              <a:rPr sz="1000" spc="-24" dirty="0">
                <a:solidFill>
                  <a:srgbClr val="9A9ABC"/>
                </a:solidFill>
                <a:latin typeface="Times New Roman"/>
                <a:cs typeface="Times New Roman"/>
              </a:rPr>
              <a:t>;</a:t>
            </a:r>
            <a:r>
              <a:rPr sz="1000" spc="78" dirty="0">
                <a:solidFill>
                  <a:srgbClr val="9A9ABC"/>
                </a:solidFill>
                <a:latin typeface="Times New Roman"/>
                <a:cs typeface="Times New Roman"/>
              </a:rPr>
              <a:t>z</a:t>
            </a:r>
            <a:r>
              <a:rPr sz="1000" spc="-12" dirty="0">
                <a:solidFill>
                  <a:srgbClr val="9A9ABC"/>
                </a:solidFill>
                <a:latin typeface="Times New Roman"/>
                <a:cs typeface="Times New Roman"/>
              </a:rPr>
              <a:t>.i,.</a:t>
            </a:r>
            <a:r>
              <a:rPr sz="1000" spc="6" dirty="0">
                <a:solidFill>
                  <a:srgbClr val="9A9ABC"/>
                </a:solidFill>
                <a:latin typeface="Times New Roman"/>
                <a:cs typeface="Times New Roman"/>
              </a:rPr>
              <a:t>"</a:t>
            </a:r>
            <a:r>
              <a:rPr sz="1000" spc="1282" dirty="0">
                <a:solidFill>
                  <a:srgbClr val="9A9ABC"/>
                </a:solidFill>
                <a:latin typeface="Times New Roman"/>
                <a:cs typeface="Times New Roman"/>
              </a:rPr>
              <a:t>~</a:t>
            </a:r>
            <a:r>
              <a:rPr sz="1000" spc="78" dirty="0">
                <a:solidFill>
                  <a:srgbClr val="9A9ABC"/>
                </a:solidFill>
                <a:latin typeface="Times New Roman"/>
                <a:cs typeface="Times New Roman"/>
              </a:rPr>
              <a:t>n</a:t>
            </a:r>
            <a:r>
              <a:rPr sz="1000" dirty="0">
                <a:solidFill>
                  <a:srgbClr val="9A9ABC"/>
                </a:solidFill>
                <a:latin typeface="Times New Roman"/>
                <a:cs typeface="Times New Roman"/>
              </a:rPr>
              <a:t>,</a:t>
            </a:r>
            <a:r>
              <a:rPr sz="1000" spc="22" dirty="0">
                <a:solidFill>
                  <a:srgbClr val="9A9ABC"/>
                </a:solidFill>
                <a:latin typeface="Times New Roman"/>
                <a:cs typeface="Times New Roman"/>
              </a:rPr>
              <a:t>ag</a:t>
            </a:r>
            <a:r>
              <a:rPr sz="1000" spc="180" dirty="0">
                <a:solidFill>
                  <a:srgbClr val="9A9ABC"/>
                </a:solidFill>
                <a:latin typeface="Times New Roman"/>
                <a:cs typeface="Times New Roman"/>
              </a:rPr>
              <a:t>~</a:t>
            </a:r>
            <a:r>
              <a:rPr sz="1000" spc="90" dirty="0">
                <a:solidFill>
                  <a:srgbClr val="9A9ABC"/>
                </a:solidFill>
                <a:latin typeface="Times New Roman"/>
                <a:cs typeface="Times New Roman"/>
              </a:rPr>
              <a:t>[</a:t>
            </a:r>
            <a:r>
              <a:rPr sz="1000" spc="68" dirty="0">
                <a:solidFill>
                  <a:srgbClr val="9A9ABC"/>
                </a:solidFill>
                <a:latin typeface="Times New Roman"/>
                <a:cs typeface="Times New Roman"/>
              </a:rPr>
              <a:t>'</a:t>
            </a:r>
            <a:r>
              <a:rPr sz="1000" spc="-72" dirty="0">
                <a:solidFill>
                  <a:srgbClr val="B1AFBA"/>
                </a:solidFill>
                <a:latin typeface="Times New Roman"/>
                <a:cs typeface="Times New Roman"/>
              </a:rPr>
              <a:t>;.</a:t>
            </a:r>
            <a:r>
              <a:rPr sz="1000" spc="-50" dirty="0">
                <a:solidFill>
                  <a:srgbClr val="B1AFBA"/>
                </a:solidFill>
                <a:latin typeface="Times New Roman"/>
                <a:cs typeface="Times New Roman"/>
              </a:rPr>
              <a:t>,</a:t>
            </a:r>
            <a:r>
              <a:rPr sz="1000" spc="4" dirty="0">
                <a:solidFill>
                  <a:srgbClr val="838387"/>
                </a:solidFill>
                <a:latin typeface="Times New Roman"/>
                <a:cs typeface="Times New Roman"/>
              </a:rPr>
              <a:t>..</a:t>
            </a:r>
            <a:r>
              <a:rPr sz="1000" dirty="0">
                <a:solidFill>
                  <a:srgbClr val="838387"/>
                </a:solidFill>
                <a:latin typeface="Times New Roman"/>
                <a:cs typeface="Times New Roman"/>
              </a:rPr>
              <a:t>   </a:t>
            </a:r>
            <a:r>
              <a:rPr sz="1000" spc="-118" dirty="0">
                <a:solidFill>
                  <a:srgbClr val="838387"/>
                </a:solidFill>
                <a:latin typeface="Times New Roman"/>
                <a:cs typeface="Times New Roman"/>
              </a:rPr>
              <a:t> </a:t>
            </a:r>
            <a:r>
              <a:rPr sz="600" spc="-44" dirty="0">
                <a:solidFill>
                  <a:srgbClr val="B69C9E"/>
                </a:solidFill>
                <a:latin typeface="Arial"/>
                <a:cs typeface="Arial"/>
              </a:rPr>
              <a:t>.:</a:t>
            </a:r>
            <a:r>
              <a:rPr sz="600" spc="-14" dirty="0">
                <a:solidFill>
                  <a:srgbClr val="B69C9E"/>
                </a:solidFill>
                <a:latin typeface="Arial"/>
                <a:cs typeface="Arial"/>
              </a:rPr>
              <a:t>-</a:t>
            </a:r>
            <a:r>
              <a:rPr sz="600" spc="18" dirty="0">
                <a:solidFill>
                  <a:srgbClr val="CCAAAC"/>
                </a:solidFill>
                <a:latin typeface="Arial"/>
                <a:cs typeface="Arial"/>
              </a:rPr>
              <a:t>i,;.;-</a:t>
            </a:r>
            <a:r>
              <a:rPr sz="600" dirty="0">
                <a:solidFill>
                  <a:srgbClr val="CCAAAC"/>
                </a:solidFill>
                <a:latin typeface="Arial"/>
                <a:cs typeface="Arial"/>
              </a:rPr>
              <a:t> </a:t>
            </a:r>
            <a:r>
              <a:rPr sz="600" spc="-68" dirty="0">
                <a:solidFill>
                  <a:srgbClr val="CCAAAC"/>
                </a:solidFill>
                <a:latin typeface="Arial"/>
                <a:cs typeface="Arial"/>
              </a:rPr>
              <a:t> </a:t>
            </a:r>
            <a:r>
              <a:rPr sz="600" dirty="0">
                <a:solidFill>
                  <a:srgbClr val="B69C9E"/>
                </a:solidFill>
                <a:latin typeface="Arial"/>
                <a:cs typeface="Arial"/>
              </a:rPr>
              <a:t>.. </a:t>
            </a:r>
            <a:r>
              <a:rPr sz="600" spc="6" dirty="0">
                <a:solidFill>
                  <a:srgbClr val="B69C9E"/>
                </a:solidFill>
                <a:latin typeface="Arial"/>
                <a:cs typeface="Arial"/>
              </a:rPr>
              <a:t> </a:t>
            </a:r>
            <a:r>
              <a:rPr sz="1200" spc="-160" dirty="0">
                <a:solidFill>
                  <a:srgbClr val="B69C9E"/>
                </a:solidFill>
                <a:latin typeface="Times New Roman"/>
                <a:cs typeface="Times New Roman"/>
              </a:rPr>
              <a:t>i;.</a:t>
            </a:r>
            <a:r>
              <a:rPr sz="1200" spc="300" dirty="0">
                <a:solidFill>
                  <a:srgbClr val="8A89AF"/>
                </a:solidFill>
                <a:latin typeface="Times New Roman"/>
                <a:cs typeface="Times New Roman"/>
              </a:rPr>
              <a:t>•</a:t>
            </a:r>
            <a:r>
              <a:rPr sz="1200" spc="150" dirty="0">
                <a:solidFill>
                  <a:srgbClr val="8A89AF"/>
                </a:solidFill>
                <a:latin typeface="Times New Roman"/>
                <a:cs typeface="Times New Roman"/>
              </a:rPr>
              <a:t>•</a:t>
            </a:r>
            <a:r>
              <a:rPr sz="1200" spc="644" dirty="0">
                <a:solidFill>
                  <a:srgbClr val="9A9ABC"/>
                </a:solidFill>
                <a:latin typeface="Times New Roman"/>
                <a:cs typeface="Times New Roman"/>
              </a:rPr>
              <a:t>n</a:t>
            </a:r>
            <a:r>
              <a:rPr sz="1200" spc="100" dirty="0">
                <a:solidFill>
                  <a:srgbClr val="9A9ABC"/>
                </a:solidFill>
                <a:latin typeface="Times New Roman"/>
                <a:cs typeface="Times New Roman"/>
              </a:rPr>
              <a:t>r</a:t>
            </a:r>
            <a:r>
              <a:rPr sz="1200" spc="144" dirty="0">
                <a:solidFill>
                  <a:srgbClr val="9A9ABC"/>
                </a:solidFill>
                <a:latin typeface="Times New Roman"/>
                <a:cs typeface="Times New Roman"/>
              </a:rPr>
              <a:t>v</a:t>
            </a:r>
            <a:r>
              <a:rPr sz="1200" spc="274" dirty="0">
                <a:solidFill>
                  <a:srgbClr val="8A89AF"/>
                </a:solidFill>
                <a:latin typeface="Times New Roman"/>
                <a:cs typeface="Times New Roman"/>
              </a:rPr>
              <a:t>,</a:t>
            </a:r>
            <a:r>
              <a:rPr sz="1200" spc="-34" dirty="0">
                <a:solidFill>
                  <a:srgbClr val="9A9ABC"/>
                </a:solidFill>
                <a:latin typeface="Times New Roman"/>
                <a:cs typeface="Times New Roman"/>
              </a:rPr>
              <a:t>.</a:t>
            </a:r>
            <a:r>
              <a:rPr sz="1200" spc="-72" dirty="0">
                <a:solidFill>
                  <a:srgbClr val="9A9ABC"/>
                </a:solidFill>
                <a:latin typeface="Times New Roman"/>
                <a:cs typeface="Times New Roman"/>
              </a:rPr>
              <a:t>c</a:t>
            </a:r>
            <a:r>
              <a:rPr sz="1200" spc="64" dirty="0">
                <a:solidFill>
                  <a:srgbClr val="8A89AF"/>
                </a:solidFill>
                <a:latin typeface="Times New Roman"/>
                <a:cs typeface="Times New Roman"/>
              </a:rPr>
              <a:t>•</a:t>
            </a:r>
            <a:r>
              <a:rPr sz="1200" spc="-158" dirty="0">
                <a:solidFill>
                  <a:srgbClr val="8A89AF"/>
                </a:solidFill>
                <a:latin typeface="Times New Roman"/>
                <a:cs typeface="Times New Roman"/>
              </a:rPr>
              <a:t> </a:t>
            </a:r>
            <a:r>
              <a:rPr sz="800" i="1" spc="96" dirty="0">
                <a:solidFill>
                  <a:srgbClr val="9E9CA1"/>
                </a:solidFill>
                <a:latin typeface="Times New Roman"/>
                <a:cs typeface="Times New Roman"/>
              </a:rPr>
              <a:t>i,</a:t>
            </a:r>
            <a:endParaRPr sz="800">
              <a:latin typeface="Times New Roman"/>
              <a:cs typeface="Times New Roman"/>
            </a:endParaRPr>
          </a:p>
        </p:txBody>
      </p:sp>
      <p:sp>
        <p:nvSpPr>
          <p:cNvPr id="26" name="object 26"/>
          <p:cNvSpPr txBox="1"/>
          <p:nvPr/>
        </p:nvSpPr>
        <p:spPr>
          <a:xfrm>
            <a:off x="7747000" y="8571398"/>
            <a:ext cx="148148" cy="371736"/>
          </a:xfrm>
          <a:prstGeom prst="rect">
            <a:avLst/>
          </a:prstGeom>
        </p:spPr>
        <p:txBody>
          <a:bodyPr wrap="square" lIns="0" tIns="8890" rIns="0" bIns="0" rtlCol="0">
            <a:noAutofit/>
          </a:bodyPr>
          <a:lstStyle/>
          <a:p>
            <a:pPr marL="25400">
              <a:lnSpc>
                <a:spcPct val="95825"/>
              </a:lnSpc>
            </a:pPr>
            <a:r>
              <a:rPr sz="1000" spc="280" dirty="0">
                <a:solidFill>
                  <a:srgbClr val="B8C3C4"/>
                </a:solidFill>
                <a:latin typeface="Times New Roman"/>
                <a:cs typeface="Times New Roman"/>
              </a:rPr>
              <a:t>:</a:t>
            </a:r>
            <a:endParaRPr sz="1000">
              <a:latin typeface="Times New Roman"/>
              <a:cs typeface="Times New Roman"/>
            </a:endParaRPr>
          </a:p>
          <a:p>
            <a:pPr marL="31496" marR="26286">
              <a:lnSpc>
                <a:spcPct val="95825"/>
              </a:lnSpc>
              <a:spcBef>
                <a:spcPts val="150"/>
              </a:spcBef>
            </a:pPr>
            <a:r>
              <a:rPr sz="1200" dirty="0">
                <a:solidFill>
                  <a:srgbClr val="B8C3C4"/>
                </a:solidFill>
                <a:latin typeface="Times New Roman"/>
                <a:cs typeface="Times New Roman"/>
              </a:rPr>
              <a:t>I</a:t>
            </a:r>
            <a:endParaRPr sz="1200">
              <a:latin typeface="Times New Roman"/>
              <a:cs typeface="Times New Roman"/>
            </a:endParaRPr>
          </a:p>
        </p:txBody>
      </p:sp>
      <p:sp>
        <p:nvSpPr>
          <p:cNvPr id="25" name="object 25"/>
          <p:cNvSpPr txBox="1"/>
          <p:nvPr/>
        </p:nvSpPr>
        <p:spPr>
          <a:xfrm>
            <a:off x="8624824" y="8739934"/>
            <a:ext cx="823928" cy="203200"/>
          </a:xfrm>
          <a:prstGeom prst="rect">
            <a:avLst/>
          </a:prstGeom>
        </p:spPr>
        <p:txBody>
          <a:bodyPr wrap="square" lIns="0" tIns="5080" rIns="0" bIns="0" rtlCol="0">
            <a:noAutofit/>
          </a:bodyPr>
          <a:lstStyle/>
          <a:p>
            <a:pPr marL="25400">
              <a:lnSpc>
                <a:spcPct val="95825"/>
              </a:lnSpc>
            </a:pPr>
            <a:r>
              <a:rPr sz="1000" spc="22" dirty="0">
                <a:solidFill>
                  <a:srgbClr val="B1AFBA"/>
                </a:solidFill>
                <a:latin typeface="Times New Roman"/>
                <a:cs typeface="Times New Roman"/>
              </a:rPr>
              <a:t>4</a:t>
            </a:r>
            <a:r>
              <a:rPr sz="1000" spc="830" dirty="0">
                <a:solidFill>
                  <a:srgbClr val="B69C9E"/>
                </a:solidFill>
                <a:latin typeface="Times New Roman"/>
                <a:cs typeface="Times New Roman"/>
              </a:rPr>
              <a:t>/</a:t>
            </a:r>
            <a:r>
              <a:rPr sz="1000" dirty="0">
                <a:solidFill>
                  <a:srgbClr val="B69C9E"/>
                </a:solidFill>
                <a:latin typeface="Times New Roman"/>
                <a:cs typeface="Times New Roman"/>
              </a:rPr>
              <a:t>      </a:t>
            </a:r>
            <a:r>
              <a:rPr sz="1000" spc="-118" dirty="0">
                <a:solidFill>
                  <a:srgbClr val="B69C9E"/>
                </a:solidFill>
                <a:latin typeface="Times New Roman"/>
                <a:cs typeface="Times New Roman"/>
              </a:rPr>
              <a:t> </a:t>
            </a:r>
            <a:r>
              <a:rPr sz="1200" spc="570" dirty="0">
                <a:solidFill>
                  <a:srgbClr val="B69C9E"/>
                </a:solidFill>
                <a:latin typeface="Times New Roman"/>
                <a:cs typeface="Times New Roman"/>
              </a:rPr>
              <a:t>z</a:t>
            </a:r>
            <a:r>
              <a:rPr sz="1200" spc="946" dirty="0">
                <a:solidFill>
                  <a:srgbClr val="B69C9E"/>
                </a:solidFill>
                <a:latin typeface="Times New Roman"/>
                <a:cs typeface="Times New Roman"/>
              </a:rPr>
              <a:t>r</a:t>
            </a:r>
            <a:r>
              <a:rPr sz="1200" spc="-22" dirty="0">
                <a:solidFill>
                  <a:srgbClr val="CCAAAC"/>
                </a:solidFill>
                <a:latin typeface="Times New Roman"/>
                <a:cs typeface="Times New Roman"/>
              </a:rPr>
              <a:t>!</a:t>
            </a:r>
            <a:endParaRPr sz="1200">
              <a:latin typeface="Times New Roman"/>
              <a:cs typeface="Times New Roman"/>
            </a:endParaRPr>
          </a:p>
        </p:txBody>
      </p:sp>
      <p:sp>
        <p:nvSpPr>
          <p:cNvPr id="24" name="object 24"/>
          <p:cNvSpPr txBox="1"/>
          <p:nvPr/>
        </p:nvSpPr>
        <p:spPr>
          <a:xfrm>
            <a:off x="9575800" y="8739934"/>
            <a:ext cx="699260" cy="203200"/>
          </a:xfrm>
          <a:prstGeom prst="rect">
            <a:avLst/>
          </a:prstGeom>
        </p:spPr>
        <p:txBody>
          <a:bodyPr wrap="square" lIns="0" tIns="5080" rIns="0" bIns="0" rtlCol="0">
            <a:noAutofit/>
          </a:bodyPr>
          <a:lstStyle/>
          <a:p>
            <a:pPr marL="25400">
              <a:lnSpc>
                <a:spcPct val="95825"/>
              </a:lnSpc>
            </a:pPr>
            <a:r>
              <a:rPr sz="1200" spc="332" dirty="0">
                <a:solidFill>
                  <a:srgbClr val="B69C9E"/>
                </a:solidFill>
                <a:latin typeface="Times New Roman"/>
                <a:cs typeface="Times New Roman"/>
              </a:rPr>
              <a:t>A</a:t>
            </a:r>
            <a:r>
              <a:rPr sz="1200" spc="68" dirty="0">
                <a:solidFill>
                  <a:srgbClr val="B69C9E"/>
                </a:solidFill>
                <a:latin typeface="Times New Roman"/>
                <a:cs typeface="Times New Roman"/>
              </a:rPr>
              <a:t>n</a:t>
            </a:r>
            <a:r>
              <a:rPr sz="1200" spc="8" dirty="0">
                <a:solidFill>
                  <a:srgbClr val="B69C9E"/>
                </a:solidFill>
                <a:latin typeface="Times New Roman"/>
                <a:cs typeface="Times New Roman"/>
              </a:rPr>
              <a:t>a</a:t>
            </a:r>
            <a:r>
              <a:rPr sz="1200" dirty="0">
                <a:solidFill>
                  <a:srgbClr val="B69C9E"/>
                </a:solidFill>
                <a:latin typeface="Times New Roman"/>
                <a:cs typeface="Times New Roman"/>
              </a:rPr>
              <a:t>  </a:t>
            </a:r>
            <a:r>
              <a:rPr sz="1200" spc="-50" dirty="0">
                <a:solidFill>
                  <a:srgbClr val="B69C9E"/>
                </a:solidFill>
                <a:latin typeface="Times New Roman"/>
                <a:cs typeface="Times New Roman"/>
              </a:rPr>
              <a:t> </a:t>
            </a:r>
            <a:r>
              <a:rPr sz="1200" spc="750" dirty="0">
                <a:solidFill>
                  <a:srgbClr val="B69C9E"/>
                </a:solidFill>
                <a:latin typeface="Times New Roman"/>
                <a:cs typeface="Times New Roman"/>
              </a:rPr>
              <a:t>r</a:t>
            </a:r>
            <a:r>
              <a:rPr sz="1200" spc="88" dirty="0">
                <a:solidFill>
                  <a:srgbClr val="9A9ABC"/>
                </a:solidFill>
                <a:latin typeface="Times New Roman"/>
                <a:cs typeface="Times New Roman"/>
              </a:rPr>
              <a:t>»</a:t>
            </a:r>
            <a:endParaRPr sz="1200">
              <a:latin typeface="Times New Roman"/>
              <a:cs typeface="Times New Roman"/>
            </a:endParaRPr>
          </a:p>
        </p:txBody>
      </p:sp>
      <p:sp>
        <p:nvSpPr>
          <p:cNvPr id="23" name="object 23"/>
          <p:cNvSpPr txBox="1"/>
          <p:nvPr/>
        </p:nvSpPr>
        <p:spPr>
          <a:xfrm>
            <a:off x="17866361" y="8800037"/>
            <a:ext cx="1177462" cy="3569050"/>
          </a:xfrm>
          <a:prstGeom prst="rect">
            <a:avLst/>
          </a:prstGeom>
        </p:spPr>
        <p:txBody>
          <a:bodyPr wrap="square" lIns="0" tIns="5080" rIns="0" bIns="0" rtlCol="0">
            <a:noAutofit/>
          </a:bodyPr>
          <a:lstStyle/>
          <a:p>
            <a:pPr marL="147318" marR="364520">
              <a:lnSpc>
                <a:spcPts val="1378"/>
              </a:lnSpc>
            </a:pPr>
            <a:r>
              <a:rPr sz="1200" dirty="0">
                <a:solidFill>
                  <a:srgbClr val="838387"/>
                </a:solidFill>
                <a:latin typeface="Arial"/>
                <a:cs typeface="Arial"/>
              </a:rPr>
              <a:t>ALnk </a:t>
            </a:r>
            <a:endParaRPr sz="1200">
              <a:latin typeface="Times New Roman"/>
              <a:cs typeface="Times New Roman"/>
            </a:endParaRPr>
          </a:p>
          <a:p>
            <a:pPr marL="147318" marR="364520">
              <a:lnSpc>
                <a:spcPts val="1378"/>
              </a:lnSpc>
              <a:spcBef>
                <a:spcPts val="244"/>
              </a:spcBef>
            </a:pPr>
            <a:r>
              <a:rPr sz="1200" spc="-80" dirty="0">
                <a:solidFill>
                  <a:srgbClr val="838387"/>
                </a:solidFill>
                <a:latin typeface="Times New Roman"/>
                <a:cs typeface="Times New Roman"/>
              </a:rPr>
              <a:t>Bac</a:t>
            </a:r>
            <a:r>
              <a:rPr sz="1200" spc="-80" dirty="0">
                <a:solidFill>
                  <a:srgbClr val="9E9CA1"/>
                </a:solidFill>
                <a:latin typeface="Times New Roman"/>
                <a:cs typeface="Times New Roman"/>
              </a:rPr>
              <a:t>kground </a:t>
            </a:r>
            <a:endParaRPr sz="1000">
              <a:latin typeface="Times New Roman"/>
              <a:cs typeface="Times New Roman"/>
            </a:endParaRPr>
          </a:p>
          <a:p>
            <a:pPr marL="147318" marR="364520">
              <a:lnSpc>
                <a:spcPts val="1148"/>
              </a:lnSpc>
              <a:spcBef>
                <a:spcPts val="244"/>
              </a:spcBef>
            </a:pPr>
            <a:r>
              <a:rPr sz="1000" spc="114" dirty="0">
                <a:solidFill>
                  <a:srgbClr val="9E9CA1"/>
                </a:solidFill>
                <a:latin typeface="Times New Roman"/>
                <a:cs typeface="Times New Roman"/>
              </a:rPr>
              <a:t>Bg.</a:t>
            </a:r>
            <a:r>
              <a:rPr sz="1000" spc="114" dirty="0">
                <a:solidFill>
                  <a:srgbClr val="838387"/>
                </a:solidFill>
                <a:latin typeface="Times New Roman"/>
                <a:cs typeface="Times New Roman"/>
              </a:rPr>
              <a:t>a</a:t>
            </a:r>
            <a:r>
              <a:rPr sz="1000" spc="114" dirty="0">
                <a:solidFill>
                  <a:srgbClr val="9E9CA1"/>
                </a:solidFill>
                <a:latin typeface="Times New Roman"/>
                <a:cs typeface="Times New Roman"/>
              </a:rPr>
              <a:t>le </a:t>
            </a:r>
            <a:endParaRPr sz="1200">
              <a:latin typeface="Times New Roman"/>
              <a:cs typeface="Times New Roman"/>
            </a:endParaRPr>
          </a:p>
          <a:p>
            <a:pPr marL="147318" marR="364520">
              <a:lnSpc>
                <a:spcPts val="1378"/>
              </a:lnSpc>
              <a:spcBef>
                <a:spcPts val="202"/>
              </a:spcBef>
            </a:pPr>
            <a:r>
              <a:rPr sz="1200" spc="-44" dirty="0">
                <a:solidFill>
                  <a:srgbClr val="9E9CA1"/>
                </a:solidFill>
                <a:latin typeface="Times New Roman"/>
                <a:cs typeface="Times New Roman"/>
              </a:rPr>
              <a:t>C</a:t>
            </a:r>
            <a:r>
              <a:rPr sz="1200" spc="-44" dirty="0">
                <a:solidFill>
                  <a:srgbClr val="838387"/>
                </a:solidFill>
                <a:latin typeface="Times New Roman"/>
                <a:cs typeface="Times New Roman"/>
              </a:rPr>
              <a:t>l</a:t>
            </a:r>
            <a:r>
              <a:rPr sz="1200" spc="-44" dirty="0">
                <a:solidFill>
                  <a:srgbClr val="9E9CA1"/>
                </a:solidFill>
                <a:latin typeface="Times New Roman"/>
                <a:cs typeface="Times New Roman"/>
              </a:rPr>
              <a:t>ue </a:t>
            </a:r>
            <a:endParaRPr sz="1200">
              <a:latin typeface="Times New Roman"/>
              <a:cs typeface="Times New Roman"/>
            </a:endParaRPr>
          </a:p>
          <a:p>
            <a:pPr marL="147318" marR="364520">
              <a:lnSpc>
                <a:spcPts val="1378"/>
              </a:lnSpc>
              <a:spcBef>
                <a:spcPts val="244"/>
              </a:spcBef>
            </a:pPr>
            <a:r>
              <a:rPr sz="1200" spc="-20" dirty="0">
                <a:solidFill>
                  <a:srgbClr val="9E9CA1"/>
                </a:solidFill>
                <a:latin typeface="Times New Roman"/>
                <a:cs typeface="Times New Roman"/>
              </a:rPr>
              <a:t>C</a:t>
            </a:r>
            <a:r>
              <a:rPr sz="1200" spc="-20" dirty="0">
                <a:solidFill>
                  <a:srgbClr val="838387"/>
                </a:solidFill>
                <a:latin typeface="Times New Roman"/>
                <a:cs typeface="Times New Roman"/>
              </a:rPr>
              <a:t>ulure </a:t>
            </a:r>
            <a:endParaRPr sz="1400">
              <a:latin typeface="Arial"/>
              <a:cs typeface="Arial"/>
            </a:endParaRPr>
          </a:p>
          <a:p>
            <a:pPr marL="147318" marR="364520">
              <a:lnSpc>
                <a:spcPts val="1608"/>
              </a:lnSpc>
              <a:spcBef>
                <a:spcPts val="244"/>
              </a:spcBef>
            </a:pPr>
            <a:r>
              <a:rPr sz="1400" b="1" spc="830" dirty="0">
                <a:solidFill>
                  <a:srgbClr val="9E9CA1"/>
                </a:solidFill>
                <a:latin typeface="Arial"/>
                <a:cs typeface="Arial"/>
              </a:rPr>
              <a:t>et</a:t>
            </a:r>
            <a:endParaRPr sz="1400">
              <a:latin typeface="Arial"/>
              <a:cs typeface="Arial"/>
            </a:endParaRPr>
          </a:p>
          <a:p>
            <a:pPr marL="147320">
              <a:lnSpc>
                <a:spcPts val="1030"/>
              </a:lnSpc>
              <a:spcBef>
                <a:spcPts val="336"/>
              </a:spcBef>
            </a:pPr>
            <a:r>
              <a:rPr sz="1200" spc="32" dirty="0">
                <a:solidFill>
                  <a:srgbClr val="9E9CA1"/>
                </a:solidFill>
                <a:latin typeface="Times New Roman"/>
                <a:cs typeface="Times New Roman"/>
              </a:rPr>
              <a:t>[</a:t>
            </a:r>
            <a:r>
              <a:rPr sz="1200" spc="32" dirty="0">
                <a:solidFill>
                  <a:srgbClr val="838387"/>
                </a:solidFill>
                <a:latin typeface="Times New Roman"/>
                <a:cs typeface="Times New Roman"/>
              </a:rPr>
              <a:t>neble'er«enSte</a:t>
            </a:r>
            <a:endParaRPr sz="1200">
              <a:latin typeface="Times New Roman"/>
              <a:cs typeface="Times New Roman"/>
            </a:endParaRPr>
          </a:p>
          <a:p>
            <a:pPr marL="147320" marR="492932">
              <a:lnSpc>
                <a:spcPts val="1378"/>
              </a:lnSpc>
              <a:spcBef>
                <a:spcPts val="148"/>
              </a:spcBef>
            </a:pPr>
            <a:r>
              <a:rPr sz="1200" b="1" spc="108" dirty="0">
                <a:solidFill>
                  <a:srgbClr val="9E9CA1"/>
                </a:solidFill>
                <a:latin typeface="Times New Roman"/>
                <a:cs typeface="Times New Roman"/>
              </a:rPr>
              <a:t>li </a:t>
            </a:r>
            <a:endParaRPr sz="1000">
              <a:latin typeface="Arial"/>
              <a:cs typeface="Arial"/>
            </a:endParaRPr>
          </a:p>
          <a:p>
            <a:pPr marL="147320" marR="492932">
              <a:lnSpc>
                <a:spcPts val="1148"/>
              </a:lnSpc>
              <a:spcBef>
                <a:spcPts val="424"/>
              </a:spcBef>
            </a:pPr>
            <a:r>
              <a:rPr sz="1000" spc="88" dirty="0">
                <a:solidFill>
                  <a:srgbClr val="B8C3C4"/>
                </a:solidFill>
                <a:latin typeface="Arial"/>
                <a:cs typeface="Arial"/>
              </a:rPr>
              <a:t>lrguage </a:t>
            </a:r>
            <a:endParaRPr sz="1000">
              <a:latin typeface="Arial"/>
              <a:cs typeface="Arial"/>
            </a:endParaRPr>
          </a:p>
          <a:p>
            <a:pPr marL="147320" marR="492932">
              <a:lnSpc>
                <a:spcPts val="1148"/>
              </a:lnSpc>
              <a:spcBef>
                <a:spcPts val="354"/>
              </a:spcBef>
            </a:pPr>
            <a:r>
              <a:rPr sz="1000" spc="22" dirty="0">
                <a:solidFill>
                  <a:srgbClr val="9E9CA1"/>
                </a:solidFill>
                <a:latin typeface="Arial"/>
                <a:cs typeface="Arial"/>
              </a:rPr>
              <a:t>Lint</a:t>
            </a:r>
            <a:endParaRPr sz="1000">
              <a:latin typeface="Arial"/>
              <a:cs typeface="Arial"/>
            </a:endParaRPr>
          </a:p>
          <a:p>
            <a:pPr marL="147320">
              <a:lnSpc>
                <a:spcPts val="1240"/>
              </a:lnSpc>
              <a:spcBef>
                <a:spcPts val="416"/>
              </a:spcBef>
            </a:pPr>
            <a:r>
              <a:rPr sz="1200" spc="264" dirty="0">
                <a:solidFill>
                  <a:srgbClr val="838387"/>
                </a:solidFill>
                <a:latin typeface="Times New Roman"/>
                <a:cs typeface="Times New Roman"/>
              </a:rPr>
              <a:t>Mt</a:t>
            </a:r>
            <a:r>
              <a:rPr sz="1200" spc="264" dirty="0">
                <a:solidFill>
                  <a:srgbClr val="9E9CA1"/>
                </a:solidFill>
                <a:latin typeface="Times New Roman"/>
                <a:cs typeface="Times New Roman"/>
              </a:rPr>
              <a:t>er</a:t>
            </a:r>
            <a:r>
              <a:rPr sz="1200" spc="264" dirty="0">
                <a:solidFill>
                  <a:srgbClr val="838387"/>
                </a:solidFill>
                <a:latin typeface="Times New Roman"/>
                <a:cs typeface="Times New Roman"/>
              </a:rPr>
              <a:t>Pg</a:t>
            </a:r>
            <a:r>
              <a:rPr sz="1200" spc="264" dirty="0">
                <a:solidFill>
                  <a:srgbClr val="9E9CA1"/>
                </a:solidFill>
                <a:latin typeface="Times New Roman"/>
                <a:cs typeface="Times New Roman"/>
              </a:rPr>
              <a:t>fl</a:t>
            </a:r>
            <a:endParaRPr sz="1200">
              <a:latin typeface="Times New Roman"/>
              <a:cs typeface="Times New Roman"/>
            </a:endParaRPr>
          </a:p>
          <a:p>
            <a:pPr marL="141222">
              <a:lnSpc>
                <a:spcPct val="95825"/>
              </a:lnSpc>
              <a:spcBef>
                <a:spcPts val="376"/>
              </a:spcBef>
            </a:pPr>
            <a:r>
              <a:rPr sz="1000" spc="302" dirty="0">
                <a:solidFill>
                  <a:srgbClr val="9E9CA1"/>
                </a:solidFill>
                <a:latin typeface="Times New Roman"/>
                <a:cs typeface="Times New Roman"/>
              </a:rPr>
              <a:t>tyi</a:t>
            </a:r>
            <a:endParaRPr sz="1000">
              <a:latin typeface="Times New Roman"/>
              <a:cs typeface="Times New Roman"/>
            </a:endParaRPr>
          </a:p>
          <a:p>
            <a:pPr marL="147318">
              <a:lnSpc>
                <a:spcPct val="95825"/>
              </a:lnSpc>
              <a:spcBef>
                <a:spcPts val="380"/>
              </a:spcBef>
            </a:pPr>
            <a:r>
              <a:rPr sz="1000" spc="216" dirty="0">
                <a:solidFill>
                  <a:srgbClr val="9E9CA1"/>
                </a:solidFill>
                <a:latin typeface="Times New Roman"/>
                <a:cs typeface="Times New Roman"/>
              </a:rPr>
              <a:t>Sty5h t</a:t>
            </a:r>
            <a:r>
              <a:rPr sz="1000" spc="216" dirty="0">
                <a:solidFill>
                  <a:srgbClr val="838387"/>
                </a:solidFill>
                <a:latin typeface="Times New Roman"/>
                <a:cs typeface="Times New Roman"/>
              </a:rPr>
              <a:t>Thrr</a:t>
            </a:r>
            <a:endParaRPr sz="1000">
              <a:latin typeface="Times New Roman"/>
              <a:cs typeface="Times New Roman"/>
            </a:endParaRPr>
          </a:p>
          <a:p>
            <a:pPr marL="129030" marR="627764" indent="18288">
              <a:lnSpc>
                <a:spcPts val="1378"/>
              </a:lnSpc>
              <a:spcBef>
                <a:spcPts val="50"/>
              </a:spcBef>
            </a:pPr>
            <a:r>
              <a:rPr sz="1400" spc="160" dirty="0">
                <a:solidFill>
                  <a:srgbClr val="838387"/>
                </a:solidFill>
                <a:latin typeface="Arial"/>
                <a:cs typeface="Arial"/>
              </a:rPr>
              <a:t>Te </a:t>
            </a:r>
            <a:r>
              <a:rPr sz="1200" spc="42" dirty="0">
                <a:solidFill>
                  <a:srgbClr val="838387"/>
                </a:solidFill>
                <a:latin typeface="Times New Roman"/>
                <a:cs typeface="Times New Roman"/>
              </a:rPr>
              <a:t>Te</a:t>
            </a:r>
            <a:r>
              <a:rPr sz="1200" spc="162" dirty="0">
                <a:solidFill>
                  <a:srgbClr val="838387"/>
                </a:solidFill>
                <a:latin typeface="Times New Roman"/>
                <a:cs typeface="Times New Roman"/>
              </a:rPr>
              <a:t>m</a:t>
            </a:r>
            <a:r>
              <a:rPr sz="1200" spc="-20" dirty="0">
                <a:solidFill>
                  <a:srgbClr val="838387"/>
                </a:solidFill>
                <a:latin typeface="Times New Roman"/>
                <a:cs typeface="Times New Roman"/>
              </a:rPr>
              <a:t>e</a:t>
            </a:r>
            <a:r>
              <a:rPr sz="1200" spc="-10" dirty="0">
                <a:solidFill>
                  <a:srgbClr val="838387"/>
                </a:solidFill>
                <a:latin typeface="Times New Roman"/>
                <a:cs typeface="Times New Roman"/>
              </a:rPr>
              <a:t> </a:t>
            </a:r>
            <a:r>
              <a:rPr sz="1200" spc="562" dirty="0">
                <a:solidFill>
                  <a:srgbClr val="9E9CA1"/>
                </a:solidFill>
                <a:latin typeface="Times New Roman"/>
                <a:cs typeface="Times New Roman"/>
              </a:rPr>
              <a:t>T</a:t>
            </a:r>
            <a:r>
              <a:rPr sz="1200" spc="-36" dirty="0">
                <a:solidFill>
                  <a:srgbClr val="838387"/>
                </a:solidFill>
                <a:latin typeface="Times New Roman"/>
                <a:cs typeface="Times New Roman"/>
              </a:rPr>
              <a:t>e</a:t>
            </a:r>
            <a:r>
              <a:rPr sz="1200" spc="-20" dirty="0">
                <a:solidFill>
                  <a:srgbClr val="838387"/>
                </a:solidFill>
                <a:latin typeface="Times New Roman"/>
                <a:cs typeface="Times New Roman"/>
              </a:rPr>
              <a:t> </a:t>
            </a:r>
            <a:r>
              <a:rPr sz="1200" spc="160" dirty="0">
                <a:solidFill>
                  <a:srgbClr val="9E9CA1"/>
                </a:solidFill>
                <a:latin typeface="Arial"/>
                <a:cs typeface="Arial"/>
              </a:rPr>
              <a:t>Tac</a:t>
            </a:r>
            <a:endParaRPr sz="1200">
              <a:latin typeface="Arial"/>
              <a:cs typeface="Arial"/>
            </a:endParaRPr>
          </a:p>
          <a:p>
            <a:pPr marL="25400">
              <a:lnSpc>
                <a:spcPts val="1350"/>
              </a:lnSpc>
              <a:spcBef>
                <a:spcPts val="216"/>
              </a:spcBef>
            </a:pPr>
            <a:r>
              <a:rPr sz="1200" spc="-70" dirty="0">
                <a:solidFill>
                  <a:srgbClr val="525052"/>
                </a:solidFill>
                <a:latin typeface="Times New Roman"/>
                <a:cs typeface="Times New Roman"/>
              </a:rPr>
              <a:t>A</a:t>
            </a:r>
            <a:r>
              <a:rPr sz="1200" spc="-70" dirty="0">
                <a:solidFill>
                  <a:srgbClr val="676469"/>
                </a:solidFill>
                <a:latin typeface="Times New Roman"/>
                <a:cs typeface="Times New Roman"/>
              </a:rPr>
              <a:t>li</a:t>
            </a:r>
            <a:r>
              <a:rPr sz="1200" spc="-70" dirty="0">
                <a:solidFill>
                  <a:srgbClr val="525052"/>
                </a:solidFill>
                <a:latin typeface="Times New Roman"/>
                <a:cs typeface="Times New Roman"/>
              </a:rPr>
              <a:t>n</a:t>
            </a:r>
            <a:r>
              <a:rPr sz="1200" spc="-70" dirty="0">
                <a:solidFill>
                  <a:srgbClr val="363636"/>
                </a:solidFill>
                <a:latin typeface="Times New Roman"/>
                <a:cs typeface="Times New Roman"/>
              </a:rPr>
              <a:t>k</a:t>
            </a:r>
            <a:endParaRPr sz="1200">
              <a:latin typeface="Times New Roman"/>
              <a:cs typeface="Times New Roman"/>
            </a:endParaRPr>
          </a:p>
        </p:txBody>
      </p:sp>
      <p:sp>
        <p:nvSpPr>
          <p:cNvPr id="22" name="object 22"/>
          <p:cNvSpPr txBox="1"/>
          <p:nvPr/>
        </p:nvSpPr>
        <p:spPr>
          <a:xfrm>
            <a:off x="7686040" y="8861498"/>
            <a:ext cx="197592" cy="800964"/>
          </a:xfrm>
          <a:prstGeom prst="rect">
            <a:avLst/>
          </a:prstGeom>
        </p:spPr>
        <p:txBody>
          <a:bodyPr wrap="square" lIns="0" tIns="12700" rIns="0" bIns="0" rtlCol="0">
            <a:noAutofit/>
          </a:bodyPr>
          <a:lstStyle/>
          <a:p>
            <a:pPr marL="86360">
              <a:lnSpc>
                <a:spcPts val="2000"/>
              </a:lnSpc>
            </a:pPr>
            <a:r>
              <a:rPr sz="1800" i="1" spc="-106" dirty="0">
                <a:solidFill>
                  <a:srgbClr val="B8C3C4"/>
                </a:solidFill>
                <a:latin typeface="Times New Roman"/>
                <a:cs typeface="Times New Roman"/>
              </a:rPr>
              <a:t>:</a:t>
            </a:r>
            <a:endParaRPr sz="1800">
              <a:latin typeface="Times New Roman"/>
              <a:cs typeface="Times New Roman"/>
            </a:endParaRPr>
          </a:p>
          <a:p>
            <a:pPr marL="25400">
              <a:lnSpc>
                <a:spcPts val="1190"/>
              </a:lnSpc>
            </a:pPr>
            <a:r>
              <a:rPr sz="1200" i="1" spc="-84" dirty="0">
                <a:solidFill>
                  <a:srgbClr val="B8C3C4"/>
                </a:solidFill>
                <a:latin typeface="Arial"/>
                <a:cs typeface="Arial"/>
              </a:rPr>
              <a:t>.3</a:t>
            </a:r>
            <a:r>
              <a:rPr sz="1200" i="1" spc="-84" dirty="0">
                <a:solidFill>
                  <a:srgbClr val="9EBCAA"/>
                </a:solidFill>
                <a:latin typeface="Arial"/>
                <a:cs typeface="Arial"/>
              </a:rPr>
              <a:t>}</a:t>
            </a:r>
            <a:endParaRPr sz="1200">
              <a:latin typeface="Arial"/>
              <a:cs typeface="Arial"/>
            </a:endParaRPr>
          </a:p>
          <a:p>
            <a:pPr marL="92456">
              <a:lnSpc>
                <a:spcPct val="95825"/>
              </a:lnSpc>
              <a:spcBef>
                <a:spcPts val="370"/>
              </a:spcBef>
            </a:pPr>
            <a:r>
              <a:rPr sz="800" spc="-146" dirty="0">
                <a:solidFill>
                  <a:srgbClr val="B8C3C4"/>
                </a:solidFill>
                <a:latin typeface="Arial"/>
                <a:cs typeface="Arial"/>
              </a:rPr>
              <a:t>+/</a:t>
            </a:r>
            <a:endParaRPr sz="800">
              <a:latin typeface="Arial"/>
              <a:cs typeface="Arial"/>
            </a:endParaRPr>
          </a:p>
          <a:p>
            <a:pPr marL="92456">
              <a:lnSpc>
                <a:spcPct val="95825"/>
              </a:lnSpc>
              <a:spcBef>
                <a:spcPts val="200"/>
              </a:spcBef>
            </a:pPr>
            <a:r>
              <a:rPr sz="1200" spc="-160" dirty="0">
                <a:solidFill>
                  <a:srgbClr val="B8C3C4"/>
                </a:solidFill>
                <a:latin typeface="Times New Roman"/>
                <a:cs typeface="Times New Roman"/>
              </a:rPr>
              <a:t>5</a:t>
            </a:r>
            <a:endParaRPr sz="1200">
              <a:latin typeface="Times New Roman"/>
              <a:cs typeface="Times New Roman"/>
            </a:endParaRPr>
          </a:p>
        </p:txBody>
      </p:sp>
      <p:sp>
        <p:nvSpPr>
          <p:cNvPr id="21" name="object 21"/>
          <p:cNvSpPr txBox="1"/>
          <p:nvPr/>
        </p:nvSpPr>
        <p:spPr>
          <a:xfrm>
            <a:off x="8630921" y="9066968"/>
            <a:ext cx="2594102" cy="401556"/>
          </a:xfrm>
          <a:prstGeom prst="rect">
            <a:avLst/>
          </a:prstGeom>
        </p:spPr>
        <p:txBody>
          <a:bodyPr wrap="square" lIns="0" tIns="2540" rIns="0" bIns="0" rtlCol="0">
            <a:noAutofit/>
          </a:bodyPr>
          <a:lstStyle/>
          <a:p>
            <a:pPr marL="25400">
              <a:lnSpc>
                <a:spcPct val="95825"/>
              </a:lnSpc>
            </a:pPr>
            <a:r>
              <a:rPr sz="1200" spc="618" dirty="0">
                <a:solidFill>
                  <a:srgbClr val="9E9CA1"/>
                </a:solidFill>
                <a:latin typeface="Times New Roman"/>
                <a:cs typeface="Times New Roman"/>
              </a:rPr>
              <a:t>a</a:t>
            </a:r>
            <a:r>
              <a:rPr sz="1200" spc="104" dirty="0">
                <a:solidFill>
                  <a:srgbClr val="B69C9E"/>
                </a:solidFill>
                <a:latin typeface="Times New Roman"/>
                <a:cs typeface="Times New Roman"/>
              </a:rPr>
              <a:t>s</a:t>
            </a:r>
            <a:r>
              <a:rPr sz="1200" spc="164" dirty="0">
                <a:solidFill>
                  <a:srgbClr val="B69C9E"/>
                </a:solidFill>
                <a:latin typeface="Times New Roman"/>
                <a:cs typeface="Times New Roman"/>
              </a:rPr>
              <a:t>p</a:t>
            </a:r>
            <a:r>
              <a:rPr sz="1200" spc="140" dirty="0">
                <a:solidFill>
                  <a:srgbClr val="9E9CA1"/>
                </a:solidFill>
                <a:latin typeface="Times New Roman"/>
                <a:cs typeface="Times New Roman"/>
              </a:rPr>
              <a:t>;</a:t>
            </a:r>
            <a:r>
              <a:rPr sz="1200" spc="500" dirty="0">
                <a:solidFill>
                  <a:srgbClr val="CCAAAC"/>
                </a:solidFill>
                <a:latin typeface="Times New Roman"/>
                <a:cs typeface="Times New Roman"/>
                <a:hlinkClick r:id="rId3"/>
              </a:rPr>
              <a:t>'</a:t>
            </a:r>
            <a:r>
              <a:rPr sz="1200" spc="690" dirty="0">
                <a:solidFill>
                  <a:srgbClr val="B69C9E"/>
                </a:solidFill>
                <a:latin typeface="Times New Roman"/>
                <a:cs typeface="Times New Roman"/>
                <a:hlinkClick r:id="rId3"/>
              </a:rPr>
              <a:t>p</a:t>
            </a:r>
            <a:r>
              <a:rPr sz="1200" dirty="0">
                <a:solidFill>
                  <a:srgbClr val="B69C9E"/>
                </a:solidFill>
                <a:latin typeface="Times New Roman"/>
                <a:cs typeface="Times New Roman"/>
                <a:hlinkClick r:id="rId3"/>
              </a:rPr>
              <a:t>e</a:t>
            </a:r>
            <a:r>
              <a:rPr sz="1200" spc="290" dirty="0">
                <a:solidFill>
                  <a:srgbClr val="B69C9E"/>
                </a:solidFill>
                <a:latin typeface="Times New Roman"/>
                <a:cs typeface="Times New Roman"/>
                <a:hlinkClick r:id="rId3"/>
              </a:rPr>
              <a:t>t</a:t>
            </a:r>
            <a:r>
              <a:rPr sz="1200" spc="-426" dirty="0">
                <a:solidFill>
                  <a:srgbClr val="B69C9E"/>
                </a:solidFill>
                <a:latin typeface="Times New Roman"/>
                <a:cs typeface="Times New Roman"/>
                <a:hlinkClick r:id="rId3"/>
              </a:rPr>
              <a:t>@</a:t>
            </a:r>
            <a:r>
              <a:rPr sz="1200" spc="24" dirty="0">
                <a:solidFill>
                  <a:srgbClr val="B69C9E"/>
                </a:solidFill>
                <a:latin typeface="Times New Roman"/>
                <a:cs typeface="Times New Roman"/>
                <a:hlinkClick r:id="rId3"/>
              </a:rPr>
              <a:t>p</a:t>
            </a:r>
            <a:r>
              <a:rPr sz="1200" spc="90" dirty="0">
                <a:solidFill>
                  <a:srgbClr val="B69C9E"/>
                </a:solidFill>
                <a:latin typeface="Times New Roman"/>
                <a:cs typeface="Times New Roman"/>
                <a:hlinkClick r:id="rId3"/>
              </a:rPr>
              <a:t>a</a:t>
            </a:r>
            <a:r>
              <a:rPr sz="1200" spc="890" dirty="0">
                <a:solidFill>
                  <a:srgbClr val="B69C9E"/>
                </a:solidFill>
                <a:latin typeface="Times New Roman"/>
                <a:cs typeface="Times New Roman"/>
                <a:hlinkClick r:id="rId3"/>
              </a:rPr>
              <a:t>r</a:t>
            </a:r>
            <a:r>
              <a:rPr sz="1200" spc="100" dirty="0">
                <a:solidFill>
                  <a:srgbClr val="CCAAAC"/>
                </a:solidFill>
                <a:latin typeface="Times New Roman"/>
                <a:cs typeface="Times New Roman"/>
              </a:rPr>
              <a:t>]</a:t>
            </a:r>
            <a:r>
              <a:rPr sz="1200" dirty="0">
                <a:solidFill>
                  <a:srgbClr val="CCAAAC"/>
                </a:solidFill>
                <a:latin typeface="Times New Roman"/>
                <a:cs typeface="Times New Roman"/>
              </a:rPr>
              <a:t>  </a:t>
            </a:r>
            <a:r>
              <a:rPr sz="1200" spc="78" dirty="0">
                <a:solidFill>
                  <a:srgbClr val="CCAAAC"/>
                </a:solidFill>
                <a:latin typeface="Times New Roman"/>
                <a:cs typeface="Times New Roman"/>
              </a:rPr>
              <a:t> </a:t>
            </a:r>
            <a:r>
              <a:rPr sz="1400" spc="620" dirty="0">
                <a:solidFill>
                  <a:srgbClr val="CCAAAC"/>
                </a:solidFill>
                <a:latin typeface="Times New Roman"/>
                <a:cs typeface="Times New Roman"/>
              </a:rPr>
              <a:t>t</a:t>
            </a:r>
            <a:r>
              <a:rPr sz="1400" spc="1068" dirty="0">
                <a:solidFill>
                  <a:srgbClr val="9A9ABC"/>
                </a:solidFill>
                <a:latin typeface="Times New Roman"/>
                <a:cs typeface="Times New Roman"/>
              </a:rPr>
              <a:t>t</a:t>
            </a:r>
            <a:r>
              <a:rPr sz="1400" spc="832" dirty="0">
                <a:solidFill>
                  <a:srgbClr val="9A9ABC"/>
                </a:solidFill>
                <a:latin typeface="Times New Roman"/>
                <a:cs typeface="Times New Roman"/>
              </a:rPr>
              <a:t>'</a:t>
            </a:r>
            <a:r>
              <a:rPr sz="1400" spc="698" dirty="0">
                <a:solidFill>
                  <a:srgbClr val="9A9ABC"/>
                </a:solidFill>
                <a:latin typeface="Times New Roman"/>
                <a:cs typeface="Times New Roman"/>
              </a:rPr>
              <a:t>s</a:t>
            </a:r>
            <a:r>
              <a:rPr sz="1400" spc="908" dirty="0">
                <a:solidFill>
                  <a:srgbClr val="9A9ABC"/>
                </a:solidFill>
                <a:latin typeface="Times New Roman"/>
                <a:cs typeface="Times New Roman"/>
              </a:rPr>
              <a:t>e</a:t>
            </a:r>
            <a:r>
              <a:rPr sz="1400" spc="1930" dirty="0">
                <a:solidFill>
                  <a:srgbClr val="9A9ABC"/>
                </a:solidFill>
                <a:latin typeface="Times New Roman"/>
                <a:cs typeface="Times New Roman"/>
              </a:rPr>
              <a:t>n</a:t>
            </a:r>
            <a:endParaRPr sz="1400">
              <a:latin typeface="Times New Roman"/>
              <a:cs typeface="Times New Roman"/>
            </a:endParaRPr>
          </a:p>
          <a:p>
            <a:pPr marL="330200" marR="26670">
              <a:lnSpc>
                <a:spcPct val="95825"/>
              </a:lnSpc>
              <a:spcBef>
                <a:spcPts val="200"/>
              </a:spcBef>
            </a:pPr>
            <a:r>
              <a:rPr sz="1000" spc="800" dirty="0">
                <a:solidFill>
                  <a:srgbClr val="B1AFBA"/>
                </a:solidFill>
                <a:latin typeface="Times New Roman"/>
                <a:cs typeface="Times New Roman"/>
              </a:rPr>
              <a:t>«</a:t>
            </a:r>
            <a:r>
              <a:rPr sz="1000" spc="126" dirty="0">
                <a:solidFill>
                  <a:srgbClr val="CCAAAC"/>
                </a:solidFill>
                <a:latin typeface="Times New Roman"/>
                <a:cs typeface="Times New Roman"/>
              </a:rPr>
              <a:t>z</a:t>
            </a:r>
            <a:r>
              <a:rPr sz="1000" spc="390" dirty="0">
                <a:solidFill>
                  <a:srgbClr val="CCAAAC"/>
                </a:solidFill>
                <a:latin typeface="Times New Roman"/>
                <a:cs typeface="Times New Roman"/>
              </a:rPr>
              <a:t>t</a:t>
            </a:r>
            <a:r>
              <a:rPr sz="1000" spc="1020" dirty="0">
                <a:solidFill>
                  <a:srgbClr val="B69C9E"/>
                </a:solidFill>
                <a:latin typeface="Times New Roman"/>
                <a:cs typeface="Times New Roman"/>
              </a:rPr>
              <a:t>t</a:t>
            </a:r>
            <a:r>
              <a:rPr sz="1000" spc="78" dirty="0">
                <a:solidFill>
                  <a:srgbClr val="B69C9E"/>
                </a:solidFill>
                <a:latin typeface="Times New Roman"/>
                <a:cs typeface="Times New Roman"/>
              </a:rPr>
              <a:t>n</a:t>
            </a:r>
            <a:r>
              <a:rPr sz="1000" spc="346" dirty="0">
                <a:solidFill>
                  <a:srgbClr val="CCAAAC"/>
                </a:solidFill>
                <a:latin typeface="Times New Roman"/>
                <a:cs typeface="Times New Roman"/>
              </a:rPr>
              <a:t>t</a:t>
            </a:r>
            <a:r>
              <a:rPr sz="1000" spc="1352" dirty="0">
                <a:solidFill>
                  <a:srgbClr val="B69C9E"/>
                </a:solidFill>
                <a:latin typeface="Times New Roman"/>
                <a:cs typeface="Times New Roman"/>
              </a:rPr>
              <a:t>f</a:t>
            </a:r>
            <a:r>
              <a:rPr sz="1000" dirty="0">
                <a:solidFill>
                  <a:srgbClr val="B69C9E"/>
                </a:solidFill>
                <a:latin typeface="Times New Roman"/>
                <a:cs typeface="Times New Roman"/>
              </a:rPr>
              <a:t>   </a:t>
            </a:r>
            <a:r>
              <a:rPr sz="1000" spc="-50" dirty="0">
                <a:solidFill>
                  <a:srgbClr val="B69C9E"/>
                </a:solidFill>
                <a:latin typeface="Times New Roman"/>
                <a:cs typeface="Times New Roman"/>
              </a:rPr>
              <a:t> </a:t>
            </a:r>
            <a:r>
              <a:rPr sz="1000" spc="426" dirty="0">
                <a:solidFill>
                  <a:srgbClr val="B69C9E"/>
                </a:solidFill>
                <a:latin typeface="Times New Roman"/>
                <a:cs typeface="Times New Roman"/>
              </a:rPr>
              <a:t>A</a:t>
            </a:r>
            <a:r>
              <a:rPr sz="1000" spc="346" dirty="0">
                <a:solidFill>
                  <a:srgbClr val="B69C9E"/>
                </a:solidFill>
                <a:latin typeface="Times New Roman"/>
                <a:cs typeface="Times New Roman"/>
              </a:rPr>
              <a:t>t</a:t>
            </a:r>
            <a:r>
              <a:rPr sz="1000" spc="608" dirty="0">
                <a:solidFill>
                  <a:srgbClr val="9E9CA1"/>
                </a:solidFill>
                <a:latin typeface="Times New Roman"/>
                <a:cs typeface="Times New Roman"/>
              </a:rPr>
              <a:t>«</a:t>
            </a:r>
            <a:endParaRPr sz="1000">
              <a:latin typeface="Times New Roman"/>
              <a:cs typeface="Times New Roman"/>
            </a:endParaRPr>
          </a:p>
        </p:txBody>
      </p:sp>
      <p:sp>
        <p:nvSpPr>
          <p:cNvPr id="20" name="object 20"/>
          <p:cNvSpPr txBox="1"/>
          <p:nvPr/>
        </p:nvSpPr>
        <p:spPr>
          <a:xfrm>
            <a:off x="11435081" y="9087406"/>
            <a:ext cx="1149070" cy="203200"/>
          </a:xfrm>
          <a:prstGeom prst="rect">
            <a:avLst/>
          </a:prstGeom>
        </p:spPr>
        <p:txBody>
          <a:bodyPr wrap="square" lIns="0" tIns="5080" rIns="0" bIns="0" rtlCol="0">
            <a:noAutofit/>
          </a:bodyPr>
          <a:lstStyle/>
          <a:p>
            <a:pPr marL="25400">
              <a:lnSpc>
                <a:spcPct val="95825"/>
              </a:lnSpc>
            </a:pPr>
            <a:r>
              <a:rPr sz="1200" spc="390" dirty="0">
                <a:solidFill>
                  <a:srgbClr val="CCAAAC"/>
                </a:solidFill>
                <a:latin typeface="Times New Roman"/>
                <a:cs typeface="Times New Roman"/>
              </a:rPr>
              <a:t>tun</a:t>
            </a:r>
            <a:r>
              <a:rPr sz="1200" spc="390" dirty="0">
                <a:solidFill>
                  <a:srgbClr val="B69C9E"/>
                </a:solidFill>
                <a:latin typeface="Times New Roman"/>
                <a:cs typeface="Times New Roman"/>
              </a:rPr>
              <a:t>a</a:t>
            </a:r>
            <a:r>
              <a:rPr sz="1200" spc="390" dirty="0">
                <a:solidFill>
                  <a:srgbClr val="9E9CA1"/>
                </a:solidFill>
                <a:latin typeface="Times New Roman"/>
                <a:cs typeface="Times New Roman"/>
              </a:rPr>
              <a:t>t</a:t>
            </a:r>
            <a:r>
              <a:rPr sz="1200" spc="390" dirty="0">
                <a:solidFill>
                  <a:srgbClr val="9A9ABC"/>
                </a:solidFill>
                <a:latin typeface="Times New Roman"/>
                <a:cs typeface="Times New Roman"/>
              </a:rPr>
              <a:t>rv«tr</a:t>
            </a:r>
            <a:endParaRPr sz="1200">
              <a:latin typeface="Times New Roman"/>
              <a:cs typeface="Times New Roman"/>
            </a:endParaRPr>
          </a:p>
        </p:txBody>
      </p:sp>
      <p:sp>
        <p:nvSpPr>
          <p:cNvPr id="19" name="object 19"/>
          <p:cNvSpPr txBox="1"/>
          <p:nvPr/>
        </p:nvSpPr>
        <p:spPr>
          <a:xfrm>
            <a:off x="9435592" y="9644294"/>
            <a:ext cx="1860816" cy="177800"/>
          </a:xfrm>
          <a:prstGeom prst="rect">
            <a:avLst/>
          </a:prstGeom>
        </p:spPr>
        <p:txBody>
          <a:bodyPr wrap="square" lIns="0" tIns="8890" rIns="0" bIns="0" rtlCol="0">
            <a:noAutofit/>
          </a:bodyPr>
          <a:lstStyle/>
          <a:p>
            <a:pPr marL="25400">
              <a:lnSpc>
                <a:spcPct val="95825"/>
              </a:lnSpc>
            </a:pPr>
            <a:r>
              <a:rPr sz="1000" spc="742" dirty="0">
                <a:solidFill>
                  <a:srgbClr val="B69C9E"/>
                </a:solidFill>
                <a:latin typeface="Times New Roman"/>
                <a:cs typeface="Times New Roman"/>
              </a:rPr>
              <a:t>p</a:t>
            </a:r>
            <a:r>
              <a:rPr sz="1000" spc="148" dirty="0">
                <a:solidFill>
                  <a:srgbClr val="676469"/>
                </a:solidFill>
                <a:latin typeface="Times New Roman"/>
                <a:cs typeface="Times New Roman"/>
              </a:rPr>
              <a:t>:</a:t>
            </a:r>
            <a:r>
              <a:rPr sz="1000" spc="96" dirty="0">
                <a:solidFill>
                  <a:srgbClr val="B69C9E"/>
                </a:solidFill>
                <a:latin typeface="Times New Roman"/>
                <a:cs typeface="Times New Roman"/>
              </a:rPr>
              <a:t>B</a:t>
            </a:r>
            <a:r>
              <a:rPr sz="1000" spc="82" dirty="0">
                <a:solidFill>
                  <a:srgbClr val="B69C9E"/>
                </a:solidFill>
                <a:latin typeface="Times New Roman"/>
                <a:cs typeface="Times New Roman"/>
              </a:rPr>
              <a:t>a</a:t>
            </a:r>
            <a:r>
              <a:rPr sz="1000" spc="390" dirty="0">
                <a:solidFill>
                  <a:srgbClr val="CCAAAC"/>
                </a:solidFill>
                <a:latin typeface="Times New Roman"/>
                <a:cs typeface="Times New Roman"/>
              </a:rPr>
              <a:t>t</a:t>
            </a:r>
            <a:r>
              <a:rPr sz="1000" spc="346" dirty="0">
                <a:solidFill>
                  <a:srgbClr val="B69C9E"/>
                </a:solidFill>
                <a:latin typeface="Times New Roman"/>
                <a:cs typeface="Times New Roman"/>
              </a:rPr>
              <a:t>t</a:t>
            </a:r>
            <a:r>
              <a:rPr sz="1000" spc="78" dirty="0">
                <a:solidFill>
                  <a:srgbClr val="CCAAAC"/>
                </a:solidFill>
                <a:latin typeface="Times New Roman"/>
                <a:cs typeface="Times New Roman"/>
              </a:rPr>
              <a:t>en</a:t>
            </a:r>
            <a:r>
              <a:rPr sz="1000" dirty="0">
                <a:solidFill>
                  <a:srgbClr val="CCAAAC"/>
                </a:solidFill>
                <a:latin typeface="Times New Roman"/>
                <a:cs typeface="Times New Roman"/>
              </a:rPr>
              <a:t>   </a:t>
            </a:r>
            <a:r>
              <a:rPr sz="1000" spc="-38" dirty="0">
                <a:solidFill>
                  <a:srgbClr val="CCAAAC"/>
                </a:solidFill>
                <a:latin typeface="Times New Roman"/>
                <a:cs typeface="Times New Roman"/>
              </a:rPr>
              <a:t> </a:t>
            </a:r>
            <a:r>
              <a:rPr sz="1000" spc="94" dirty="0">
                <a:solidFill>
                  <a:srgbClr val="CCAAAC"/>
                </a:solidFill>
                <a:latin typeface="Times New Roman"/>
                <a:cs typeface="Times New Roman"/>
              </a:rPr>
              <a:t>I</a:t>
            </a:r>
            <a:r>
              <a:rPr sz="1000" spc="958" dirty="0">
                <a:solidFill>
                  <a:srgbClr val="B69C9E"/>
                </a:solidFill>
                <a:latin typeface="Times New Roman"/>
                <a:cs typeface="Times New Roman"/>
              </a:rPr>
              <a:t>D</a:t>
            </a:r>
            <a:r>
              <a:rPr sz="1000" spc="-108" dirty="0">
                <a:solidFill>
                  <a:srgbClr val="B69C9E"/>
                </a:solidFill>
                <a:latin typeface="Times New Roman"/>
                <a:cs typeface="Times New Roman"/>
              </a:rPr>
              <a:t> </a:t>
            </a:r>
            <a:r>
              <a:rPr sz="1000" spc="464" dirty="0">
                <a:solidFill>
                  <a:srgbClr val="9A9ABC"/>
                </a:solidFill>
                <a:latin typeface="Times New Roman"/>
                <a:cs typeface="Times New Roman"/>
              </a:rPr>
              <a:t>r±</a:t>
            </a:r>
            <a:r>
              <a:rPr sz="1000" spc="-100" dirty="0">
                <a:solidFill>
                  <a:srgbClr val="9A9ABC"/>
                </a:solidFill>
                <a:latin typeface="Times New Roman"/>
                <a:cs typeface="Times New Roman"/>
              </a:rPr>
              <a:t> </a:t>
            </a:r>
            <a:r>
              <a:rPr sz="1000" dirty="0">
                <a:solidFill>
                  <a:srgbClr val="9A9ABC"/>
                </a:solidFill>
                <a:latin typeface="Times New Roman"/>
                <a:cs typeface="Times New Roman"/>
              </a:rPr>
              <a:t>He</a:t>
            </a:r>
            <a:r>
              <a:rPr sz="1000" spc="-68" dirty="0">
                <a:solidFill>
                  <a:srgbClr val="9A9ABC"/>
                </a:solidFill>
                <a:latin typeface="Times New Roman"/>
                <a:cs typeface="Times New Roman"/>
              </a:rPr>
              <a:t> </a:t>
            </a:r>
            <a:r>
              <a:rPr sz="1000" spc="876" dirty="0">
                <a:solidFill>
                  <a:srgbClr val="9A9ABC"/>
                </a:solidFill>
                <a:latin typeface="Times New Roman"/>
                <a:cs typeface="Times New Roman"/>
              </a:rPr>
              <a:t>l</a:t>
            </a:r>
            <a:r>
              <a:rPr sz="1000" spc="750" dirty="0">
                <a:solidFill>
                  <a:srgbClr val="9A9ABC"/>
                </a:solidFill>
                <a:latin typeface="Times New Roman"/>
                <a:cs typeface="Times New Roman"/>
              </a:rPr>
              <a:t>e</a:t>
            </a:r>
            <a:endParaRPr sz="1000">
              <a:latin typeface="Times New Roman"/>
              <a:cs typeface="Times New Roman"/>
            </a:endParaRPr>
          </a:p>
        </p:txBody>
      </p:sp>
      <p:sp>
        <p:nvSpPr>
          <p:cNvPr id="18" name="object 18"/>
          <p:cNvSpPr txBox="1"/>
          <p:nvPr/>
        </p:nvSpPr>
        <p:spPr>
          <a:xfrm>
            <a:off x="11355832" y="9644294"/>
            <a:ext cx="3062668" cy="177800"/>
          </a:xfrm>
          <a:prstGeom prst="rect">
            <a:avLst/>
          </a:prstGeom>
        </p:spPr>
        <p:txBody>
          <a:bodyPr wrap="square" lIns="0" tIns="8890" rIns="0" bIns="0" rtlCol="0">
            <a:noAutofit/>
          </a:bodyPr>
          <a:lstStyle/>
          <a:p>
            <a:pPr marL="25400">
              <a:lnSpc>
                <a:spcPct val="95825"/>
              </a:lnSpc>
            </a:pPr>
            <a:r>
              <a:rPr sz="1000" spc="402" dirty="0">
                <a:solidFill>
                  <a:srgbClr val="B69C9E"/>
                </a:solidFill>
                <a:latin typeface="Times New Roman"/>
                <a:cs typeface="Times New Roman"/>
              </a:rPr>
              <a:t>r</a:t>
            </a:r>
            <a:r>
              <a:rPr sz="1000" spc="402" dirty="0">
                <a:solidFill>
                  <a:srgbClr val="CCAAAC"/>
                </a:solidFill>
                <a:latin typeface="Times New Roman"/>
                <a:cs typeface="Times New Roman"/>
              </a:rPr>
              <a:t>a </a:t>
            </a:r>
            <a:r>
              <a:rPr sz="1000" spc="402" dirty="0">
                <a:solidFill>
                  <a:srgbClr val="B1AFBA"/>
                </a:solidFill>
                <a:latin typeface="Times New Roman"/>
                <a:cs typeface="Times New Roman"/>
              </a:rPr>
              <a:t>t</a:t>
            </a:r>
            <a:r>
              <a:rPr sz="1000" spc="402" dirty="0">
                <a:solidFill>
                  <a:srgbClr val="8A89AF"/>
                </a:solidFill>
                <a:latin typeface="Times New Roman"/>
                <a:cs typeface="Times New Roman"/>
              </a:rPr>
              <a:t>a</a:t>
            </a:r>
            <a:r>
              <a:rPr sz="1000" spc="402" dirty="0">
                <a:solidFill>
                  <a:srgbClr val="9A9ABC"/>
                </a:solidFill>
                <a:latin typeface="Times New Roman"/>
                <a:cs typeface="Times New Roman"/>
              </a:rPr>
              <a:t>tv r"  </a:t>
            </a:r>
            <a:r>
              <a:rPr sz="1000" spc="402" dirty="0">
                <a:solidFill>
                  <a:srgbClr val="CCAAAC"/>
                </a:solidFill>
                <a:latin typeface="Times New Roman"/>
                <a:cs typeface="Times New Roman"/>
              </a:rPr>
              <a:t>D</a:t>
            </a:r>
            <a:r>
              <a:rPr sz="1000" spc="402" dirty="0">
                <a:solidFill>
                  <a:srgbClr val="B69C9E"/>
                </a:solidFill>
                <a:latin typeface="Times New Roman"/>
                <a:cs typeface="Times New Roman"/>
              </a:rPr>
              <a:t>e</a:t>
            </a:r>
            <a:r>
              <a:rPr sz="1000" spc="402" dirty="0">
                <a:solidFill>
                  <a:srgbClr val="CCAAAC"/>
                </a:solidFill>
                <a:latin typeface="Times New Roman"/>
                <a:cs typeface="Times New Roman"/>
              </a:rPr>
              <a:t>l</a:t>
            </a:r>
            <a:r>
              <a:rPr sz="1000" spc="402" dirty="0">
                <a:solidFill>
                  <a:srgbClr val="B69C9E"/>
                </a:solidFill>
                <a:latin typeface="Times New Roman"/>
                <a:cs typeface="Times New Roman"/>
              </a:rPr>
              <a:t>.</a:t>
            </a:r>
            <a:r>
              <a:rPr sz="1000" spc="402" dirty="0">
                <a:solidFill>
                  <a:srgbClr val="CCAAAC"/>
                </a:solidFill>
                <a:latin typeface="Times New Roman"/>
                <a:cs typeface="Times New Roman"/>
              </a:rPr>
              <a:t>e</a:t>
            </a:r>
            <a:r>
              <a:rPr sz="1000" spc="402" dirty="0">
                <a:solidFill>
                  <a:srgbClr val="9E9CA1"/>
                </a:solidFill>
                <a:latin typeface="Times New Roman"/>
                <a:cs typeface="Times New Roman"/>
              </a:rPr>
              <a:t>r</a:t>
            </a:r>
            <a:r>
              <a:rPr sz="1000" spc="402" dirty="0">
                <a:solidFill>
                  <a:srgbClr val="9A9ABC"/>
                </a:solidFill>
                <a:latin typeface="Times New Roman"/>
                <a:cs typeface="Times New Roman"/>
              </a:rPr>
              <a:t>"tne</a:t>
            </a:r>
            <a:r>
              <a:rPr sz="1000" spc="402" dirty="0">
                <a:solidFill>
                  <a:srgbClr val="B1AFBA"/>
                </a:solidFill>
                <a:latin typeface="Times New Roman"/>
                <a:cs typeface="Times New Roman"/>
              </a:rPr>
              <a:t>l</a:t>
            </a:r>
            <a:r>
              <a:rPr sz="1000" spc="402" dirty="0">
                <a:solidFill>
                  <a:srgbClr val="9A9ABC"/>
                </a:solidFill>
                <a:latin typeface="Times New Roman"/>
                <a:cs typeface="Times New Roman"/>
              </a:rPr>
              <a:t>i</a:t>
            </a:r>
            <a:r>
              <a:rPr sz="1000" spc="402" dirty="0">
                <a:solidFill>
                  <a:srgbClr val="B1AFBA"/>
                </a:solidFill>
                <a:latin typeface="Times New Roman"/>
                <a:cs typeface="Times New Roman"/>
              </a:rPr>
              <a:t>¢</a:t>
            </a:r>
            <a:r>
              <a:rPr sz="1000" spc="402" dirty="0">
                <a:solidFill>
                  <a:srgbClr val="9E9CA1"/>
                </a:solidFill>
                <a:latin typeface="Times New Roman"/>
                <a:cs typeface="Times New Roman"/>
              </a:rPr>
              <a:t>_</a:t>
            </a:r>
            <a:r>
              <a:rPr sz="1000" spc="402" dirty="0">
                <a:solidFill>
                  <a:srgbClr val="B1AFBA"/>
                </a:solidFill>
                <a:latin typeface="Times New Roman"/>
                <a:cs typeface="Times New Roman"/>
              </a:rPr>
              <a:t>Cl±</a:t>
            </a:r>
            <a:r>
              <a:rPr sz="1000" spc="402" dirty="0">
                <a:solidFill>
                  <a:srgbClr val="8A89AF"/>
                </a:solidFill>
                <a:latin typeface="Times New Roman"/>
                <a:cs typeface="Times New Roman"/>
              </a:rPr>
              <a:t>z</a:t>
            </a:r>
            <a:endParaRPr sz="1000">
              <a:latin typeface="Times New Roman"/>
              <a:cs typeface="Times New Roman"/>
            </a:endParaRPr>
          </a:p>
        </p:txBody>
      </p:sp>
      <p:sp>
        <p:nvSpPr>
          <p:cNvPr id="17" name="object 17"/>
          <p:cNvSpPr txBox="1"/>
          <p:nvPr/>
        </p:nvSpPr>
        <p:spPr>
          <a:xfrm>
            <a:off x="14544041" y="9644294"/>
            <a:ext cx="1557838" cy="177800"/>
          </a:xfrm>
          <a:prstGeom prst="rect">
            <a:avLst/>
          </a:prstGeom>
        </p:spPr>
        <p:txBody>
          <a:bodyPr wrap="square" lIns="0" tIns="8890" rIns="0" bIns="0" rtlCol="0">
            <a:noAutofit/>
          </a:bodyPr>
          <a:lstStyle/>
          <a:p>
            <a:pPr marL="25400">
              <a:lnSpc>
                <a:spcPct val="95825"/>
              </a:lnSpc>
            </a:pPr>
            <a:r>
              <a:rPr sz="1000" spc="-28" dirty="0">
                <a:solidFill>
                  <a:srgbClr val="CCAAAC"/>
                </a:solidFill>
                <a:latin typeface="Times New Roman"/>
                <a:cs typeface="Times New Roman"/>
              </a:rPr>
              <a:t>T</a:t>
            </a:r>
            <a:r>
              <a:rPr sz="1000" spc="800" dirty="0">
                <a:solidFill>
                  <a:srgbClr val="B69C9E"/>
                </a:solidFill>
                <a:latin typeface="Times New Roman"/>
                <a:cs typeface="Times New Roman"/>
              </a:rPr>
              <a:t>u</a:t>
            </a:r>
            <a:r>
              <a:rPr sz="1000" spc="966" dirty="0">
                <a:solidFill>
                  <a:srgbClr val="B1AFBA"/>
                </a:solidFill>
                <a:latin typeface="Times New Roman"/>
                <a:cs typeface="Times New Roman"/>
              </a:rPr>
              <a:t>t</a:t>
            </a:r>
            <a:r>
              <a:rPr sz="1000" spc="584" dirty="0">
                <a:solidFill>
                  <a:srgbClr val="9A9ABC"/>
                </a:solidFill>
                <a:latin typeface="Times New Roman"/>
                <a:cs typeface="Times New Roman"/>
              </a:rPr>
              <a:t>C</a:t>
            </a:r>
            <a:r>
              <a:rPr sz="1000" spc="966" dirty="0">
                <a:solidFill>
                  <a:srgbClr val="9A9ABC"/>
                </a:solidFill>
                <a:latin typeface="Times New Roman"/>
                <a:cs typeface="Times New Roman"/>
              </a:rPr>
              <a:t>l</a:t>
            </a:r>
            <a:r>
              <a:rPr sz="1000" spc="278" dirty="0">
                <a:solidFill>
                  <a:srgbClr val="B1AFBA"/>
                </a:solidFill>
                <a:latin typeface="Times New Roman"/>
                <a:cs typeface="Times New Roman"/>
              </a:rPr>
              <a:t>e</a:t>
            </a:r>
            <a:r>
              <a:rPr sz="1000" spc="252" dirty="0">
                <a:solidFill>
                  <a:srgbClr val="8A89AF"/>
                </a:solidFill>
                <a:latin typeface="Times New Roman"/>
                <a:cs typeface="Times New Roman"/>
              </a:rPr>
              <a:t>i</a:t>
            </a:r>
            <a:r>
              <a:rPr sz="1000" dirty="0">
                <a:solidFill>
                  <a:srgbClr val="8A89AF"/>
                </a:solidFill>
                <a:latin typeface="Times New Roman"/>
                <a:cs typeface="Times New Roman"/>
              </a:rPr>
              <a:t> </a:t>
            </a:r>
            <a:r>
              <a:rPr sz="1000" spc="118" dirty="0">
                <a:solidFill>
                  <a:srgbClr val="8A89AF"/>
                </a:solidFill>
                <a:latin typeface="Times New Roman"/>
                <a:cs typeface="Times New Roman"/>
              </a:rPr>
              <a:t> </a:t>
            </a:r>
            <a:r>
              <a:rPr sz="1000" spc="564" dirty="0">
                <a:solidFill>
                  <a:srgbClr val="9A9ABC"/>
                </a:solidFill>
                <a:latin typeface="Times New Roman"/>
                <a:cs typeface="Times New Roman"/>
              </a:rPr>
              <a:t>m</a:t>
            </a:r>
            <a:r>
              <a:rPr sz="1000" spc="674" dirty="0">
                <a:solidFill>
                  <a:srgbClr val="9A9ABC"/>
                </a:solidFill>
                <a:latin typeface="Times New Roman"/>
                <a:cs typeface="Times New Roman"/>
              </a:rPr>
              <a:t>s</a:t>
            </a:r>
            <a:r>
              <a:rPr sz="1000" dirty="0">
                <a:solidFill>
                  <a:srgbClr val="9A9ABC"/>
                </a:solidFill>
                <a:latin typeface="Times New Roman"/>
                <a:cs typeface="Times New Roman"/>
              </a:rPr>
              <a:t>   </a:t>
            </a:r>
            <a:r>
              <a:rPr sz="1000" spc="-100" dirty="0">
                <a:solidFill>
                  <a:srgbClr val="9A9ABC"/>
                </a:solidFill>
                <a:latin typeface="Times New Roman"/>
                <a:cs typeface="Times New Roman"/>
              </a:rPr>
              <a:t> </a:t>
            </a:r>
            <a:r>
              <a:rPr sz="1000" spc="786" dirty="0">
                <a:solidFill>
                  <a:srgbClr val="B1AFBA"/>
                </a:solidFill>
                <a:latin typeface="Times New Roman"/>
                <a:cs typeface="Times New Roman"/>
              </a:rPr>
              <a:t>/</a:t>
            </a:r>
            <a:endParaRPr sz="1000">
              <a:latin typeface="Times New Roman"/>
              <a:cs typeface="Times New Roman"/>
            </a:endParaRPr>
          </a:p>
        </p:txBody>
      </p:sp>
      <p:sp>
        <p:nvSpPr>
          <p:cNvPr id="16" name="object 16"/>
          <p:cNvSpPr txBox="1"/>
          <p:nvPr/>
        </p:nvSpPr>
        <p:spPr>
          <a:xfrm>
            <a:off x="9252712" y="9861598"/>
            <a:ext cx="540856" cy="203200"/>
          </a:xfrm>
          <a:prstGeom prst="rect">
            <a:avLst/>
          </a:prstGeom>
        </p:spPr>
        <p:txBody>
          <a:bodyPr wrap="square" lIns="0" tIns="5080" rIns="0" bIns="0" rtlCol="0">
            <a:noAutofit/>
          </a:bodyPr>
          <a:lstStyle/>
          <a:p>
            <a:pPr marL="25400">
              <a:lnSpc>
                <a:spcPct val="95825"/>
              </a:lnSpc>
            </a:pPr>
            <a:r>
              <a:rPr sz="1200" spc="250" dirty="0">
                <a:solidFill>
                  <a:srgbClr val="B1AFBA"/>
                </a:solidFill>
                <a:latin typeface="Times New Roman"/>
                <a:cs typeface="Times New Roman"/>
              </a:rPr>
              <a:t>cb</a:t>
            </a:r>
            <a:r>
              <a:rPr sz="1200" spc="250" dirty="0">
                <a:solidFill>
                  <a:srgbClr val="B69C9E"/>
                </a:solidFill>
                <a:latin typeface="Times New Roman"/>
                <a:cs typeface="Times New Roman"/>
              </a:rPr>
              <a:t>r  </a:t>
            </a:r>
            <a:r>
              <a:rPr sz="1200" spc="250" dirty="0">
                <a:solidFill>
                  <a:srgbClr val="B1AFBA"/>
                </a:solidFill>
                <a:latin typeface="Times New Roman"/>
                <a:cs typeface="Times New Roman"/>
              </a:rPr>
              <a:t>'</a:t>
            </a:r>
            <a:endParaRPr sz="1200">
              <a:latin typeface="Times New Roman"/>
              <a:cs typeface="Times New Roman"/>
            </a:endParaRPr>
          </a:p>
        </p:txBody>
      </p:sp>
      <p:sp>
        <p:nvSpPr>
          <p:cNvPr id="15" name="object 15"/>
          <p:cNvSpPr txBox="1"/>
          <p:nvPr/>
        </p:nvSpPr>
        <p:spPr>
          <a:xfrm>
            <a:off x="9252713" y="9971326"/>
            <a:ext cx="6308110" cy="424352"/>
          </a:xfrm>
          <a:prstGeom prst="rect">
            <a:avLst/>
          </a:prstGeom>
        </p:spPr>
        <p:txBody>
          <a:bodyPr wrap="square" lIns="0" tIns="5080" rIns="0" bIns="0" rtlCol="0">
            <a:noAutofit/>
          </a:bodyPr>
          <a:lstStyle/>
          <a:p>
            <a:pPr marL="25400">
              <a:lnSpc>
                <a:spcPct val="95825"/>
              </a:lnSpc>
            </a:pPr>
            <a:r>
              <a:rPr sz="1200" spc="90" dirty="0">
                <a:solidFill>
                  <a:srgbClr val="B1AFBA"/>
                </a:solidFill>
                <a:latin typeface="Times New Roman"/>
                <a:cs typeface="Times New Roman"/>
              </a:rPr>
              <a:t>c</a:t>
            </a:r>
            <a:r>
              <a:rPr sz="1200" spc="766" dirty="0">
                <a:solidFill>
                  <a:srgbClr val="B69C9E"/>
                </a:solidFill>
                <a:latin typeface="Times New Roman"/>
                <a:cs typeface="Times New Roman"/>
              </a:rPr>
              <a:t>a</a:t>
            </a:r>
            <a:r>
              <a:rPr sz="1200" spc="164" dirty="0">
                <a:solidFill>
                  <a:srgbClr val="B69C9E"/>
                </a:solidFill>
                <a:latin typeface="Times New Roman"/>
                <a:cs typeface="Times New Roman"/>
              </a:rPr>
              <a:t>p</a:t>
            </a:r>
            <a:r>
              <a:rPr sz="1200" spc="98" dirty="0">
                <a:solidFill>
                  <a:srgbClr val="838387"/>
                </a:solidFill>
                <a:latin typeface="Times New Roman"/>
                <a:cs typeface="Times New Roman"/>
              </a:rPr>
              <a:t>:</a:t>
            </a:r>
            <a:r>
              <a:rPr sz="1200" spc="-586" dirty="0">
                <a:solidFill>
                  <a:srgbClr val="B1AFBA"/>
                </a:solidFill>
                <a:latin typeface="Times New Roman"/>
                <a:cs typeface="Times New Roman"/>
              </a:rPr>
              <a:t>L</a:t>
            </a:r>
            <a:r>
              <a:rPr sz="1200" spc="390" dirty="0">
                <a:solidFill>
                  <a:srgbClr val="B69C9E"/>
                </a:solidFill>
                <a:latin typeface="Times New Roman"/>
                <a:cs typeface="Times New Roman"/>
              </a:rPr>
              <a:t>a</a:t>
            </a:r>
            <a:r>
              <a:rPr sz="1200" spc="342" dirty="0">
                <a:solidFill>
                  <a:srgbClr val="B69C9E"/>
                </a:solidFill>
                <a:latin typeface="Times New Roman"/>
                <a:cs typeface="Times New Roman"/>
              </a:rPr>
              <a:t>b</a:t>
            </a:r>
            <a:r>
              <a:rPr sz="1200" spc="42" dirty="0">
                <a:solidFill>
                  <a:srgbClr val="B69C9E"/>
                </a:solidFill>
                <a:latin typeface="Times New Roman"/>
                <a:cs typeface="Times New Roman"/>
              </a:rPr>
              <a:t>e</a:t>
            </a:r>
            <a:r>
              <a:rPr sz="1200" spc="220" dirty="0">
                <a:solidFill>
                  <a:srgbClr val="B69C9E"/>
                </a:solidFill>
                <a:latin typeface="Times New Roman"/>
                <a:cs typeface="Times New Roman"/>
              </a:rPr>
              <a:t>l</a:t>
            </a:r>
            <a:r>
              <a:rPr sz="1200" dirty="0">
                <a:solidFill>
                  <a:srgbClr val="B69C9E"/>
                </a:solidFill>
                <a:latin typeface="Times New Roman"/>
                <a:cs typeface="Times New Roman"/>
              </a:rPr>
              <a:t>  </a:t>
            </a:r>
            <a:r>
              <a:rPr sz="1200" spc="-108" dirty="0">
                <a:solidFill>
                  <a:srgbClr val="B69C9E"/>
                </a:solidFill>
                <a:latin typeface="Times New Roman"/>
                <a:cs typeface="Times New Roman"/>
              </a:rPr>
              <a:t> </a:t>
            </a:r>
            <a:r>
              <a:rPr sz="1000" spc="176" dirty="0">
                <a:solidFill>
                  <a:srgbClr val="B69C9E"/>
                </a:solidFill>
                <a:latin typeface="Times New Roman"/>
                <a:cs typeface="Times New Roman"/>
              </a:rPr>
              <a:t>I</a:t>
            </a:r>
            <a:r>
              <a:rPr sz="1000" spc="408" dirty="0">
                <a:solidFill>
                  <a:srgbClr val="B69C9E"/>
                </a:solidFill>
                <a:latin typeface="Times New Roman"/>
                <a:cs typeface="Times New Roman"/>
              </a:rPr>
              <a:t>D</a:t>
            </a:r>
            <a:r>
              <a:rPr sz="1000" spc="206" dirty="0">
                <a:solidFill>
                  <a:srgbClr val="9A9ABC"/>
                </a:solidFill>
                <a:latin typeface="Times New Roman"/>
                <a:cs typeface="Times New Roman"/>
              </a:rPr>
              <a:t>"</a:t>
            </a:r>
            <a:r>
              <a:rPr sz="1000" spc="176" dirty="0">
                <a:solidFill>
                  <a:srgbClr val="8A89AF"/>
                </a:solidFill>
                <a:latin typeface="Times New Roman"/>
                <a:cs typeface="Times New Roman"/>
              </a:rPr>
              <a:t>I</a:t>
            </a:r>
            <a:r>
              <a:rPr sz="1000" spc="-58" dirty="0">
                <a:solidFill>
                  <a:srgbClr val="9A9ABC"/>
                </a:solidFill>
                <a:latin typeface="Times New Roman"/>
                <a:cs typeface="Times New Roman"/>
              </a:rPr>
              <a:t>L</a:t>
            </a:r>
            <a:r>
              <a:rPr sz="1000" spc="362" dirty="0">
                <a:solidFill>
                  <a:srgbClr val="9A9ABC"/>
                </a:solidFill>
                <a:latin typeface="Times New Roman"/>
                <a:cs typeface="Times New Roman"/>
              </a:rPr>
              <a:t>M</a:t>
            </a:r>
            <a:r>
              <a:rPr sz="1000" spc="320" dirty="0">
                <a:solidFill>
                  <a:srgbClr val="9A9ABC"/>
                </a:solidFill>
                <a:latin typeface="Times New Roman"/>
                <a:cs typeface="Times New Roman"/>
              </a:rPr>
              <a:t>a</a:t>
            </a:r>
            <a:r>
              <a:rPr sz="1000" spc="274" dirty="0">
                <a:solidFill>
                  <a:srgbClr val="9A9ABC"/>
                </a:solidFill>
                <a:latin typeface="Times New Roman"/>
                <a:cs typeface="Times New Roman"/>
              </a:rPr>
              <a:t>g</a:t>
            </a:r>
            <a:r>
              <a:rPr sz="1000" spc="164" dirty="0">
                <a:solidFill>
                  <a:srgbClr val="9A9ABC"/>
                </a:solidFill>
                <a:latin typeface="Times New Roman"/>
                <a:cs typeface="Times New Roman"/>
              </a:rPr>
              <a:t>"</a:t>
            </a:r>
            <a:r>
              <a:rPr sz="1000" spc="100" dirty="0">
                <a:solidFill>
                  <a:srgbClr val="9A9ABC"/>
                </a:solidFill>
                <a:latin typeface="Times New Roman"/>
                <a:cs typeface="Times New Roman"/>
              </a:rPr>
              <a:t> </a:t>
            </a:r>
            <a:r>
              <a:rPr sz="1000" spc="288" dirty="0">
                <a:solidFill>
                  <a:srgbClr val="9A9ABC"/>
                </a:solidFill>
                <a:latin typeface="Times New Roman"/>
                <a:cs typeface="Times New Roman"/>
              </a:rPr>
              <a:t> </a:t>
            </a:r>
            <a:r>
              <a:rPr sz="1200" spc="124" dirty="0">
                <a:solidFill>
                  <a:srgbClr val="B69C9E"/>
                </a:solidFill>
                <a:latin typeface="Times New Roman"/>
                <a:cs typeface="Times New Roman"/>
              </a:rPr>
              <a:t>r</a:t>
            </a:r>
            <a:r>
              <a:rPr sz="1200" spc="4" dirty="0">
                <a:solidFill>
                  <a:srgbClr val="CCAAAC"/>
                </a:solidFill>
                <a:latin typeface="Times New Roman"/>
                <a:cs typeface="Times New Roman"/>
              </a:rPr>
              <a:t>u</a:t>
            </a:r>
            <a:r>
              <a:rPr sz="1200" spc="-2" dirty="0">
                <a:solidFill>
                  <a:srgbClr val="CCAAAC"/>
                </a:solidFill>
                <a:latin typeface="Times New Roman"/>
                <a:cs typeface="Times New Roman"/>
              </a:rPr>
              <a:t>n</a:t>
            </a:r>
            <a:r>
              <a:rPr sz="1200" spc="184" dirty="0">
                <a:solidFill>
                  <a:srgbClr val="B69C9E"/>
                </a:solidFill>
                <a:latin typeface="Times New Roman"/>
                <a:cs typeface="Times New Roman"/>
              </a:rPr>
              <a:t>a</a:t>
            </a:r>
            <a:r>
              <a:rPr sz="1200" spc="1136" dirty="0">
                <a:solidFill>
                  <a:srgbClr val="9E9CA1"/>
                </a:solidFill>
                <a:latin typeface="Times New Roman"/>
                <a:cs typeface="Times New Roman"/>
              </a:rPr>
              <a:t>r</a:t>
            </a:r>
            <a:r>
              <a:rPr sz="1200" spc="1002" dirty="0">
                <a:solidFill>
                  <a:srgbClr val="9A9ABC"/>
                </a:solidFill>
                <a:latin typeface="Times New Roman"/>
                <a:cs typeface="Times New Roman"/>
              </a:rPr>
              <a:t>e</a:t>
            </a:r>
            <a:r>
              <a:rPr sz="1200" spc="708" dirty="0">
                <a:solidFill>
                  <a:srgbClr val="9A9ABC"/>
                </a:solidFill>
                <a:latin typeface="Times New Roman"/>
                <a:cs typeface="Times New Roman"/>
              </a:rPr>
              <a:t>r</a:t>
            </a:r>
            <a:r>
              <a:rPr sz="1200" spc="332" dirty="0">
                <a:solidFill>
                  <a:srgbClr val="9A9ABC"/>
                </a:solidFill>
                <a:latin typeface="Times New Roman"/>
                <a:cs typeface="Times New Roman"/>
              </a:rPr>
              <a:t>e</a:t>
            </a:r>
            <a:r>
              <a:rPr sz="1200" spc="588" dirty="0">
                <a:solidFill>
                  <a:srgbClr val="9A9ABC"/>
                </a:solidFill>
                <a:latin typeface="Times New Roman"/>
                <a:cs typeface="Times New Roman"/>
              </a:rPr>
              <a:t>e</a:t>
            </a:r>
            <a:r>
              <a:rPr sz="1200" dirty="0">
                <a:solidFill>
                  <a:srgbClr val="9A9ABC"/>
                </a:solidFill>
                <a:latin typeface="Times New Roman"/>
                <a:cs typeface="Times New Roman"/>
              </a:rPr>
              <a:t>  </a:t>
            </a:r>
            <a:r>
              <a:rPr sz="1200" spc="-100" dirty="0">
                <a:solidFill>
                  <a:srgbClr val="9A9ABC"/>
                </a:solidFill>
                <a:latin typeface="Times New Roman"/>
                <a:cs typeface="Times New Roman"/>
              </a:rPr>
              <a:t> </a:t>
            </a:r>
            <a:r>
              <a:rPr sz="1200" spc="172" dirty="0">
                <a:solidFill>
                  <a:srgbClr val="B69C9E"/>
                </a:solidFill>
                <a:latin typeface="Times New Roman"/>
                <a:cs typeface="Times New Roman"/>
              </a:rPr>
              <a:t>r</a:t>
            </a:r>
            <a:r>
              <a:rPr sz="1200" spc="90" dirty="0">
                <a:solidFill>
                  <a:srgbClr val="B69C9E"/>
                </a:solidFill>
                <a:latin typeface="Times New Roman"/>
                <a:cs typeface="Times New Roman"/>
              </a:rPr>
              <a:t>e</a:t>
            </a:r>
            <a:r>
              <a:rPr sz="1200" spc="24" dirty="0">
                <a:solidFill>
                  <a:srgbClr val="B69C9E"/>
                </a:solidFill>
                <a:latin typeface="Times New Roman"/>
                <a:cs typeface="Times New Roman"/>
              </a:rPr>
              <a:t>u</a:t>
            </a:r>
            <a:r>
              <a:rPr sz="1200" spc="1058" dirty="0">
                <a:solidFill>
                  <a:srgbClr val="B1AFBA"/>
                </a:solidFill>
                <a:latin typeface="Times New Roman"/>
                <a:cs typeface="Times New Roman"/>
              </a:rPr>
              <a:t>t</a:t>
            </a:r>
            <a:r>
              <a:rPr sz="1200" spc="750" dirty="0">
                <a:solidFill>
                  <a:srgbClr val="9A9ABC"/>
                </a:solidFill>
                <a:latin typeface="Times New Roman"/>
                <a:cs typeface="Times New Roman"/>
              </a:rPr>
              <a:t>I</a:t>
            </a:r>
            <a:r>
              <a:rPr sz="1200" spc="90" dirty="0">
                <a:solidFill>
                  <a:srgbClr val="9A9ABC"/>
                </a:solidFill>
                <a:latin typeface="Times New Roman"/>
                <a:cs typeface="Times New Roman"/>
              </a:rPr>
              <a:t>e</a:t>
            </a:r>
            <a:r>
              <a:rPr sz="1200" spc="-22" dirty="0">
                <a:solidFill>
                  <a:srgbClr val="8A89AF"/>
                </a:solidFill>
                <a:latin typeface="Times New Roman"/>
                <a:cs typeface="Times New Roman"/>
              </a:rPr>
              <a:t>u</a:t>
            </a:r>
            <a:r>
              <a:rPr sz="1200" spc="320" dirty="0">
                <a:solidFill>
                  <a:srgbClr val="9A9ABC"/>
                </a:solidFill>
                <a:latin typeface="Times New Roman"/>
                <a:cs typeface="Times New Roman"/>
              </a:rPr>
              <a:t>t</a:t>
            </a:r>
            <a:r>
              <a:rPr sz="1200" dirty="0">
                <a:solidFill>
                  <a:srgbClr val="9A9ABC"/>
                </a:solidFill>
                <a:latin typeface="Times New Roman"/>
                <a:cs typeface="Times New Roman"/>
              </a:rPr>
              <a:t> </a:t>
            </a:r>
            <a:r>
              <a:rPr sz="1200" spc="88" dirty="0">
                <a:solidFill>
                  <a:srgbClr val="9A9ABC"/>
                </a:solidFill>
                <a:latin typeface="Times New Roman"/>
                <a:cs typeface="Times New Roman"/>
              </a:rPr>
              <a:t> </a:t>
            </a:r>
            <a:r>
              <a:rPr sz="1200" spc="72" dirty="0">
                <a:solidFill>
                  <a:srgbClr val="9A9ABC"/>
                </a:solidFill>
                <a:latin typeface="Times New Roman"/>
                <a:cs typeface="Times New Roman"/>
              </a:rPr>
              <a:t>u</a:t>
            </a:r>
            <a:r>
              <a:rPr sz="1200" spc="270" dirty="0">
                <a:solidFill>
                  <a:srgbClr val="9E9CA1"/>
                </a:solidFill>
                <a:latin typeface="Times New Roman"/>
                <a:cs typeface="Times New Roman"/>
              </a:rPr>
              <a:t>ill</a:t>
            </a:r>
            <a:r>
              <a:rPr sz="1200" dirty="0">
                <a:solidFill>
                  <a:srgbClr val="9E9CA1"/>
                </a:solidFill>
                <a:latin typeface="Times New Roman"/>
                <a:cs typeface="Times New Roman"/>
              </a:rPr>
              <a:t> </a:t>
            </a:r>
            <a:r>
              <a:rPr sz="1200" spc="128" dirty="0">
                <a:solidFill>
                  <a:srgbClr val="9E9CA1"/>
                </a:solidFill>
                <a:latin typeface="Times New Roman"/>
                <a:cs typeface="Times New Roman"/>
              </a:rPr>
              <a:t> </a:t>
            </a:r>
            <a:r>
              <a:rPr sz="1000" spc="686" dirty="0">
                <a:solidFill>
                  <a:srgbClr val="9A9ABC"/>
                </a:solidFill>
                <a:latin typeface="Arial"/>
                <a:cs typeface="Arial"/>
              </a:rPr>
              <a:t>ah</a:t>
            </a:r>
            <a:r>
              <a:rPr sz="1000" spc="354" dirty="0">
                <a:solidFill>
                  <a:srgbClr val="9A9ABC"/>
                </a:solidFill>
                <a:latin typeface="Arial"/>
                <a:cs typeface="Arial"/>
              </a:rPr>
              <a:t> </a:t>
            </a:r>
            <a:r>
              <a:rPr sz="1200" spc="-12" dirty="0">
                <a:solidFill>
                  <a:srgbClr val="9A9ABC"/>
                </a:solidFill>
                <a:latin typeface="Times New Roman"/>
                <a:cs typeface="Times New Roman"/>
              </a:rPr>
              <a:t>±</a:t>
            </a:r>
            <a:r>
              <a:rPr sz="1200" spc="-20" dirty="0">
                <a:solidFill>
                  <a:srgbClr val="9A9ABC"/>
                </a:solidFill>
                <a:latin typeface="Times New Roman"/>
                <a:cs typeface="Times New Roman"/>
              </a:rPr>
              <a:t>e</a:t>
            </a:r>
            <a:r>
              <a:rPr sz="1200" spc="124" dirty="0">
                <a:solidFill>
                  <a:srgbClr val="8A89AF"/>
                </a:solidFill>
                <a:latin typeface="Times New Roman"/>
                <a:cs typeface="Times New Roman"/>
              </a:rPr>
              <a:t>r</a:t>
            </a:r>
            <a:r>
              <a:rPr sz="1200" spc="284" dirty="0">
                <a:solidFill>
                  <a:srgbClr val="9A9ABC"/>
                </a:solidFill>
                <a:latin typeface="Times New Roman"/>
                <a:cs typeface="Times New Roman"/>
              </a:rPr>
              <a:t>e</a:t>
            </a:r>
            <a:r>
              <a:rPr sz="1200" spc="274" dirty="0">
                <a:solidFill>
                  <a:srgbClr val="9E9CA1"/>
                </a:solidFill>
                <a:latin typeface="Times New Roman"/>
                <a:cs typeface="Times New Roman"/>
              </a:rPr>
              <a:t>.</a:t>
            </a:r>
            <a:r>
              <a:rPr sz="1200" spc="128" dirty="0">
                <a:solidFill>
                  <a:srgbClr val="9A9ABC"/>
                </a:solidFill>
                <a:latin typeface="Times New Roman"/>
                <a:cs typeface="Times New Roman"/>
              </a:rPr>
              <a:t>"</a:t>
            </a:r>
            <a:r>
              <a:rPr sz="1200" spc="1274" dirty="0">
                <a:solidFill>
                  <a:srgbClr val="B1AFBA"/>
                </a:solidFill>
                <a:latin typeface="Times New Roman"/>
                <a:cs typeface="Times New Roman"/>
              </a:rPr>
              <a:t>&amp;</a:t>
            </a:r>
            <a:r>
              <a:rPr sz="1200" spc="1082" dirty="0">
                <a:solidFill>
                  <a:srgbClr val="B69C9E"/>
                </a:solidFill>
                <a:latin typeface="Times New Roman"/>
                <a:cs typeface="Times New Roman"/>
              </a:rPr>
              <a:t>p</a:t>
            </a:r>
            <a:r>
              <a:rPr sz="1200" spc="94" dirty="0">
                <a:solidFill>
                  <a:srgbClr val="838387"/>
                </a:solidFill>
                <a:latin typeface="Times New Roman"/>
                <a:cs typeface="Times New Roman"/>
              </a:rPr>
              <a:t>:</a:t>
            </a:r>
            <a:r>
              <a:rPr sz="1200" spc="-586" dirty="0">
                <a:solidFill>
                  <a:srgbClr val="B69C9E"/>
                </a:solidFill>
                <a:latin typeface="Times New Roman"/>
                <a:cs typeface="Times New Roman"/>
              </a:rPr>
              <a:t>L</a:t>
            </a:r>
            <a:r>
              <a:rPr sz="1200" spc="616" dirty="0">
                <a:solidFill>
                  <a:srgbClr val="B69C9E"/>
                </a:solidFill>
                <a:latin typeface="Times New Roman"/>
                <a:cs typeface="Times New Roman"/>
              </a:rPr>
              <a:t>a</a:t>
            </a:r>
            <a:r>
              <a:rPr sz="1200" spc="120" dirty="0">
                <a:solidFill>
                  <a:srgbClr val="B69C9E"/>
                </a:solidFill>
                <a:latin typeface="Times New Roman"/>
                <a:cs typeface="Times New Roman"/>
              </a:rPr>
              <a:t>b</a:t>
            </a:r>
            <a:r>
              <a:rPr sz="1200" spc="40" dirty="0">
                <a:solidFill>
                  <a:srgbClr val="B69C9E"/>
                </a:solidFill>
                <a:latin typeface="Times New Roman"/>
                <a:cs typeface="Times New Roman"/>
              </a:rPr>
              <a:t>e</a:t>
            </a:r>
            <a:r>
              <a:rPr sz="1200" spc="1030" dirty="0">
                <a:solidFill>
                  <a:srgbClr val="B1AFBA"/>
                </a:solidFill>
                <a:latin typeface="Times New Roman"/>
                <a:cs typeface="Times New Roman"/>
              </a:rPr>
              <a:t>l</a:t>
            </a:r>
            <a:endParaRPr sz="1200">
              <a:latin typeface="Times New Roman"/>
              <a:cs typeface="Times New Roman"/>
            </a:endParaRPr>
          </a:p>
          <a:p>
            <a:pPr marL="37592">
              <a:lnSpc>
                <a:spcPct val="95825"/>
              </a:lnSpc>
              <a:spcBef>
                <a:spcPts val="810"/>
              </a:spcBef>
            </a:pPr>
            <a:r>
              <a:rPr sz="800" spc="686" dirty="0">
                <a:solidFill>
                  <a:srgbClr val="9E9CA1"/>
                </a:solidFill>
                <a:latin typeface="Arial"/>
                <a:cs typeface="Arial"/>
              </a:rPr>
              <a:t>b</a:t>
            </a:r>
            <a:r>
              <a:rPr sz="800" spc="-108" dirty="0">
                <a:solidFill>
                  <a:srgbClr val="9E9CA1"/>
                </a:solidFill>
                <a:latin typeface="Arial"/>
                <a:cs typeface="Arial"/>
              </a:rPr>
              <a:t> </a:t>
            </a:r>
            <a:r>
              <a:rPr sz="800" dirty="0">
                <a:solidFill>
                  <a:srgbClr val="B69C9E"/>
                </a:solidFill>
                <a:latin typeface="Arial"/>
                <a:cs typeface="Arial"/>
              </a:rPr>
              <a:t>±   </a:t>
            </a:r>
            <a:r>
              <a:rPr sz="800" spc="18" dirty="0">
                <a:solidFill>
                  <a:srgbClr val="B69C9E"/>
                </a:solidFill>
                <a:latin typeface="Arial"/>
                <a:cs typeface="Arial"/>
              </a:rPr>
              <a:t> </a:t>
            </a:r>
            <a:r>
              <a:rPr sz="800" spc="758" dirty="0">
                <a:solidFill>
                  <a:srgbClr val="9E9CA1"/>
                </a:solidFill>
                <a:latin typeface="Arial"/>
                <a:cs typeface="Arial"/>
              </a:rPr>
              <a:t>'</a:t>
            </a:r>
            <a:endParaRPr sz="800">
              <a:latin typeface="Arial"/>
              <a:cs typeface="Arial"/>
            </a:endParaRPr>
          </a:p>
        </p:txBody>
      </p:sp>
      <p:sp>
        <p:nvSpPr>
          <p:cNvPr id="14" name="object 14"/>
          <p:cNvSpPr txBox="1"/>
          <p:nvPr/>
        </p:nvSpPr>
        <p:spPr>
          <a:xfrm>
            <a:off x="11105896" y="10337086"/>
            <a:ext cx="4196912" cy="203200"/>
          </a:xfrm>
          <a:prstGeom prst="rect">
            <a:avLst/>
          </a:prstGeom>
        </p:spPr>
        <p:txBody>
          <a:bodyPr wrap="square" lIns="0" tIns="5080" rIns="0" bIns="0" rtlCol="0">
            <a:noAutofit/>
          </a:bodyPr>
          <a:lstStyle/>
          <a:p>
            <a:pPr marL="25400">
              <a:lnSpc>
                <a:spcPct val="95825"/>
              </a:lnSpc>
            </a:pPr>
            <a:r>
              <a:rPr sz="1200" spc="124" dirty="0">
                <a:solidFill>
                  <a:srgbClr val="B69C9E"/>
                </a:solidFill>
                <a:latin typeface="Times New Roman"/>
                <a:cs typeface="Times New Roman"/>
              </a:rPr>
              <a:t>r</a:t>
            </a:r>
            <a:r>
              <a:rPr sz="1200" spc="-498" dirty="0">
                <a:solidFill>
                  <a:srgbClr val="CCAAAC"/>
                </a:solidFill>
                <a:latin typeface="Times New Roman"/>
                <a:cs typeface="Times New Roman"/>
              </a:rPr>
              <a:t>u</a:t>
            </a:r>
            <a:r>
              <a:rPr sz="1200" spc="1558" dirty="0">
                <a:solidFill>
                  <a:srgbClr val="CCAAAC"/>
                </a:solidFill>
                <a:latin typeface="Times New Roman"/>
                <a:cs typeface="Times New Roman"/>
              </a:rPr>
              <a:t>n</a:t>
            </a:r>
            <a:r>
              <a:rPr sz="1200" spc="1040" dirty="0">
                <a:solidFill>
                  <a:srgbClr val="8A89AF"/>
                </a:solidFill>
                <a:latin typeface="Times New Roman"/>
                <a:cs typeface="Times New Roman"/>
              </a:rPr>
              <a:t>"</a:t>
            </a:r>
            <a:r>
              <a:rPr sz="1200" spc="710" dirty="0">
                <a:solidFill>
                  <a:srgbClr val="8A89AF"/>
                </a:solidFill>
                <a:latin typeface="Times New Roman"/>
                <a:cs typeface="Times New Roman"/>
              </a:rPr>
              <a:t>e</a:t>
            </a:r>
            <a:r>
              <a:rPr sz="1200" spc="438" dirty="0">
                <a:solidFill>
                  <a:srgbClr val="9A9ABC"/>
                </a:solidFill>
                <a:latin typeface="Times New Roman"/>
                <a:cs typeface="Times New Roman"/>
              </a:rPr>
              <a:t>ve</a:t>
            </a:r>
            <a:r>
              <a:rPr sz="1200" spc="76" dirty="0">
                <a:solidFill>
                  <a:srgbClr val="8A89AF"/>
                </a:solidFill>
                <a:latin typeface="Times New Roman"/>
                <a:cs typeface="Times New Roman"/>
              </a:rPr>
              <a:t>r</a:t>
            </a:r>
            <a:r>
              <a:rPr sz="1200" spc="80" dirty="0">
                <a:solidFill>
                  <a:srgbClr val="9A9ABC"/>
                </a:solidFill>
                <a:latin typeface="Times New Roman"/>
                <a:cs typeface="Times New Roman"/>
              </a:rPr>
              <a:t>"</a:t>
            </a:r>
            <a:r>
              <a:rPr sz="1200" dirty="0">
                <a:solidFill>
                  <a:srgbClr val="9A9ABC"/>
                </a:solidFill>
                <a:latin typeface="Times New Roman"/>
                <a:cs typeface="Times New Roman"/>
              </a:rPr>
              <a:t>  </a:t>
            </a:r>
            <a:r>
              <a:rPr sz="1200" spc="-78" dirty="0">
                <a:solidFill>
                  <a:srgbClr val="9A9ABC"/>
                </a:solidFill>
                <a:latin typeface="Times New Roman"/>
                <a:cs typeface="Times New Roman"/>
              </a:rPr>
              <a:t> </a:t>
            </a:r>
            <a:r>
              <a:rPr sz="1000" spc="862" dirty="0">
                <a:solidFill>
                  <a:srgbClr val="B69C9E"/>
                </a:solidFill>
                <a:latin typeface="Times New Roman"/>
                <a:cs typeface="Times New Roman"/>
              </a:rPr>
              <a:t>I</a:t>
            </a:r>
            <a:r>
              <a:rPr sz="1000" spc="236" dirty="0">
                <a:solidFill>
                  <a:srgbClr val="B69C9E"/>
                </a:solidFill>
                <a:latin typeface="Times New Roman"/>
                <a:cs typeface="Times New Roman"/>
              </a:rPr>
              <a:t>r</a:t>
            </a:r>
            <a:r>
              <a:rPr sz="1000" spc="224" dirty="0">
                <a:solidFill>
                  <a:srgbClr val="B69C9E"/>
                </a:solidFill>
                <a:latin typeface="Times New Roman"/>
                <a:cs typeface="Times New Roman"/>
              </a:rPr>
              <a:t>e</a:t>
            </a:r>
            <a:r>
              <a:rPr sz="1000" spc="292" dirty="0">
                <a:solidFill>
                  <a:srgbClr val="B69C9E"/>
                </a:solidFill>
                <a:latin typeface="Times New Roman"/>
                <a:cs typeface="Times New Roman"/>
              </a:rPr>
              <a:t>:</a:t>
            </a:r>
            <a:r>
              <a:rPr sz="1000" spc="222" dirty="0">
                <a:solidFill>
                  <a:srgbClr val="CCAAAC"/>
                </a:solidFill>
                <a:latin typeface="Times New Roman"/>
                <a:cs typeface="Times New Roman"/>
              </a:rPr>
              <a:t>v</a:t>
            </a:r>
            <a:r>
              <a:rPr sz="1000" spc="570" dirty="0">
                <a:solidFill>
                  <a:srgbClr val="B69C9E"/>
                </a:solidFill>
                <a:latin typeface="Times New Roman"/>
                <a:cs typeface="Times New Roman"/>
              </a:rPr>
              <a:t>al</a:t>
            </a:r>
            <a:r>
              <a:rPr sz="1000" spc="-100" dirty="0">
                <a:solidFill>
                  <a:srgbClr val="B69C9E"/>
                </a:solidFill>
                <a:latin typeface="Times New Roman"/>
                <a:cs typeface="Times New Roman"/>
              </a:rPr>
              <a:t> </a:t>
            </a:r>
            <a:r>
              <a:rPr sz="1000" spc="70" dirty="0">
                <a:solidFill>
                  <a:srgbClr val="9A9ABC"/>
                </a:solidFill>
                <a:latin typeface="Times New Roman"/>
                <a:cs typeface="Times New Roman"/>
              </a:rPr>
              <a:t>"</a:t>
            </a:r>
            <a:r>
              <a:rPr sz="1000" spc="820" dirty="0">
                <a:solidFill>
                  <a:srgbClr val="9A9ABC"/>
                </a:solidFill>
                <a:latin typeface="Times New Roman"/>
                <a:cs typeface="Times New Roman"/>
              </a:rPr>
              <a:t>I</a:t>
            </a:r>
            <a:r>
              <a:rPr sz="1000" dirty="0">
                <a:solidFill>
                  <a:srgbClr val="9A9ABC"/>
                </a:solidFill>
                <a:latin typeface="Times New Roman"/>
                <a:cs typeface="Times New Roman"/>
              </a:rPr>
              <a:t>          </a:t>
            </a:r>
            <a:r>
              <a:rPr sz="1000" spc="-18" dirty="0">
                <a:solidFill>
                  <a:srgbClr val="9A9ABC"/>
                </a:solidFill>
                <a:latin typeface="Times New Roman"/>
                <a:cs typeface="Times New Roman"/>
              </a:rPr>
              <a:t> </a:t>
            </a:r>
            <a:r>
              <a:rPr sz="1000" spc="-38" dirty="0">
                <a:solidFill>
                  <a:srgbClr val="CCAAAC"/>
                </a:solidFill>
                <a:latin typeface="Times New Roman"/>
                <a:cs typeface="Times New Roman"/>
              </a:rPr>
              <a:t>a</a:t>
            </a:r>
            <a:r>
              <a:rPr sz="1000" spc="300" dirty="0">
                <a:solidFill>
                  <a:srgbClr val="CCAAAC"/>
                </a:solidFill>
                <a:latin typeface="Times New Roman"/>
                <a:cs typeface="Times New Roman"/>
              </a:rPr>
              <a:t>n</a:t>
            </a:r>
            <a:r>
              <a:rPr sz="1000" spc="348" dirty="0">
                <a:solidFill>
                  <a:srgbClr val="B69C9E"/>
                </a:solidFill>
                <a:latin typeface="Times New Roman"/>
                <a:cs typeface="Times New Roman"/>
              </a:rPr>
              <a:t>t</a:t>
            </a:r>
            <a:r>
              <a:rPr sz="1000" spc="292" dirty="0">
                <a:solidFill>
                  <a:srgbClr val="B69C9E"/>
                </a:solidFill>
                <a:latin typeface="Times New Roman"/>
                <a:cs typeface="Times New Roman"/>
              </a:rPr>
              <a:t>i</a:t>
            </a:r>
            <a:r>
              <a:rPr sz="1000" spc="1862" dirty="0">
                <a:solidFill>
                  <a:srgbClr val="9E9CA1"/>
                </a:solidFill>
                <a:latin typeface="Times New Roman"/>
                <a:cs typeface="Times New Roman"/>
              </a:rPr>
              <a:t>z</a:t>
            </a:r>
            <a:r>
              <a:rPr sz="1000" spc="-108" dirty="0">
                <a:solidFill>
                  <a:srgbClr val="9E9CA1"/>
                </a:solidFill>
                <a:latin typeface="Times New Roman"/>
                <a:cs typeface="Times New Roman"/>
              </a:rPr>
              <a:t> </a:t>
            </a:r>
            <a:r>
              <a:rPr sz="1000" spc="380" dirty="0">
                <a:solidFill>
                  <a:srgbClr val="8A89AF"/>
                </a:solidFill>
                <a:latin typeface="Times New Roman"/>
                <a:cs typeface="Times New Roman"/>
              </a:rPr>
              <a:t>I</a:t>
            </a:r>
            <a:r>
              <a:rPr sz="1000" spc="124" dirty="0">
                <a:solidFill>
                  <a:srgbClr val="9A9ABC"/>
                </a:solidFill>
                <a:latin typeface="Times New Roman"/>
                <a:cs typeface="Times New Roman"/>
              </a:rPr>
              <a:t>im</a:t>
            </a:r>
            <a:r>
              <a:rPr sz="1000" spc="164" dirty="0">
                <a:solidFill>
                  <a:srgbClr val="9A9ABC"/>
                </a:solidFill>
                <a:latin typeface="Times New Roman"/>
                <a:cs typeface="Times New Roman"/>
              </a:rPr>
              <a:t>e</a:t>
            </a:r>
            <a:r>
              <a:rPr sz="1000" spc="236" dirty="0">
                <a:solidFill>
                  <a:srgbClr val="9A9ABC"/>
                </a:solidFill>
                <a:latin typeface="Times New Roman"/>
                <a:cs typeface="Times New Roman"/>
              </a:rPr>
              <a:t>r</a:t>
            </a:r>
            <a:r>
              <a:rPr sz="1000" spc="392" dirty="0">
                <a:solidFill>
                  <a:srgbClr val="9A9ABC"/>
                </a:solidFill>
                <a:latin typeface="Times New Roman"/>
                <a:cs typeface="Times New Roman"/>
              </a:rPr>
              <a:t>l</a:t>
            </a:r>
            <a:r>
              <a:rPr sz="1000" spc="168" dirty="0">
                <a:solidFill>
                  <a:srgbClr val="B8C3C4"/>
                </a:solidFill>
                <a:latin typeface="Times New Roman"/>
                <a:cs typeface="Times New Roman"/>
              </a:rPr>
              <a:t>_</a:t>
            </a:r>
            <a:r>
              <a:rPr sz="1000" spc="236" dirty="0">
                <a:solidFill>
                  <a:srgbClr val="838387"/>
                </a:solidFill>
                <a:latin typeface="Times New Roman"/>
                <a:cs typeface="Times New Roman"/>
              </a:rPr>
              <a:t>I</a:t>
            </a:r>
            <a:r>
              <a:rPr sz="1000" spc="1492" dirty="0">
                <a:solidFill>
                  <a:srgbClr val="9A9ABC"/>
                </a:solidFill>
                <a:latin typeface="Times New Roman"/>
                <a:cs typeface="Times New Roman"/>
              </a:rPr>
              <a:t>i</a:t>
            </a:r>
            <a:r>
              <a:rPr sz="1000" spc="162" dirty="0">
                <a:solidFill>
                  <a:srgbClr val="8A89AF"/>
                </a:solidFill>
                <a:latin typeface="Times New Roman"/>
                <a:cs typeface="Times New Roman"/>
              </a:rPr>
              <a:t>"</a:t>
            </a:r>
            <a:r>
              <a:rPr sz="1000" spc="64" dirty="0">
                <a:solidFill>
                  <a:srgbClr val="B1AFBA"/>
                </a:solidFill>
                <a:latin typeface="Times New Roman"/>
                <a:cs typeface="Times New Roman"/>
              </a:rPr>
              <a:t>&gt;</a:t>
            </a:r>
            <a:endParaRPr sz="1000">
              <a:latin typeface="Times New Roman"/>
              <a:cs typeface="Times New Roman"/>
            </a:endParaRPr>
          </a:p>
        </p:txBody>
      </p:sp>
      <p:sp>
        <p:nvSpPr>
          <p:cNvPr id="13" name="object 13"/>
          <p:cNvSpPr txBox="1"/>
          <p:nvPr/>
        </p:nvSpPr>
        <p:spPr>
          <a:xfrm>
            <a:off x="19213576" y="10349928"/>
            <a:ext cx="220472" cy="254000"/>
          </a:xfrm>
          <a:prstGeom prst="rect">
            <a:avLst/>
          </a:prstGeom>
        </p:spPr>
        <p:txBody>
          <a:bodyPr wrap="square" lIns="0" tIns="11684" rIns="0" bIns="0" rtlCol="0">
            <a:noAutofit/>
          </a:bodyPr>
          <a:lstStyle/>
          <a:p>
            <a:pPr marL="25400">
              <a:lnSpc>
                <a:spcPts val="1838"/>
              </a:lnSpc>
            </a:pPr>
            <a:r>
              <a:rPr sz="1600" spc="294" dirty="0">
                <a:solidFill>
                  <a:srgbClr val="B1AFBA"/>
                </a:solidFill>
                <a:latin typeface="Arial"/>
                <a:cs typeface="Arial"/>
              </a:rPr>
              <a:t>c</a:t>
            </a:r>
            <a:endParaRPr sz="1600">
              <a:latin typeface="Arial"/>
              <a:cs typeface="Arial"/>
            </a:endParaRPr>
          </a:p>
        </p:txBody>
      </p:sp>
      <p:sp>
        <p:nvSpPr>
          <p:cNvPr id="12" name="object 12"/>
          <p:cNvSpPr txBox="1"/>
          <p:nvPr/>
        </p:nvSpPr>
        <p:spPr>
          <a:xfrm>
            <a:off x="9252713" y="10356810"/>
            <a:ext cx="1736350" cy="366356"/>
          </a:xfrm>
          <a:prstGeom prst="rect">
            <a:avLst/>
          </a:prstGeom>
        </p:spPr>
        <p:txBody>
          <a:bodyPr wrap="square" lIns="0" tIns="8890" rIns="0" bIns="0" rtlCol="0">
            <a:noAutofit/>
          </a:bodyPr>
          <a:lstStyle/>
          <a:p>
            <a:pPr marL="25400">
              <a:lnSpc>
                <a:spcPct val="95825"/>
              </a:lnSpc>
            </a:pPr>
            <a:r>
              <a:rPr sz="1000" spc="680" dirty="0">
                <a:solidFill>
                  <a:srgbClr val="9E9CA1"/>
                </a:solidFill>
                <a:latin typeface="Arial"/>
                <a:cs typeface="Arial"/>
              </a:rPr>
              <a:t>A</a:t>
            </a:r>
            <a:r>
              <a:rPr sz="1000" spc="786" dirty="0">
                <a:solidFill>
                  <a:srgbClr val="B69C9E"/>
                </a:solidFill>
                <a:latin typeface="Arial"/>
                <a:cs typeface="Arial"/>
              </a:rPr>
              <a:t>p</a:t>
            </a:r>
            <a:r>
              <a:rPr sz="1000" spc="150" dirty="0">
                <a:solidFill>
                  <a:srgbClr val="8A89AF"/>
                </a:solidFill>
                <a:latin typeface="Arial"/>
                <a:cs typeface="Arial"/>
              </a:rPr>
              <a:t>t</a:t>
            </a:r>
            <a:r>
              <a:rPr sz="1000" spc="2038" dirty="0">
                <a:solidFill>
                  <a:srgbClr val="B69C9E"/>
                </a:solidFill>
                <a:latin typeface="Arial"/>
                <a:cs typeface="Arial"/>
              </a:rPr>
              <a:t>e</a:t>
            </a:r>
            <a:r>
              <a:rPr sz="1000" spc="314" dirty="0">
                <a:solidFill>
                  <a:srgbClr val="B69C9E"/>
                </a:solidFill>
                <a:latin typeface="Arial"/>
                <a:cs typeface="Arial"/>
              </a:rPr>
              <a:t>r</a:t>
            </a:r>
            <a:r>
              <a:rPr sz="1000" dirty="0">
                <a:solidFill>
                  <a:srgbClr val="B69C9E"/>
                </a:solidFill>
                <a:latin typeface="Arial"/>
                <a:cs typeface="Arial"/>
              </a:rPr>
              <a:t>  </a:t>
            </a:r>
            <a:r>
              <a:rPr sz="1000" spc="-138" dirty="0">
                <a:solidFill>
                  <a:srgbClr val="B69C9E"/>
                </a:solidFill>
                <a:latin typeface="Arial"/>
                <a:cs typeface="Arial"/>
              </a:rPr>
              <a:t> </a:t>
            </a:r>
            <a:r>
              <a:rPr sz="1000" spc="250" dirty="0">
                <a:solidFill>
                  <a:srgbClr val="B69C9E"/>
                </a:solidFill>
                <a:latin typeface="Arial"/>
                <a:cs typeface="Arial"/>
              </a:rPr>
              <a:t>I</a:t>
            </a:r>
            <a:r>
              <a:rPr sz="1000" spc="622" dirty="0">
                <a:solidFill>
                  <a:srgbClr val="9E9CA1"/>
                </a:solidFill>
                <a:latin typeface="Arial"/>
                <a:cs typeface="Arial"/>
              </a:rPr>
              <a:t>D</a:t>
            </a:r>
            <a:r>
              <a:rPr sz="1000" spc="220" dirty="0">
                <a:solidFill>
                  <a:srgbClr val="8A89AF"/>
                </a:solidFill>
                <a:latin typeface="Arial"/>
                <a:cs typeface="Arial"/>
              </a:rPr>
              <a:t>"</a:t>
            </a:r>
            <a:r>
              <a:rPr sz="1000" spc="60" dirty="0">
                <a:solidFill>
                  <a:srgbClr val="9A9ABC"/>
                </a:solidFill>
                <a:latin typeface="Arial"/>
                <a:cs typeface="Arial"/>
              </a:rPr>
              <a:t>T</a:t>
            </a:r>
            <a:r>
              <a:rPr sz="1000" spc="306" dirty="0">
                <a:solidFill>
                  <a:srgbClr val="9A9ABC"/>
                </a:solidFill>
                <a:latin typeface="Arial"/>
                <a:cs typeface="Arial"/>
              </a:rPr>
              <a:t>i</a:t>
            </a:r>
            <a:r>
              <a:rPr sz="1000" spc="732" dirty="0">
                <a:solidFill>
                  <a:srgbClr val="9A9ABC"/>
                </a:solidFill>
                <a:latin typeface="Arial"/>
                <a:cs typeface="Arial"/>
              </a:rPr>
              <a:t>e</a:t>
            </a:r>
            <a:r>
              <a:rPr sz="1000" spc="936" dirty="0">
                <a:solidFill>
                  <a:srgbClr val="9A9ABC"/>
                </a:solidFill>
                <a:latin typeface="Arial"/>
                <a:cs typeface="Arial"/>
              </a:rPr>
              <a:t>r</a:t>
            </a:r>
            <a:endParaRPr sz="1000">
              <a:latin typeface="Arial"/>
              <a:cs typeface="Arial"/>
            </a:endParaRPr>
          </a:p>
          <a:p>
            <a:pPr marL="25400">
              <a:lnSpc>
                <a:spcPct val="95825"/>
              </a:lnSpc>
              <a:spcBef>
                <a:spcPts val="100"/>
              </a:spcBef>
            </a:pPr>
            <a:r>
              <a:rPr sz="1200" spc="806" dirty="0">
                <a:solidFill>
                  <a:srgbClr val="B1AFBA"/>
                </a:solidFill>
                <a:latin typeface="Times New Roman"/>
                <a:cs typeface="Times New Roman"/>
              </a:rPr>
              <a:t>&lt;/</a:t>
            </a:r>
            <a:r>
              <a:rPr sz="1200" spc="806" dirty="0">
                <a:solidFill>
                  <a:srgbClr val="B69C9E"/>
                </a:solidFill>
                <a:latin typeface="Times New Roman"/>
                <a:cs typeface="Times New Roman"/>
              </a:rPr>
              <a:t>pie</a:t>
            </a:r>
            <a:r>
              <a:rPr sz="1200" spc="806" dirty="0">
                <a:solidFill>
                  <a:srgbClr val="9E9CA1"/>
                </a:solidFill>
                <a:latin typeface="Times New Roman"/>
                <a:cs typeface="Times New Roman"/>
              </a:rPr>
              <a:t>r</a:t>
            </a:r>
            <a:endParaRPr sz="1200">
              <a:latin typeface="Times New Roman"/>
              <a:cs typeface="Times New Roman"/>
            </a:endParaRPr>
          </a:p>
        </p:txBody>
      </p:sp>
      <p:sp>
        <p:nvSpPr>
          <p:cNvPr id="11" name="object 11"/>
          <p:cNvSpPr txBox="1"/>
          <p:nvPr/>
        </p:nvSpPr>
        <p:spPr>
          <a:xfrm>
            <a:off x="7667753" y="10406831"/>
            <a:ext cx="336294" cy="1041398"/>
          </a:xfrm>
          <a:prstGeom prst="rect">
            <a:avLst/>
          </a:prstGeom>
        </p:spPr>
        <p:txBody>
          <a:bodyPr wrap="square" lIns="0" tIns="51816" rIns="0" bIns="0" rtlCol="0">
            <a:noAutofit/>
          </a:bodyPr>
          <a:lstStyle/>
          <a:p>
            <a:pPr marL="25400">
              <a:lnSpc>
                <a:spcPts val="8158"/>
              </a:lnSpc>
            </a:pPr>
            <a:r>
              <a:rPr sz="1500" spc="-222" baseline="260891" dirty="0">
                <a:solidFill>
                  <a:srgbClr val="B1AFBA"/>
                </a:solidFill>
                <a:latin typeface="Times New Roman"/>
                <a:cs typeface="Times New Roman"/>
              </a:rPr>
              <a:t>1</a:t>
            </a:r>
            <a:r>
              <a:rPr sz="7800" spc="-2224" dirty="0">
                <a:solidFill>
                  <a:srgbClr val="B8C3C4"/>
                </a:solidFill>
                <a:latin typeface="Arial"/>
                <a:cs typeface="Arial"/>
              </a:rPr>
              <a:t>•</a:t>
            </a:r>
            <a:r>
              <a:rPr sz="1500" spc="-222" baseline="260891" dirty="0">
                <a:solidFill>
                  <a:srgbClr val="B8C3C4"/>
                </a:solidFill>
                <a:latin typeface="Times New Roman"/>
                <a:cs typeface="Times New Roman"/>
              </a:rPr>
              <a:t>1</a:t>
            </a:r>
            <a:endParaRPr sz="1000">
              <a:latin typeface="Times New Roman"/>
              <a:cs typeface="Times New Roman"/>
            </a:endParaRPr>
          </a:p>
        </p:txBody>
      </p:sp>
      <p:sp>
        <p:nvSpPr>
          <p:cNvPr id="10" name="object 10"/>
          <p:cNvSpPr txBox="1"/>
          <p:nvPr/>
        </p:nvSpPr>
        <p:spPr>
          <a:xfrm>
            <a:off x="7667753" y="11044222"/>
            <a:ext cx="195578" cy="203200"/>
          </a:xfrm>
          <a:prstGeom prst="rect">
            <a:avLst/>
          </a:prstGeom>
        </p:spPr>
        <p:txBody>
          <a:bodyPr wrap="square" lIns="0" tIns="5080" rIns="0" bIns="0" rtlCol="0">
            <a:noAutofit/>
          </a:bodyPr>
          <a:lstStyle/>
          <a:p>
            <a:pPr marL="25400">
              <a:lnSpc>
                <a:spcPct val="95825"/>
              </a:lnSpc>
            </a:pPr>
            <a:r>
              <a:rPr sz="1200" spc="538" dirty="0">
                <a:solidFill>
                  <a:srgbClr val="B8C3C4"/>
                </a:solidFill>
                <a:latin typeface="Times New Roman"/>
                <a:cs typeface="Times New Roman"/>
              </a:rPr>
              <a:t>4</a:t>
            </a:r>
            <a:endParaRPr sz="1200">
              <a:latin typeface="Times New Roman"/>
              <a:cs typeface="Times New Roman"/>
            </a:endParaRPr>
          </a:p>
        </p:txBody>
      </p:sp>
      <p:sp>
        <p:nvSpPr>
          <p:cNvPr id="9" name="object 9"/>
          <p:cNvSpPr txBox="1"/>
          <p:nvPr/>
        </p:nvSpPr>
        <p:spPr>
          <a:xfrm>
            <a:off x="8307832" y="11043364"/>
            <a:ext cx="2128960" cy="564140"/>
          </a:xfrm>
          <a:prstGeom prst="rect">
            <a:avLst/>
          </a:prstGeom>
        </p:spPr>
        <p:txBody>
          <a:bodyPr wrap="square" lIns="0" tIns="5080" rIns="0" bIns="0" rtlCol="0">
            <a:noAutofit/>
          </a:bodyPr>
          <a:lstStyle/>
          <a:p>
            <a:pPr marL="665478">
              <a:lnSpc>
                <a:spcPct val="95825"/>
              </a:lnSpc>
            </a:pPr>
            <a:r>
              <a:rPr sz="1200" i="1" spc="-114" dirty="0">
                <a:solidFill>
                  <a:srgbClr val="B1AFBA"/>
                </a:solidFill>
                <a:latin typeface="Arial"/>
                <a:cs typeface="Arial"/>
              </a:rPr>
              <a:t>«±</a:t>
            </a:r>
            <a:r>
              <a:rPr sz="1200" spc="170" dirty="0">
                <a:solidFill>
                  <a:srgbClr val="B69C9E"/>
                </a:solidFill>
                <a:latin typeface="Times New Roman"/>
                <a:cs typeface="Times New Roman"/>
              </a:rPr>
              <a:t>ConrenrIemplz</a:t>
            </a:r>
            <a:r>
              <a:rPr sz="1200" spc="170" dirty="0">
                <a:solidFill>
                  <a:srgbClr val="9E9CA1"/>
                </a:solidFill>
                <a:latin typeface="Times New Roman"/>
                <a:cs typeface="Times New Roman"/>
              </a:rPr>
              <a:t>e</a:t>
            </a:r>
            <a:endParaRPr sz="1200">
              <a:latin typeface="Times New Roman"/>
              <a:cs typeface="Times New Roman"/>
            </a:endParaRPr>
          </a:p>
          <a:p>
            <a:pPr marL="348486">
              <a:lnSpc>
                <a:spcPct val="95825"/>
              </a:lnSpc>
              <a:spcBef>
                <a:spcPts val="530"/>
              </a:spcBef>
            </a:pPr>
            <a:r>
              <a:rPr sz="1000" i="1" spc="-36" dirty="0">
                <a:solidFill>
                  <a:srgbClr val="9E9CA1"/>
                </a:solidFill>
                <a:latin typeface="Arial"/>
                <a:cs typeface="Arial"/>
              </a:rPr>
              <a:t>~</a:t>
            </a:r>
            <a:r>
              <a:rPr sz="1000" i="1" spc="-36" dirty="0">
                <a:solidFill>
                  <a:srgbClr val="B1AFBA"/>
                </a:solidFill>
                <a:latin typeface="Arial"/>
                <a:cs typeface="Arial"/>
              </a:rPr>
              <a:t>J </a:t>
            </a:r>
            <a:r>
              <a:rPr sz="1000" spc="4" dirty="0">
                <a:solidFill>
                  <a:srgbClr val="B69C9E"/>
                </a:solidFill>
                <a:latin typeface="Times New Roman"/>
                <a:cs typeface="Times New Roman"/>
              </a:rPr>
              <a:t>!i'J: </a:t>
            </a:r>
            <a:r>
              <a:rPr sz="1000" spc="4" dirty="0">
                <a:solidFill>
                  <a:srgbClr val="B1AFBA"/>
                </a:solidFill>
                <a:latin typeface="Times New Roman"/>
                <a:cs typeface="Times New Roman"/>
              </a:rPr>
              <a:t>.1.</a:t>
            </a:r>
            <a:r>
              <a:rPr sz="1000" spc="4" dirty="0">
                <a:solidFill>
                  <a:srgbClr val="B69C9E"/>
                </a:solidFill>
                <a:latin typeface="Times New Roman"/>
                <a:cs typeface="Times New Roman"/>
              </a:rPr>
              <a:t>'"p,;14ceE=i!lle</a:t>
            </a:r>
            <a:r>
              <a:rPr sz="1000" spc="4" dirty="0">
                <a:solidFill>
                  <a:srgbClr val="9E9CA1"/>
                </a:solidFill>
                <a:latin typeface="Times New Roman"/>
                <a:cs typeface="Times New Roman"/>
              </a:rPr>
              <a:t>l</a:t>
            </a:r>
            <a:r>
              <a:rPr sz="1000" spc="4" dirty="0">
                <a:solidFill>
                  <a:srgbClr val="B1AFBA"/>
                </a:solidFill>
                <a:latin typeface="Times New Roman"/>
                <a:cs typeface="Times New Roman"/>
              </a:rPr>
              <a:t>&gt;</a:t>
            </a:r>
            <a:endParaRPr sz="1000">
              <a:latin typeface="Times New Roman"/>
              <a:cs typeface="Times New Roman"/>
            </a:endParaRPr>
          </a:p>
          <a:p>
            <a:pPr marL="25400">
              <a:lnSpc>
                <a:spcPts val="1150"/>
              </a:lnSpc>
              <a:spcBef>
                <a:spcPts val="56"/>
              </a:spcBef>
            </a:pPr>
            <a:r>
              <a:rPr sz="1000" spc="292" dirty="0">
                <a:solidFill>
                  <a:srgbClr val="9E9CA1"/>
                </a:solidFill>
                <a:latin typeface="Arial"/>
                <a:cs typeface="Arial"/>
              </a:rPr>
              <a:t>&lt;</a:t>
            </a:r>
            <a:r>
              <a:rPr sz="1000" spc="292" dirty="0">
                <a:solidFill>
                  <a:srgbClr val="B8C3C4"/>
                </a:solidFill>
                <a:latin typeface="Arial"/>
                <a:cs typeface="Arial"/>
              </a:rPr>
              <a:t>/</a:t>
            </a:r>
            <a:r>
              <a:rPr sz="1000" spc="292" dirty="0">
                <a:solidFill>
                  <a:srgbClr val="B69C9E"/>
                </a:solidFill>
                <a:latin typeface="Arial"/>
                <a:cs typeface="Arial"/>
              </a:rPr>
              <a:t>di</a:t>
            </a:r>
            <a:r>
              <a:rPr sz="1000" spc="292" dirty="0">
                <a:solidFill>
                  <a:srgbClr val="B1AFBA"/>
                </a:solidFill>
                <a:latin typeface="Arial"/>
                <a:cs typeface="Arial"/>
              </a:rPr>
              <a:t>v</a:t>
            </a:r>
            <a:endParaRPr sz="1000">
              <a:latin typeface="Arial"/>
              <a:cs typeface="Arial"/>
            </a:endParaRPr>
          </a:p>
        </p:txBody>
      </p:sp>
      <p:sp>
        <p:nvSpPr>
          <p:cNvPr id="8" name="object 8"/>
          <p:cNvSpPr txBox="1"/>
          <p:nvPr/>
        </p:nvSpPr>
        <p:spPr>
          <a:xfrm>
            <a:off x="7667753" y="11303985"/>
            <a:ext cx="329734" cy="303522"/>
          </a:xfrm>
          <a:prstGeom prst="rect">
            <a:avLst/>
          </a:prstGeom>
        </p:spPr>
        <p:txBody>
          <a:bodyPr wrap="square" lIns="0" tIns="11430" rIns="0" bIns="0" rtlCol="0">
            <a:noAutofit/>
          </a:bodyPr>
          <a:lstStyle/>
          <a:p>
            <a:pPr marL="25400">
              <a:lnSpc>
                <a:spcPct val="95825"/>
              </a:lnSpc>
            </a:pPr>
            <a:r>
              <a:rPr sz="800" i="1" spc="124" dirty="0">
                <a:solidFill>
                  <a:srgbClr val="B8C3C4"/>
                </a:solidFill>
                <a:latin typeface="Arial"/>
                <a:cs typeface="Arial"/>
              </a:rPr>
              <a:t>lS  ~</a:t>
            </a:r>
            <a:endParaRPr sz="800">
              <a:latin typeface="Arial"/>
              <a:cs typeface="Arial"/>
            </a:endParaRPr>
          </a:p>
          <a:p>
            <a:pPr marL="25400">
              <a:lnSpc>
                <a:spcPct val="95825"/>
              </a:lnSpc>
              <a:spcBef>
                <a:spcPts val="40"/>
              </a:spcBef>
            </a:pPr>
            <a:r>
              <a:rPr sz="1000" spc="26" dirty="0">
                <a:solidFill>
                  <a:srgbClr val="B8C3C4"/>
                </a:solidFill>
                <a:latin typeface="Arial"/>
                <a:cs typeface="Arial"/>
              </a:rPr>
              <a:t>.€l</a:t>
            </a:r>
            <a:endParaRPr sz="1000">
              <a:latin typeface="Arial"/>
              <a:cs typeface="Arial"/>
            </a:endParaRPr>
          </a:p>
        </p:txBody>
      </p:sp>
      <p:sp>
        <p:nvSpPr>
          <p:cNvPr id="7" name="object 7"/>
          <p:cNvSpPr txBox="1"/>
          <p:nvPr/>
        </p:nvSpPr>
        <p:spPr>
          <a:xfrm>
            <a:off x="7667752" y="11586766"/>
            <a:ext cx="1252876" cy="203200"/>
          </a:xfrm>
          <a:prstGeom prst="rect">
            <a:avLst/>
          </a:prstGeom>
        </p:spPr>
        <p:txBody>
          <a:bodyPr wrap="square" lIns="0" tIns="5080" rIns="0" bIns="0" rtlCol="0">
            <a:noAutofit/>
          </a:bodyPr>
          <a:lstStyle/>
          <a:p>
            <a:pPr marL="25400">
              <a:lnSpc>
                <a:spcPct val="95825"/>
              </a:lnSpc>
            </a:pPr>
            <a:r>
              <a:rPr sz="1000" spc="586" dirty="0">
                <a:solidFill>
                  <a:srgbClr val="B8C3C4"/>
                </a:solidFill>
                <a:latin typeface="Arial"/>
                <a:cs typeface="Arial"/>
              </a:rPr>
              <a:t>7</a:t>
            </a:r>
            <a:r>
              <a:rPr sz="1000" spc="290" dirty="0">
                <a:solidFill>
                  <a:srgbClr val="B8C3C4"/>
                </a:solidFill>
                <a:latin typeface="Arial"/>
                <a:cs typeface="Arial"/>
              </a:rPr>
              <a:t>     </a:t>
            </a:r>
            <a:r>
              <a:rPr sz="1000" spc="766" dirty="0">
                <a:solidFill>
                  <a:srgbClr val="B8C3C4"/>
                </a:solidFill>
                <a:latin typeface="Arial"/>
                <a:cs typeface="Arial"/>
              </a:rPr>
              <a:t> </a:t>
            </a:r>
            <a:r>
              <a:rPr sz="1200" spc="118" dirty="0">
                <a:solidFill>
                  <a:srgbClr val="B1AFBA"/>
                </a:solidFill>
                <a:latin typeface="Times New Roman"/>
                <a:cs typeface="Times New Roman"/>
              </a:rPr>
              <a:t>&lt;</a:t>
            </a:r>
            <a:r>
              <a:rPr sz="1200" spc="16" dirty="0">
                <a:solidFill>
                  <a:srgbClr val="B1AFBA"/>
                </a:solidFill>
                <a:latin typeface="Times New Roman"/>
                <a:cs typeface="Times New Roman"/>
              </a:rPr>
              <a:t>/</a:t>
            </a:r>
            <a:r>
              <a:rPr sz="1200" spc="340" dirty="0">
                <a:solidFill>
                  <a:srgbClr val="B69C9E"/>
                </a:solidFill>
                <a:latin typeface="Times New Roman"/>
                <a:cs typeface="Times New Roman"/>
              </a:rPr>
              <a:t>t</a:t>
            </a:r>
            <a:r>
              <a:rPr sz="1200" spc="22" dirty="0">
                <a:solidFill>
                  <a:srgbClr val="B69C9E"/>
                </a:solidFill>
                <a:latin typeface="Times New Roman"/>
                <a:cs typeface="Times New Roman"/>
              </a:rPr>
              <a:t>o</a:t>
            </a:r>
            <a:r>
              <a:rPr sz="1200" spc="350" dirty="0">
                <a:solidFill>
                  <a:srgbClr val="B69C9E"/>
                </a:solidFill>
                <a:latin typeface="Times New Roman"/>
                <a:cs typeface="Times New Roman"/>
              </a:rPr>
              <a:t>n&gt;</a:t>
            </a:r>
            <a:endParaRPr sz="1200">
              <a:latin typeface="Times New Roman"/>
              <a:cs typeface="Times New Roman"/>
            </a:endParaRPr>
          </a:p>
        </p:txBody>
      </p:sp>
      <p:sp>
        <p:nvSpPr>
          <p:cNvPr id="6" name="object 6"/>
          <p:cNvSpPr txBox="1"/>
          <p:nvPr/>
        </p:nvSpPr>
        <p:spPr>
          <a:xfrm>
            <a:off x="7667753" y="11661358"/>
            <a:ext cx="966930" cy="482176"/>
          </a:xfrm>
          <a:prstGeom prst="rect">
            <a:avLst/>
          </a:prstGeom>
        </p:spPr>
        <p:txBody>
          <a:bodyPr wrap="square" lIns="0" tIns="15366" rIns="0" bIns="0" rtlCol="0">
            <a:noAutofit/>
          </a:bodyPr>
          <a:lstStyle/>
          <a:p>
            <a:pPr marL="25400">
              <a:lnSpc>
                <a:spcPts val="2420"/>
              </a:lnSpc>
            </a:pPr>
            <a:r>
              <a:rPr sz="2200" spc="166" dirty="0">
                <a:solidFill>
                  <a:srgbClr val="B8C3C4"/>
                </a:solidFill>
                <a:latin typeface="Times New Roman"/>
                <a:cs typeface="Times New Roman"/>
              </a:rPr>
              <a:t>z/</a:t>
            </a:r>
            <a:r>
              <a:rPr sz="1200" i="1" spc="170" dirty="0">
                <a:solidFill>
                  <a:srgbClr val="B1AFBA"/>
                </a:solidFill>
                <a:latin typeface="Arial"/>
                <a:cs typeface="Arial"/>
              </a:rPr>
              <a:t>-«t</a:t>
            </a:r>
            <a:r>
              <a:rPr sz="1200" i="1" spc="170" dirty="0">
                <a:solidFill>
                  <a:srgbClr val="B69C9E"/>
                </a:solidFill>
                <a:latin typeface="Arial"/>
                <a:cs typeface="Arial"/>
              </a:rPr>
              <a:t>toa</a:t>
            </a:r>
            <a:r>
              <a:rPr sz="1200" i="1" spc="170" dirty="0">
                <a:solidFill>
                  <a:srgbClr val="B1AFBA"/>
                </a:solidFill>
                <a:latin typeface="Arial"/>
                <a:cs typeface="Arial"/>
              </a:rPr>
              <a:t>&gt;</a:t>
            </a:r>
            <a:endParaRPr sz="1200">
              <a:latin typeface="Arial"/>
              <a:cs typeface="Arial"/>
            </a:endParaRPr>
          </a:p>
          <a:p>
            <a:pPr marL="110742" marR="32466">
              <a:lnSpc>
                <a:spcPts val="1200"/>
              </a:lnSpc>
            </a:pPr>
            <a:r>
              <a:rPr sz="1200" spc="458" dirty="0">
                <a:solidFill>
                  <a:srgbClr val="B8C3C4"/>
                </a:solidFill>
                <a:latin typeface="Times New Roman"/>
                <a:cs typeface="Times New Roman"/>
              </a:rPr>
              <a:t>3</a:t>
            </a:r>
            <a:r>
              <a:rPr sz="1200" spc="458" dirty="0">
                <a:solidFill>
                  <a:srgbClr val="B1AFBA"/>
                </a:solidFill>
                <a:latin typeface="Times New Roman"/>
                <a:cs typeface="Times New Roman"/>
              </a:rPr>
              <a:t>&lt;/</a:t>
            </a:r>
            <a:r>
              <a:rPr sz="1200" spc="458" dirty="0">
                <a:solidFill>
                  <a:srgbClr val="B69C9E"/>
                </a:solidFill>
                <a:latin typeface="Times New Roman"/>
                <a:cs typeface="Times New Roman"/>
              </a:rPr>
              <a:t>±tm</a:t>
            </a:r>
            <a:endParaRPr sz="1200">
              <a:latin typeface="Times New Roman"/>
              <a:cs typeface="Times New Roman"/>
            </a:endParaRPr>
          </a:p>
        </p:txBody>
      </p:sp>
      <p:sp>
        <p:nvSpPr>
          <p:cNvPr id="5" name="object 5"/>
          <p:cNvSpPr txBox="1"/>
          <p:nvPr/>
        </p:nvSpPr>
        <p:spPr>
          <a:xfrm>
            <a:off x="17866361" y="12354005"/>
            <a:ext cx="2173730" cy="204058"/>
          </a:xfrm>
          <a:prstGeom prst="rect">
            <a:avLst/>
          </a:prstGeom>
        </p:spPr>
        <p:txBody>
          <a:bodyPr wrap="square" lIns="0" tIns="5080" rIns="0" bIns="0" rtlCol="0">
            <a:noAutofit/>
          </a:bodyPr>
          <a:lstStyle/>
          <a:p>
            <a:pPr marL="25400">
              <a:lnSpc>
                <a:spcPct val="95825"/>
              </a:lnSpc>
            </a:pPr>
            <a:r>
              <a:rPr sz="1200" spc="16" dirty="0">
                <a:solidFill>
                  <a:srgbClr val="9E9CA1"/>
                </a:solidFill>
                <a:latin typeface="Times New Roman"/>
                <a:cs typeface="Times New Roman"/>
              </a:rPr>
              <a:t>C</a:t>
            </a:r>
            <a:r>
              <a:rPr sz="1200" spc="16" dirty="0">
                <a:solidFill>
                  <a:srgbClr val="838387"/>
                </a:solidFill>
                <a:latin typeface="Times New Roman"/>
                <a:cs typeface="Times New Roman"/>
              </a:rPr>
              <a:t>okt </a:t>
            </a:r>
            <a:r>
              <a:rPr sz="1200" spc="-68" dirty="0">
                <a:solidFill>
                  <a:srgbClr val="838387"/>
                </a:solidFill>
                <a:latin typeface="Arial"/>
                <a:cs typeface="Arial"/>
              </a:rPr>
              <a:t>at </a:t>
            </a:r>
            <a:r>
              <a:rPr sz="1200" b="1" spc="-68" dirty="0">
                <a:solidFill>
                  <a:srgbClr val="838387"/>
                </a:solidFill>
                <a:latin typeface="Arial"/>
                <a:cs typeface="Arial"/>
              </a:rPr>
              <a:t>all</a:t>
            </a:r>
            <a:r>
              <a:rPr sz="1200" spc="16" dirty="0">
                <a:solidFill>
                  <a:srgbClr val="838387"/>
                </a:solidFill>
                <a:latin typeface="Times New Roman"/>
                <a:cs typeface="Times New Roman"/>
              </a:rPr>
              <a:t>ctwe</a:t>
            </a:r>
            <a:r>
              <a:rPr sz="1200" spc="16" dirty="0">
                <a:solidFill>
                  <a:srgbClr val="9E9CA1"/>
                </a:solidFill>
                <a:latin typeface="Times New Roman"/>
                <a:cs typeface="Times New Roman"/>
              </a:rPr>
              <a:t>n</a:t>
            </a:r>
            <a:r>
              <a:rPr sz="1200" spc="16" dirty="0">
                <a:solidFill>
                  <a:srgbClr val="838387"/>
                </a:solidFill>
                <a:latin typeface="Times New Roman"/>
                <a:cs typeface="Times New Roman"/>
              </a:rPr>
              <a:t>les</a:t>
            </a:r>
            <a:r>
              <a:rPr sz="1200" spc="16" dirty="0">
                <a:solidFill>
                  <a:srgbClr val="9E9CA1"/>
                </a:solidFill>
                <a:latin typeface="Times New Roman"/>
                <a:cs typeface="Times New Roman"/>
              </a:rPr>
              <a:t>« </a:t>
            </a:r>
            <a:r>
              <a:rPr sz="1200" spc="16" dirty="0">
                <a:solidFill>
                  <a:srgbClr val="838387"/>
                </a:solidFill>
                <a:latin typeface="Times New Roman"/>
                <a:cs typeface="Times New Roman"/>
              </a:rPr>
              <a:t>the docurent.</a:t>
            </a:r>
            <a:endParaRPr sz="1200">
              <a:latin typeface="Times New Roman"/>
              <a:cs typeface="Times New Roman"/>
            </a:endParaRPr>
          </a:p>
        </p:txBody>
      </p:sp>
      <p:sp>
        <p:nvSpPr>
          <p:cNvPr id="4" name="object 4"/>
          <p:cNvSpPr txBox="1"/>
          <p:nvPr/>
        </p:nvSpPr>
        <p:spPr>
          <a:xfrm>
            <a:off x="15141448" y="12755295"/>
            <a:ext cx="2487860" cy="634998"/>
          </a:xfrm>
          <a:prstGeom prst="rect">
            <a:avLst/>
          </a:prstGeom>
        </p:spPr>
        <p:txBody>
          <a:bodyPr wrap="square" lIns="0" tIns="31496" rIns="0" bIns="0" rtlCol="0">
            <a:noAutofit/>
          </a:bodyPr>
          <a:lstStyle/>
          <a:p>
            <a:pPr marL="25400">
              <a:lnSpc>
                <a:spcPts val="4960"/>
              </a:lnSpc>
            </a:pPr>
            <a:r>
              <a:rPr sz="4600" spc="-1218" dirty="0">
                <a:solidFill>
                  <a:srgbClr val="B8C3C4"/>
                </a:solidFill>
                <a:latin typeface="Courier New"/>
                <a:cs typeface="Courier New"/>
              </a:rPr>
              <a:t>~-</a:t>
            </a:r>
            <a:r>
              <a:rPr sz="4600" spc="-1218" dirty="0">
                <a:solidFill>
                  <a:srgbClr val="B1AFBA"/>
                </a:solidFill>
                <a:latin typeface="Courier New"/>
                <a:cs typeface="Courier New"/>
              </a:rPr>
              <a:t>-</a:t>
            </a:r>
            <a:r>
              <a:rPr sz="4600" spc="-1218" dirty="0">
                <a:solidFill>
                  <a:srgbClr val="B8C3C4"/>
                </a:solidFill>
                <a:latin typeface="Courier New"/>
                <a:cs typeface="Courier New"/>
              </a:rPr>
              <a:t>--</a:t>
            </a:r>
            <a:r>
              <a:rPr sz="4600" spc="-1218" dirty="0">
                <a:solidFill>
                  <a:srgbClr val="B1AFBA"/>
                </a:solidFill>
                <a:latin typeface="Courier New"/>
                <a:cs typeface="Courier New"/>
              </a:rPr>
              <a:t>------</a:t>
            </a:r>
            <a:r>
              <a:rPr sz="1800" spc="74" baseline="24156" dirty="0">
                <a:solidFill>
                  <a:srgbClr val="838387"/>
                </a:solidFill>
                <a:latin typeface="Times New Roman"/>
                <a:cs typeface="Times New Roman"/>
              </a:rPr>
              <a:t>tn</a:t>
            </a:r>
            <a:r>
              <a:rPr sz="1800" spc="74" baseline="24156" dirty="0">
                <a:solidFill>
                  <a:srgbClr val="9E9CA1"/>
                </a:solidFill>
                <a:latin typeface="Times New Roman"/>
                <a:cs typeface="Times New Roman"/>
              </a:rPr>
              <a:t>f</a:t>
            </a:r>
            <a:endParaRPr sz="1200">
              <a:latin typeface="Times New Roman"/>
              <a:cs typeface="Times New Roman"/>
            </a:endParaRPr>
          </a:p>
        </p:txBody>
      </p:sp>
      <p:sp>
        <p:nvSpPr>
          <p:cNvPr id="3" name="object 3"/>
          <p:cNvSpPr txBox="1"/>
          <p:nvPr/>
        </p:nvSpPr>
        <p:spPr>
          <a:xfrm>
            <a:off x="7058152" y="12765090"/>
            <a:ext cx="3629328" cy="481820"/>
          </a:xfrm>
          <a:prstGeom prst="rect">
            <a:avLst/>
          </a:prstGeom>
        </p:spPr>
        <p:txBody>
          <a:bodyPr wrap="square" lIns="0" tIns="11620" rIns="0" bIns="0" rtlCol="0">
            <a:noAutofit/>
          </a:bodyPr>
          <a:lstStyle/>
          <a:p>
            <a:pPr marL="159510">
              <a:lnSpc>
                <a:spcPts val="1830"/>
              </a:lnSpc>
            </a:pPr>
            <a:r>
              <a:rPr sz="1600" spc="76" dirty="0">
                <a:solidFill>
                  <a:srgbClr val="B69C9E"/>
                </a:solidFill>
                <a:latin typeface="Times New Roman"/>
                <a:cs typeface="Times New Roman"/>
              </a:rPr>
              <a:t>[gs </a:t>
            </a:r>
            <a:r>
              <a:rPr sz="1000" spc="172" dirty="0">
                <a:solidFill>
                  <a:srgbClr val="9E9CA1"/>
                </a:solidFill>
                <a:latin typeface="Arial"/>
                <a:cs typeface="Arial"/>
              </a:rPr>
              <a:t>iuecLa  </a:t>
            </a:r>
            <a:r>
              <a:rPr sz="1400" spc="172" dirty="0">
                <a:solidFill>
                  <a:srgbClr val="9E9CA1"/>
                </a:solidFill>
                <a:latin typeface="Arial"/>
                <a:cs typeface="Arial"/>
              </a:rPr>
              <a:t>J </a:t>
            </a:r>
            <a:r>
              <a:rPr sz="1000" spc="172" dirty="0">
                <a:solidFill>
                  <a:srgbClr val="9E9CA1"/>
                </a:solidFill>
                <a:latin typeface="Arial"/>
                <a:cs typeface="Arial"/>
              </a:rPr>
              <a:t>opt</a:t>
            </a:r>
            <a:r>
              <a:rPr sz="1000" spc="172" dirty="0">
                <a:solidFill>
                  <a:srgbClr val="9A9ABC"/>
                </a:solidFill>
                <a:latin typeface="Arial"/>
                <a:cs typeface="Arial"/>
              </a:rPr>
              <a:t>_</a:t>
            </a:r>
            <a:r>
              <a:rPr sz="1000" spc="172" dirty="0">
                <a:solidFill>
                  <a:srgbClr val="9E9CA1"/>
                </a:solidFill>
                <a:latin typeface="Arial"/>
                <a:cs typeface="Arial"/>
              </a:rPr>
              <a:t>eeiaaie</a:t>
            </a:r>
            <a:r>
              <a:rPr sz="1600" spc="76" dirty="0">
                <a:solidFill>
                  <a:srgbClr val="9E9CA1"/>
                </a:solidFill>
                <a:latin typeface="Times New Roman"/>
                <a:cs typeface="Times New Roman"/>
              </a:rPr>
              <a:t>hod </a:t>
            </a:r>
            <a:r>
              <a:rPr sz="1400" spc="172" dirty="0">
                <a:solidFill>
                  <a:srgbClr val="9E9CA1"/>
                </a:solidFill>
                <a:latin typeface="Arial"/>
                <a:cs typeface="Arial"/>
              </a:rPr>
              <a:t>5mbel </a:t>
            </a:r>
            <a:r>
              <a:rPr sz="1200" spc="76" dirty="0">
                <a:solidFill>
                  <a:srgbClr val="9E9CA1"/>
                </a:solidFill>
                <a:latin typeface="Times New Roman"/>
                <a:cs typeface="Times New Roman"/>
              </a:rPr>
              <a:t>rs.at</a:t>
            </a:r>
            <a:endParaRPr sz="1200">
              <a:latin typeface="Times New Roman"/>
              <a:cs typeface="Times New Roman"/>
            </a:endParaRPr>
          </a:p>
          <a:p>
            <a:pPr marL="25400" marR="30478">
              <a:lnSpc>
                <a:spcPct val="95825"/>
              </a:lnSpc>
              <a:spcBef>
                <a:spcPts val="308"/>
              </a:spcBef>
            </a:pPr>
            <a:r>
              <a:rPr sz="1200" spc="36" dirty="0">
                <a:solidFill>
                  <a:srgbClr val="838387"/>
                </a:solidFill>
                <a:latin typeface="Times New Roman"/>
                <a:cs typeface="Times New Roman"/>
              </a:rPr>
              <a:t>hem</a:t>
            </a:r>
            <a:r>
              <a:rPr sz="1200" spc="36" dirty="0">
                <a:solidFill>
                  <a:srgbClr val="9E9CA1"/>
                </a:solidFill>
                <a:latin typeface="Times New Roman"/>
                <a:cs typeface="Times New Roman"/>
              </a:rPr>
              <a:t>t}</a:t>
            </a:r>
            <a:r>
              <a:rPr sz="1200" spc="-122" dirty="0">
                <a:solidFill>
                  <a:srgbClr val="838387"/>
                </a:solidFill>
                <a:latin typeface="Arial"/>
                <a:cs typeface="Arial"/>
              </a:rPr>
              <a:t>S</a:t>
            </a:r>
            <a:r>
              <a:rPr sz="1200" spc="-122" dirty="0">
                <a:solidFill>
                  <a:srgbClr val="9E9CA1"/>
                </a:solidFill>
                <a:latin typeface="Arial"/>
                <a:cs typeface="Arial"/>
              </a:rPr>
              <a:t>wed</a:t>
            </a:r>
            <a:endParaRPr sz="1200">
              <a:latin typeface="Arial"/>
              <a:cs typeface="Arial"/>
            </a:endParaRPr>
          </a:p>
        </p:txBody>
      </p:sp>
      <p:sp>
        <p:nvSpPr>
          <p:cNvPr id="2" name="object 2"/>
          <p:cNvSpPr txBox="1"/>
          <p:nvPr/>
        </p:nvSpPr>
        <p:spPr>
          <a:xfrm>
            <a:off x="20310856" y="13000682"/>
            <a:ext cx="450468" cy="279400"/>
          </a:xfrm>
          <a:prstGeom prst="rect">
            <a:avLst/>
          </a:prstGeom>
        </p:spPr>
        <p:txBody>
          <a:bodyPr wrap="square" lIns="0" tIns="12954" rIns="0" bIns="0" rtlCol="0">
            <a:noAutofit/>
          </a:bodyPr>
          <a:lstStyle/>
          <a:p>
            <a:pPr marL="25400">
              <a:lnSpc>
                <a:spcPts val="2038"/>
              </a:lnSpc>
            </a:pPr>
            <a:r>
              <a:rPr sz="1200" spc="-212" dirty="0">
                <a:solidFill>
                  <a:srgbClr val="838387"/>
                </a:solidFill>
                <a:latin typeface="Times New Roman"/>
                <a:cs typeface="Times New Roman"/>
              </a:rPr>
              <a:t>Iu</a:t>
            </a:r>
            <a:r>
              <a:rPr sz="1800" spc="-212" dirty="0">
                <a:solidFill>
                  <a:srgbClr val="B1AFBA"/>
                </a:solidFill>
                <a:latin typeface="Times New Roman"/>
                <a:cs typeface="Times New Roman"/>
              </a:rPr>
              <a:t>_</a:t>
            </a:r>
            <a:r>
              <a:rPr sz="1200" spc="-212" dirty="0">
                <a:solidFill>
                  <a:srgbClr val="9E9CA1"/>
                </a:solidFill>
                <a:latin typeface="Times New Roman"/>
                <a:cs typeface="Times New Roman"/>
              </a:rPr>
              <a:t>S</a:t>
            </a:r>
            <a:r>
              <a:rPr sz="1800" spc="-212" dirty="0">
                <a:solidFill>
                  <a:srgbClr val="B1AFBA"/>
                </a:solidFill>
                <a:latin typeface="Times New Roman"/>
                <a:cs typeface="Times New Roman"/>
              </a:rPr>
              <a:t>_,.</a:t>
            </a:r>
            <a:endParaRPr sz="1800">
              <a:latin typeface="Times New Roman"/>
              <a:cs typeface="Times New Roman"/>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21" name="object 21"/>
          <p:cNvSpPr txBox="1"/>
          <p:nvPr/>
        </p:nvSpPr>
        <p:spPr>
          <a:xfrm>
            <a:off x="5022088" y="1187018"/>
            <a:ext cx="3966260" cy="1066800"/>
          </a:xfrm>
          <a:prstGeom prst="rect">
            <a:avLst/>
          </a:prstGeom>
        </p:spPr>
        <p:txBody>
          <a:bodyPr wrap="square" lIns="0" tIns="53148" rIns="0" bIns="0" rtlCol="0">
            <a:noAutofit/>
          </a:bodyPr>
          <a:lstStyle/>
          <a:p>
            <a:pPr marL="25400">
              <a:lnSpc>
                <a:spcPts val="8370"/>
              </a:lnSpc>
            </a:pPr>
            <a:r>
              <a:rPr sz="8000" b="1" spc="-616" dirty="0">
                <a:solidFill>
                  <a:srgbClr val="F6F6F2"/>
                </a:solidFill>
                <a:latin typeface="Times New Roman"/>
                <a:cs typeface="Times New Roman"/>
              </a:rPr>
              <a:t>BAHASA</a:t>
            </a:r>
            <a:endParaRPr sz="8000">
              <a:latin typeface="Times New Roman"/>
              <a:cs typeface="Times New Roman"/>
            </a:endParaRPr>
          </a:p>
        </p:txBody>
      </p:sp>
      <p:sp>
        <p:nvSpPr>
          <p:cNvPr id="20" name="object 20"/>
          <p:cNvSpPr txBox="1"/>
          <p:nvPr/>
        </p:nvSpPr>
        <p:spPr>
          <a:xfrm>
            <a:off x="9130793" y="1187018"/>
            <a:ext cx="7946846" cy="1066800"/>
          </a:xfrm>
          <a:prstGeom prst="rect">
            <a:avLst/>
          </a:prstGeom>
        </p:spPr>
        <p:txBody>
          <a:bodyPr wrap="square" lIns="0" tIns="53148" rIns="0" bIns="0" rtlCol="0">
            <a:noAutofit/>
          </a:bodyPr>
          <a:lstStyle/>
          <a:p>
            <a:pPr marL="25400">
              <a:lnSpc>
                <a:spcPts val="8370"/>
              </a:lnSpc>
            </a:pPr>
            <a:r>
              <a:rPr sz="8000" b="1" spc="-512" dirty="0">
                <a:solidFill>
                  <a:srgbClr val="F6F6F2"/>
                </a:solidFill>
                <a:latin typeface="Times New Roman"/>
                <a:cs typeface="Times New Roman"/>
              </a:rPr>
              <a:t>PEMROGRAMAN</a:t>
            </a:r>
            <a:endParaRPr sz="8000">
              <a:latin typeface="Times New Roman"/>
              <a:cs typeface="Times New Roman"/>
            </a:endParaRPr>
          </a:p>
        </p:txBody>
      </p:sp>
      <p:sp>
        <p:nvSpPr>
          <p:cNvPr id="19" name="object 19"/>
          <p:cNvSpPr txBox="1"/>
          <p:nvPr/>
        </p:nvSpPr>
        <p:spPr>
          <a:xfrm>
            <a:off x="17226279" y="1187018"/>
            <a:ext cx="2319974" cy="1066800"/>
          </a:xfrm>
          <a:prstGeom prst="rect">
            <a:avLst/>
          </a:prstGeom>
        </p:spPr>
        <p:txBody>
          <a:bodyPr wrap="square" lIns="0" tIns="53148" rIns="0" bIns="0" rtlCol="0">
            <a:noAutofit/>
          </a:bodyPr>
          <a:lstStyle/>
          <a:p>
            <a:pPr marL="25400">
              <a:lnSpc>
                <a:spcPts val="8370"/>
              </a:lnSpc>
            </a:pPr>
            <a:r>
              <a:rPr sz="8000" b="1" spc="-664" dirty="0">
                <a:solidFill>
                  <a:srgbClr val="F6F6F2"/>
                </a:solidFill>
                <a:latin typeface="Times New Roman"/>
                <a:cs typeface="Times New Roman"/>
              </a:rPr>
              <a:t>WEB</a:t>
            </a:r>
            <a:endParaRPr sz="8000">
              <a:latin typeface="Times New Roman"/>
              <a:cs typeface="Times New Roman"/>
            </a:endParaRPr>
          </a:p>
        </p:txBody>
      </p:sp>
      <p:sp>
        <p:nvSpPr>
          <p:cNvPr id="18" name="object 18"/>
          <p:cNvSpPr txBox="1"/>
          <p:nvPr/>
        </p:nvSpPr>
        <p:spPr>
          <a:xfrm>
            <a:off x="4156455" y="3382008"/>
            <a:ext cx="380390" cy="863600"/>
          </a:xfrm>
          <a:prstGeom prst="rect">
            <a:avLst/>
          </a:prstGeom>
        </p:spPr>
        <p:txBody>
          <a:bodyPr wrap="square" lIns="0" tIns="42798" rIns="0" bIns="0" rtlCol="0">
            <a:noAutofit/>
          </a:bodyPr>
          <a:lstStyle/>
          <a:p>
            <a:pPr marL="25400">
              <a:lnSpc>
                <a:spcPts val="6740"/>
              </a:lnSpc>
            </a:pPr>
            <a:r>
              <a:rPr sz="6400" spc="-604" dirty="0">
                <a:solidFill>
                  <a:srgbClr val="12181C"/>
                </a:solidFill>
                <a:latin typeface="Arial"/>
                <a:cs typeface="Arial"/>
              </a:rPr>
              <a:t>•</a:t>
            </a:r>
            <a:endParaRPr sz="6400">
              <a:latin typeface="Arial"/>
              <a:cs typeface="Arial"/>
            </a:endParaRPr>
          </a:p>
        </p:txBody>
      </p:sp>
      <p:sp>
        <p:nvSpPr>
          <p:cNvPr id="17" name="object 17"/>
          <p:cNvSpPr txBox="1"/>
          <p:nvPr/>
        </p:nvSpPr>
        <p:spPr>
          <a:xfrm>
            <a:off x="10221977" y="3431562"/>
            <a:ext cx="6092494" cy="787400"/>
          </a:xfrm>
          <a:prstGeom prst="rect">
            <a:avLst/>
          </a:prstGeom>
        </p:spPr>
        <p:txBody>
          <a:bodyPr wrap="square" lIns="0" tIns="38924" rIns="0" bIns="0" rtlCol="0">
            <a:noAutofit/>
          </a:bodyPr>
          <a:lstStyle/>
          <a:p>
            <a:pPr marL="25400">
              <a:lnSpc>
                <a:spcPts val="6130"/>
              </a:lnSpc>
            </a:pPr>
            <a:r>
              <a:rPr sz="5600" b="1" spc="-336" dirty="0">
                <a:solidFill>
                  <a:srgbClr val="12181C"/>
                </a:solidFill>
                <a:latin typeface="Arial"/>
                <a:cs typeface="Arial"/>
              </a:rPr>
              <a:t>PERL, </a:t>
            </a:r>
            <a:r>
              <a:rPr sz="5800" b="1" spc="-336" dirty="0">
                <a:solidFill>
                  <a:srgbClr val="12181C"/>
                </a:solidFill>
                <a:latin typeface="Arial"/>
                <a:cs typeface="Arial"/>
              </a:rPr>
              <a:t>dan  la</a:t>
            </a:r>
            <a:r>
              <a:rPr sz="5800" b="1" spc="-336" dirty="0">
                <a:solidFill>
                  <a:srgbClr val="2D2D2D"/>
                </a:solidFill>
                <a:latin typeface="Arial"/>
                <a:cs typeface="Arial"/>
              </a:rPr>
              <a:t>i</a:t>
            </a:r>
            <a:r>
              <a:rPr sz="5800" b="1" spc="-336" dirty="0">
                <a:solidFill>
                  <a:srgbClr val="12181C"/>
                </a:solidFill>
                <a:latin typeface="Arial"/>
                <a:cs typeface="Arial"/>
              </a:rPr>
              <a:t>n</a:t>
            </a:r>
            <a:r>
              <a:rPr sz="5800" b="1" spc="-336" dirty="0">
                <a:solidFill>
                  <a:srgbClr val="2D2D2D"/>
                </a:solidFill>
                <a:latin typeface="Arial"/>
                <a:cs typeface="Arial"/>
              </a:rPr>
              <a:t>-</a:t>
            </a:r>
            <a:r>
              <a:rPr sz="5800" b="1" spc="-336" dirty="0">
                <a:solidFill>
                  <a:srgbClr val="12181C"/>
                </a:solidFill>
                <a:latin typeface="Arial"/>
                <a:cs typeface="Arial"/>
              </a:rPr>
              <a:t>lain</a:t>
            </a:r>
            <a:endParaRPr sz="5800">
              <a:latin typeface="Arial"/>
              <a:cs typeface="Arial"/>
            </a:endParaRPr>
          </a:p>
        </p:txBody>
      </p:sp>
      <p:sp>
        <p:nvSpPr>
          <p:cNvPr id="16" name="object 16"/>
          <p:cNvSpPr txBox="1"/>
          <p:nvPr/>
        </p:nvSpPr>
        <p:spPr>
          <a:xfrm>
            <a:off x="4808726" y="3452144"/>
            <a:ext cx="1265800" cy="762000"/>
          </a:xfrm>
          <a:prstGeom prst="rect">
            <a:avLst/>
          </a:prstGeom>
        </p:spPr>
        <p:txBody>
          <a:bodyPr wrap="square" lIns="0" tIns="37592" rIns="0" bIns="0" rtlCol="0">
            <a:noAutofit/>
          </a:bodyPr>
          <a:lstStyle/>
          <a:p>
            <a:pPr marL="25400">
              <a:lnSpc>
                <a:spcPts val="5920"/>
              </a:lnSpc>
            </a:pPr>
            <a:r>
              <a:rPr sz="5600" b="1" spc="-850" dirty="0">
                <a:solidFill>
                  <a:srgbClr val="12181C"/>
                </a:solidFill>
                <a:latin typeface="Arial"/>
                <a:cs typeface="Arial"/>
              </a:rPr>
              <a:t>JSP,</a:t>
            </a:r>
            <a:endParaRPr sz="5600">
              <a:latin typeface="Arial"/>
              <a:cs typeface="Arial"/>
            </a:endParaRPr>
          </a:p>
        </p:txBody>
      </p:sp>
      <p:sp>
        <p:nvSpPr>
          <p:cNvPr id="15" name="object 15"/>
          <p:cNvSpPr txBox="1"/>
          <p:nvPr/>
        </p:nvSpPr>
        <p:spPr>
          <a:xfrm>
            <a:off x="6168137" y="3452144"/>
            <a:ext cx="1760018" cy="762000"/>
          </a:xfrm>
          <a:prstGeom prst="rect">
            <a:avLst/>
          </a:prstGeom>
        </p:spPr>
        <p:txBody>
          <a:bodyPr wrap="square" lIns="0" tIns="37592" rIns="0" bIns="0" rtlCol="0">
            <a:noAutofit/>
          </a:bodyPr>
          <a:lstStyle/>
          <a:p>
            <a:pPr marL="25400">
              <a:lnSpc>
                <a:spcPts val="5920"/>
              </a:lnSpc>
            </a:pPr>
            <a:r>
              <a:rPr sz="5600" b="1" spc="-186" dirty="0">
                <a:solidFill>
                  <a:srgbClr val="12181C"/>
                </a:solidFill>
                <a:latin typeface="Arial"/>
                <a:cs typeface="Arial"/>
              </a:rPr>
              <a:t>XML,</a:t>
            </a:r>
            <a:endParaRPr sz="5600">
              <a:latin typeface="Arial"/>
              <a:cs typeface="Arial"/>
            </a:endParaRPr>
          </a:p>
        </p:txBody>
      </p:sp>
      <p:sp>
        <p:nvSpPr>
          <p:cNvPr id="14" name="object 14"/>
          <p:cNvSpPr txBox="1"/>
          <p:nvPr/>
        </p:nvSpPr>
        <p:spPr>
          <a:xfrm>
            <a:off x="8021320" y="3452144"/>
            <a:ext cx="2052812" cy="762000"/>
          </a:xfrm>
          <a:prstGeom prst="rect">
            <a:avLst/>
          </a:prstGeom>
        </p:spPr>
        <p:txBody>
          <a:bodyPr wrap="square" lIns="0" tIns="37592" rIns="0" bIns="0" rtlCol="0">
            <a:noAutofit/>
          </a:bodyPr>
          <a:lstStyle/>
          <a:p>
            <a:pPr marL="25400">
              <a:lnSpc>
                <a:spcPts val="5920"/>
              </a:lnSpc>
            </a:pPr>
            <a:r>
              <a:rPr sz="5600" b="1" dirty="0">
                <a:solidFill>
                  <a:srgbClr val="12181C"/>
                </a:solidFill>
                <a:latin typeface="Arial"/>
                <a:cs typeface="Arial"/>
              </a:rPr>
              <a:t>WML,</a:t>
            </a:r>
            <a:endParaRPr sz="5600">
              <a:latin typeface="Arial"/>
              <a:cs typeface="Arial"/>
            </a:endParaRPr>
          </a:p>
        </p:txBody>
      </p:sp>
      <p:sp>
        <p:nvSpPr>
          <p:cNvPr id="13" name="object 13"/>
          <p:cNvSpPr txBox="1"/>
          <p:nvPr/>
        </p:nvSpPr>
        <p:spPr>
          <a:xfrm>
            <a:off x="11508230" y="4491051"/>
            <a:ext cx="3125952" cy="1066798"/>
          </a:xfrm>
          <a:prstGeom prst="rect">
            <a:avLst/>
          </a:prstGeom>
        </p:spPr>
        <p:txBody>
          <a:bodyPr wrap="square" lIns="0" tIns="53148" rIns="0" bIns="0" rtlCol="0">
            <a:noAutofit/>
          </a:bodyPr>
          <a:lstStyle/>
          <a:p>
            <a:pPr marL="25400">
              <a:lnSpc>
                <a:spcPts val="8370"/>
              </a:lnSpc>
            </a:pPr>
            <a:r>
              <a:rPr sz="8000" spc="-220" dirty="0">
                <a:solidFill>
                  <a:srgbClr val="B1B1A3"/>
                </a:solidFill>
                <a:latin typeface="Times New Roman"/>
                <a:cs typeface="Times New Roman"/>
              </a:rPr>
              <a:t>D </a:t>
            </a:r>
            <a:r>
              <a:rPr sz="5000" b="1" spc="-220" dirty="0">
                <a:solidFill>
                  <a:srgbClr val="2D2D2D"/>
                </a:solidFill>
                <a:latin typeface="Times New Roman"/>
                <a:cs typeface="Times New Roman"/>
              </a:rPr>
              <a:t>Website</a:t>
            </a:r>
            <a:endParaRPr sz="5000">
              <a:latin typeface="Times New Roman"/>
              <a:cs typeface="Times New Roman"/>
            </a:endParaRPr>
          </a:p>
        </p:txBody>
      </p:sp>
      <p:sp>
        <p:nvSpPr>
          <p:cNvPr id="12" name="object 12"/>
          <p:cNvSpPr txBox="1"/>
          <p:nvPr/>
        </p:nvSpPr>
        <p:spPr>
          <a:xfrm>
            <a:off x="14592807" y="4797633"/>
            <a:ext cx="6093494" cy="1928538"/>
          </a:xfrm>
          <a:prstGeom prst="rect">
            <a:avLst/>
          </a:prstGeom>
        </p:spPr>
        <p:txBody>
          <a:bodyPr wrap="square" lIns="0" tIns="33654" rIns="0" bIns="0" rtlCol="0">
            <a:noAutofit/>
          </a:bodyPr>
          <a:lstStyle/>
          <a:p>
            <a:pPr marL="25400" marR="57150">
              <a:lnSpc>
                <a:spcPts val="5300"/>
              </a:lnSpc>
            </a:pPr>
            <a:r>
              <a:rPr sz="5000" b="1" spc="-4" dirty="0">
                <a:solidFill>
                  <a:srgbClr val="2D2D2D"/>
                </a:solidFill>
                <a:latin typeface="Times New Roman"/>
                <a:cs typeface="Times New Roman"/>
              </a:rPr>
              <a:t>Meta Language</a:t>
            </a:r>
            <a:endParaRPr sz="5000">
              <a:latin typeface="Times New Roman"/>
              <a:cs typeface="Times New Roman"/>
            </a:endParaRPr>
          </a:p>
          <a:p>
            <a:pPr marL="513080" marR="57150">
              <a:lnSpc>
                <a:spcPct val="95825"/>
              </a:lnSpc>
              <a:spcBef>
                <a:spcPts val="2812"/>
              </a:spcBef>
            </a:pPr>
            <a:r>
              <a:rPr sz="3000" i="1" spc="34" dirty="0">
                <a:solidFill>
                  <a:srgbClr val="4B4B4B"/>
                </a:solidFill>
                <a:latin typeface="Times New Roman"/>
                <a:cs typeface="Times New Roman"/>
              </a:rPr>
              <a:t>WML </a:t>
            </a:r>
            <a:r>
              <a:rPr sz="3000" i="1" spc="34" dirty="0">
                <a:solidFill>
                  <a:srgbClr val="5E5D5B"/>
                </a:solidFill>
                <a:latin typeface="Times New Roman"/>
                <a:cs typeface="Times New Roman"/>
              </a:rPr>
              <a:t>i</a:t>
            </a:r>
            <a:r>
              <a:rPr sz="3000" i="1" spc="34" dirty="0">
                <a:solidFill>
                  <a:srgbClr val="4B4B4B"/>
                </a:solidFill>
                <a:latin typeface="Times New Roman"/>
                <a:cs typeface="Times New Roman"/>
              </a:rPr>
              <a:t>s </a:t>
            </a:r>
            <a:r>
              <a:rPr sz="2800" i="1" spc="34" dirty="0">
                <a:solidFill>
                  <a:srgbClr val="4B4B4B"/>
                </a:solidFill>
                <a:latin typeface="Times New Roman"/>
                <a:cs typeface="Times New Roman"/>
              </a:rPr>
              <a:t>the </a:t>
            </a:r>
            <a:r>
              <a:rPr sz="3000" i="1" spc="34" dirty="0">
                <a:solidFill>
                  <a:srgbClr val="4B4B4B"/>
                </a:solidFill>
                <a:latin typeface="Times New Roman"/>
                <a:cs typeface="Times New Roman"/>
              </a:rPr>
              <a:t>Unix too</a:t>
            </a:r>
            <a:r>
              <a:rPr sz="3000" i="1" spc="34" dirty="0">
                <a:solidFill>
                  <a:srgbClr val="5E5D5B"/>
                </a:solidFill>
                <a:latin typeface="Times New Roman"/>
                <a:cs typeface="Times New Roman"/>
              </a:rPr>
              <a:t>lk</a:t>
            </a:r>
            <a:r>
              <a:rPr sz="3000" i="1" spc="34" dirty="0">
                <a:solidFill>
                  <a:srgbClr val="4B4B4B"/>
                </a:solidFill>
                <a:latin typeface="Times New Roman"/>
                <a:cs typeface="Times New Roman"/>
              </a:rPr>
              <a:t>i</a:t>
            </a:r>
            <a:r>
              <a:rPr sz="3000" i="1" spc="34" dirty="0">
                <a:solidFill>
                  <a:srgbClr val="5E5D5B"/>
                </a:solidFill>
                <a:latin typeface="Times New Roman"/>
                <a:cs typeface="Times New Roman"/>
              </a:rPr>
              <a:t>t</a:t>
            </a:r>
            <a:r>
              <a:rPr sz="3000" i="1" spc="34" dirty="0">
                <a:solidFill>
                  <a:srgbClr val="4B4B4B"/>
                </a:solidFill>
                <a:latin typeface="Times New Roman"/>
                <a:cs typeface="Times New Roman"/>
              </a:rPr>
              <a:t>for getting</a:t>
            </a:r>
            <a:endParaRPr sz="3000">
              <a:latin typeface="Times New Roman"/>
              <a:cs typeface="Times New Roman"/>
            </a:endParaRPr>
          </a:p>
          <a:p>
            <a:pPr marL="653288">
              <a:lnSpc>
                <a:spcPts val="3220"/>
              </a:lnSpc>
              <a:spcBef>
                <a:spcPts val="160"/>
              </a:spcBef>
            </a:pPr>
            <a:r>
              <a:rPr sz="2800" i="1" spc="-54" dirty="0">
                <a:solidFill>
                  <a:srgbClr val="5E5D5B"/>
                </a:solidFill>
                <a:latin typeface="Times New Roman"/>
                <a:cs typeface="Times New Roman"/>
              </a:rPr>
              <a:t>y</a:t>
            </a:r>
            <a:r>
              <a:rPr sz="2800" i="1" spc="-54" dirty="0">
                <a:solidFill>
                  <a:srgbClr val="4B4B4B"/>
                </a:solidFill>
                <a:latin typeface="Times New Roman"/>
                <a:cs typeface="Times New Roman"/>
              </a:rPr>
              <a:t>our </a:t>
            </a:r>
            <a:r>
              <a:rPr sz="3000" i="1" spc="-54" dirty="0">
                <a:solidFill>
                  <a:srgbClr val="4B4B4B"/>
                </a:solidFill>
                <a:latin typeface="Times New Roman"/>
                <a:cs typeface="Times New Roman"/>
              </a:rPr>
              <a:t>webdes</a:t>
            </a:r>
            <a:r>
              <a:rPr sz="3000" i="1" spc="-54" dirty="0">
                <a:solidFill>
                  <a:srgbClr val="5E5D5B"/>
                </a:solidFill>
                <a:latin typeface="Times New Roman"/>
                <a:cs typeface="Times New Roman"/>
              </a:rPr>
              <a:t>i</a:t>
            </a:r>
            <a:r>
              <a:rPr sz="3000" i="1" spc="-54" dirty="0">
                <a:solidFill>
                  <a:srgbClr val="4B4B4B"/>
                </a:solidFill>
                <a:latin typeface="Times New Roman"/>
                <a:cs typeface="Times New Roman"/>
              </a:rPr>
              <a:t>gn</a:t>
            </a:r>
            <a:r>
              <a:rPr sz="3000" i="1" spc="-54" dirty="0">
                <a:solidFill>
                  <a:srgbClr val="5E5D5B"/>
                </a:solidFill>
                <a:latin typeface="Times New Roman"/>
                <a:cs typeface="Times New Roman"/>
              </a:rPr>
              <a:t>e</a:t>
            </a:r>
            <a:r>
              <a:rPr sz="3000" i="1" spc="-54" dirty="0">
                <a:solidFill>
                  <a:srgbClr val="4B4B4B"/>
                </a:solidFill>
                <a:latin typeface="Times New Roman"/>
                <a:cs typeface="Times New Roman"/>
              </a:rPr>
              <a:t>r</a:t>
            </a:r>
            <a:r>
              <a:rPr sz="3000" i="1" spc="-54" dirty="0">
                <a:solidFill>
                  <a:srgbClr val="8C7C89"/>
                </a:solidFill>
                <a:latin typeface="Times New Roman"/>
                <a:cs typeface="Times New Roman"/>
              </a:rPr>
              <a:t>'</a:t>
            </a:r>
            <a:r>
              <a:rPr sz="3000" i="1" spc="-54" dirty="0">
                <a:solidFill>
                  <a:srgbClr val="5E5D5B"/>
                </a:solidFill>
                <a:latin typeface="Times New Roman"/>
                <a:cs typeface="Times New Roman"/>
              </a:rPr>
              <a:t>s </a:t>
            </a:r>
            <a:r>
              <a:rPr sz="3000" i="1" spc="-54" dirty="0">
                <a:solidFill>
                  <a:srgbClr val="4B4B4B"/>
                </a:solidFill>
                <a:latin typeface="Times New Roman"/>
                <a:cs typeface="Times New Roman"/>
              </a:rPr>
              <a:t>HTML</a:t>
            </a:r>
            <a:r>
              <a:rPr sz="3000" i="1" spc="-54" dirty="0">
                <a:solidFill>
                  <a:srgbClr val="5E5D5B"/>
                </a:solidFill>
                <a:latin typeface="Times New Roman"/>
                <a:cs typeface="Times New Roman"/>
              </a:rPr>
              <a:t>j</a:t>
            </a:r>
            <a:r>
              <a:rPr sz="3000" i="1" spc="-54" dirty="0">
                <a:solidFill>
                  <a:srgbClr val="4B4B4B"/>
                </a:solidFill>
                <a:latin typeface="Times New Roman"/>
                <a:cs typeface="Times New Roman"/>
              </a:rPr>
              <a:t>ob done</a:t>
            </a:r>
            <a:r>
              <a:rPr sz="3000" i="1" spc="-54" dirty="0">
                <a:solidFill>
                  <a:srgbClr val="6E6B6D"/>
                </a:solidFill>
                <a:latin typeface="Times New Roman"/>
                <a:cs typeface="Times New Roman"/>
              </a:rPr>
              <a:t>.</a:t>
            </a:r>
            <a:r>
              <a:rPr sz="3000" i="1" spc="-54" dirty="0">
                <a:solidFill>
                  <a:srgbClr val="BFC1B3"/>
                </a:solidFill>
                <a:latin typeface="Times New Roman"/>
                <a:cs typeface="Times New Roman"/>
              </a:rPr>
              <a:t>"</a:t>
            </a:r>
            <a:endParaRPr sz="3000">
              <a:latin typeface="Times New Roman"/>
              <a:cs typeface="Times New Roman"/>
            </a:endParaRPr>
          </a:p>
        </p:txBody>
      </p:sp>
      <p:sp>
        <p:nvSpPr>
          <p:cNvPr id="11" name="object 11"/>
          <p:cNvSpPr txBox="1"/>
          <p:nvPr/>
        </p:nvSpPr>
        <p:spPr>
          <a:xfrm>
            <a:off x="9246615" y="5158734"/>
            <a:ext cx="1659274" cy="812800"/>
          </a:xfrm>
          <a:prstGeom prst="rect">
            <a:avLst/>
          </a:prstGeom>
        </p:spPr>
        <p:txBody>
          <a:bodyPr wrap="square" lIns="0" tIns="40194" rIns="0" bIns="0" rtlCol="0">
            <a:noAutofit/>
          </a:bodyPr>
          <a:lstStyle/>
          <a:p>
            <a:pPr marL="25400">
              <a:lnSpc>
                <a:spcPts val="6330"/>
              </a:lnSpc>
            </a:pPr>
            <a:r>
              <a:rPr sz="6000" b="1" spc="-740" dirty="0">
                <a:solidFill>
                  <a:srgbClr val="DDEDD1"/>
                </a:solidFill>
                <a:latin typeface="Times New Roman"/>
                <a:cs typeface="Times New Roman"/>
              </a:rPr>
              <a:t>XML</a:t>
            </a:r>
            <a:endParaRPr sz="6000">
              <a:latin typeface="Times New Roman"/>
              <a:cs typeface="Times New Roman"/>
            </a:endParaRPr>
          </a:p>
        </p:txBody>
      </p:sp>
      <p:sp>
        <p:nvSpPr>
          <p:cNvPr id="10" name="object 10"/>
          <p:cNvSpPr txBox="1"/>
          <p:nvPr/>
        </p:nvSpPr>
        <p:spPr>
          <a:xfrm>
            <a:off x="12477497" y="8051086"/>
            <a:ext cx="103578" cy="203200"/>
          </a:xfrm>
          <a:prstGeom prst="rect">
            <a:avLst/>
          </a:prstGeom>
        </p:spPr>
        <p:txBody>
          <a:bodyPr wrap="square" lIns="0" tIns="5080" rIns="0" bIns="0" rtlCol="0">
            <a:noAutofit/>
          </a:bodyPr>
          <a:lstStyle/>
          <a:p>
            <a:pPr marL="25400">
              <a:lnSpc>
                <a:spcPct val="95825"/>
              </a:lnSpc>
            </a:pPr>
            <a:r>
              <a:rPr sz="1200" spc="12" dirty="0">
                <a:solidFill>
                  <a:srgbClr val="BFC1B3"/>
                </a:solidFill>
                <a:latin typeface="Times New Roman"/>
                <a:cs typeface="Times New Roman"/>
              </a:rPr>
              <a:t>-</a:t>
            </a:r>
            <a:endParaRPr sz="1200">
              <a:latin typeface="Times New Roman"/>
              <a:cs typeface="Times New Roman"/>
            </a:endParaRPr>
          </a:p>
        </p:txBody>
      </p:sp>
      <p:sp>
        <p:nvSpPr>
          <p:cNvPr id="9" name="object 9"/>
          <p:cNvSpPr txBox="1"/>
          <p:nvPr/>
        </p:nvSpPr>
        <p:spPr>
          <a:xfrm>
            <a:off x="8454136" y="8167280"/>
            <a:ext cx="4049268" cy="558800"/>
          </a:xfrm>
          <a:prstGeom prst="rect">
            <a:avLst/>
          </a:prstGeom>
        </p:spPr>
        <p:txBody>
          <a:bodyPr wrap="square" lIns="0" tIns="27178" rIns="0" bIns="0" rtlCol="0">
            <a:noAutofit/>
          </a:bodyPr>
          <a:lstStyle/>
          <a:p>
            <a:pPr marL="25400">
              <a:lnSpc>
                <a:spcPts val="4280"/>
              </a:lnSpc>
            </a:pPr>
            <a:r>
              <a:rPr sz="3200" i="1" dirty="0">
                <a:solidFill>
                  <a:srgbClr val="8C7C89"/>
                </a:solidFill>
                <a:latin typeface="Times New Roman"/>
                <a:cs typeface="Times New Roman"/>
              </a:rPr>
              <a:t>&amp;</a:t>
            </a:r>
            <a:r>
              <a:rPr sz="3200" i="1" spc="-72" dirty="0">
                <a:solidFill>
                  <a:srgbClr val="8C7C89"/>
                </a:solidFill>
                <a:latin typeface="Times New Roman"/>
                <a:cs typeface="Times New Roman"/>
              </a:rPr>
              <a:t> </a:t>
            </a:r>
            <a:r>
              <a:rPr sz="2000" b="1" spc="-192" dirty="0">
                <a:solidFill>
                  <a:srgbClr val="2D2D2D"/>
                </a:solidFill>
                <a:latin typeface="Times New Roman"/>
                <a:cs typeface="Times New Roman"/>
              </a:rPr>
              <a:t>U</a:t>
            </a:r>
            <a:r>
              <a:rPr sz="2000" b="1" spc="-10" dirty="0">
                <a:solidFill>
                  <a:srgbClr val="2D2D2D"/>
                </a:solidFill>
                <a:latin typeface="Times New Roman"/>
                <a:cs typeface="Times New Roman"/>
              </a:rPr>
              <a:t>n</a:t>
            </a:r>
            <a:r>
              <a:rPr sz="2000" b="1" spc="10" dirty="0">
                <a:solidFill>
                  <a:srgbClr val="2D2D2D"/>
                </a:solidFill>
                <a:latin typeface="Times New Roman"/>
                <a:cs typeface="Times New Roman"/>
              </a:rPr>
              <a:t>t</a:t>
            </a:r>
            <a:r>
              <a:rPr sz="2000" b="1" spc="978" dirty="0">
                <a:solidFill>
                  <a:srgbClr val="2D2D2D"/>
                </a:solidFill>
                <a:latin typeface="Times New Roman"/>
                <a:cs typeface="Times New Roman"/>
              </a:rPr>
              <a:t>i</a:t>
            </a:r>
            <a:r>
              <a:rPr sz="2000" b="1" spc="68" dirty="0">
                <a:solidFill>
                  <a:srgbClr val="2D2D2D"/>
                </a:solidFill>
                <a:latin typeface="Times New Roman"/>
                <a:cs typeface="Times New Roman"/>
              </a:rPr>
              <a:t>e</a:t>
            </a:r>
            <a:r>
              <a:rPr sz="2000" b="1" spc="-288" dirty="0">
                <a:solidFill>
                  <a:srgbClr val="2D2D2D"/>
                </a:solidFill>
                <a:latin typeface="Times New Roman"/>
                <a:cs typeface="Times New Roman"/>
              </a:rPr>
              <a:t>d</a:t>
            </a:r>
            <a:r>
              <a:rPr sz="2000" b="1" spc="-118" dirty="0">
                <a:solidFill>
                  <a:srgbClr val="2D2D2D"/>
                </a:solidFill>
                <a:latin typeface="Times New Roman"/>
                <a:cs typeface="Times New Roman"/>
              </a:rPr>
              <a:t>.</a:t>
            </a:r>
            <a:r>
              <a:rPr sz="2000" b="1" spc="1128" dirty="0">
                <a:solidFill>
                  <a:srgbClr val="8C7C89"/>
                </a:solidFill>
                <a:latin typeface="Times New Roman"/>
                <a:cs typeface="Times New Roman"/>
              </a:rPr>
              <a:t>.</a:t>
            </a:r>
            <a:r>
              <a:rPr sz="2000" b="1" spc="1010" dirty="0">
                <a:solidFill>
                  <a:srgbClr val="12181C"/>
                </a:solidFill>
                <a:latin typeface="Times New Roman"/>
                <a:cs typeface="Times New Roman"/>
              </a:rPr>
              <a:t>[</a:t>
            </a:r>
            <a:r>
              <a:rPr sz="2000" b="1" spc="1922" dirty="0">
                <a:solidFill>
                  <a:srgbClr val="A19E97"/>
                </a:solidFill>
                <a:latin typeface="Times New Roman"/>
                <a:cs typeface="Times New Roman"/>
              </a:rPr>
              <a:t>]</a:t>
            </a:r>
            <a:r>
              <a:rPr sz="2000" b="1" spc="128" dirty="0">
                <a:solidFill>
                  <a:srgbClr val="A19E97"/>
                </a:solidFill>
                <a:latin typeface="Times New Roman"/>
                <a:cs typeface="Times New Roman"/>
              </a:rPr>
              <a:t> </a:t>
            </a:r>
            <a:r>
              <a:rPr sz="2800" spc="-642" dirty="0">
                <a:solidFill>
                  <a:srgbClr val="BFC1B3"/>
                </a:solidFill>
                <a:latin typeface="Times New Roman"/>
                <a:cs typeface="Times New Roman"/>
              </a:rPr>
              <a:t>u</a:t>
            </a:r>
            <a:r>
              <a:rPr sz="2800" spc="-624" dirty="0">
                <a:solidFill>
                  <a:srgbClr val="BFC1B3"/>
                </a:solidFill>
                <a:latin typeface="Times New Roman"/>
                <a:cs typeface="Times New Roman"/>
              </a:rPr>
              <a:t>»</a:t>
            </a:r>
            <a:r>
              <a:rPr sz="2800" spc="-230" dirty="0">
                <a:solidFill>
                  <a:srgbClr val="BFC1B3"/>
                </a:solidFill>
                <a:latin typeface="Times New Roman"/>
                <a:cs typeface="Times New Roman"/>
              </a:rPr>
              <a:t>a</a:t>
            </a:r>
            <a:r>
              <a:rPr sz="2800" spc="-1304" dirty="0">
                <a:solidFill>
                  <a:srgbClr val="B1B1A3"/>
                </a:solidFill>
                <a:latin typeface="Times New Roman"/>
                <a:cs typeface="Times New Roman"/>
              </a:rPr>
              <a:t>w</a:t>
            </a:r>
            <a:r>
              <a:rPr sz="2800" spc="312" dirty="0">
                <a:solidFill>
                  <a:srgbClr val="BFC1B3"/>
                </a:solidFill>
                <a:latin typeface="Times New Roman"/>
                <a:cs typeface="Times New Roman"/>
              </a:rPr>
              <a:t>es</a:t>
            </a:r>
            <a:r>
              <a:rPr sz="2800" spc="-108" dirty="0">
                <a:solidFill>
                  <a:srgbClr val="BFC1B3"/>
                </a:solidFill>
                <a:latin typeface="Times New Roman"/>
                <a:cs typeface="Times New Roman"/>
              </a:rPr>
              <a:t> </a:t>
            </a:r>
            <a:r>
              <a:rPr sz="2800" spc="-1054" dirty="0">
                <a:solidFill>
                  <a:srgbClr val="BFC1B3"/>
                </a:solidFill>
                <a:latin typeface="Times New Roman"/>
                <a:cs typeface="Times New Roman"/>
              </a:rPr>
              <a:t>e</a:t>
            </a:r>
            <a:r>
              <a:rPr sz="2800" spc="-594" dirty="0">
                <a:solidFill>
                  <a:srgbClr val="BFC1B3"/>
                </a:solidFill>
                <a:latin typeface="Times New Roman"/>
                <a:cs typeface="Times New Roman"/>
              </a:rPr>
              <a:t>      </a:t>
            </a:r>
            <a:r>
              <a:rPr sz="2800" spc="-510" dirty="0">
                <a:solidFill>
                  <a:srgbClr val="BFC1B3"/>
                </a:solidFill>
                <a:latin typeface="Times New Roman"/>
                <a:cs typeface="Times New Roman"/>
              </a:rPr>
              <a:t> </a:t>
            </a:r>
            <a:r>
              <a:rPr sz="3400" spc="1848" dirty="0">
                <a:solidFill>
                  <a:srgbClr val="BFC1B3"/>
                </a:solidFill>
                <a:latin typeface="Times New Roman"/>
                <a:cs typeface="Times New Roman"/>
              </a:rPr>
              <a:t>I</a:t>
            </a:r>
            <a:r>
              <a:rPr sz="4000" spc="1618" dirty="0">
                <a:solidFill>
                  <a:srgbClr val="B1B1A3"/>
                </a:solidFill>
                <a:latin typeface="Times New Roman"/>
                <a:cs typeface="Times New Roman"/>
              </a:rPr>
              <a:t>u</a:t>
            </a:r>
            <a:endParaRPr sz="4000">
              <a:latin typeface="Times New Roman"/>
              <a:cs typeface="Times New Roman"/>
            </a:endParaRPr>
          </a:p>
        </p:txBody>
      </p:sp>
      <p:sp>
        <p:nvSpPr>
          <p:cNvPr id="8" name="object 8"/>
          <p:cNvSpPr txBox="1"/>
          <p:nvPr/>
        </p:nvSpPr>
        <p:spPr>
          <a:xfrm>
            <a:off x="5015992" y="8308490"/>
            <a:ext cx="2960116" cy="381000"/>
          </a:xfrm>
          <a:prstGeom prst="rect">
            <a:avLst/>
          </a:prstGeom>
        </p:spPr>
        <p:txBody>
          <a:bodyPr wrap="square" lIns="0" tIns="18160" rIns="0" bIns="0" rtlCol="0">
            <a:noAutofit/>
          </a:bodyPr>
          <a:lstStyle/>
          <a:p>
            <a:pPr marL="25400">
              <a:lnSpc>
                <a:spcPts val="2860"/>
              </a:lnSpc>
            </a:pPr>
            <a:r>
              <a:rPr sz="2200" spc="1506" dirty="0">
                <a:solidFill>
                  <a:srgbClr val="A58CA8"/>
                </a:solidFill>
                <a:latin typeface="Times New Roman"/>
                <a:cs typeface="Times New Roman"/>
              </a:rPr>
              <a:t>[</a:t>
            </a:r>
            <a:r>
              <a:rPr sz="2200" spc="228" dirty="0">
                <a:solidFill>
                  <a:srgbClr val="A58CA8"/>
                </a:solidFill>
                <a:latin typeface="Times New Roman"/>
                <a:cs typeface="Times New Roman"/>
              </a:rPr>
              <a:t> </a:t>
            </a:r>
            <a:r>
              <a:rPr sz="2200" spc="1042" dirty="0">
                <a:solidFill>
                  <a:srgbClr val="BFC1B3"/>
                </a:solidFill>
                <a:latin typeface="Times New Roman"/>
                <a:cs typeface="Times New Roman"/>
              </a:rPr>
              <a:t>e</a:t>
            </a:r>
            <a:r>
              <a:rPr sz="2200" spc="350" dirty="0">
                <a:solidFill>
                  <a:srgbClr val="B1B1A3"/>
                </a:solidFill>
                <a:latin typeface="Times New Roman"/>
                <a:cs typeface="Times New Roman"/>
              </a:rPr>
              <a:t>t</a:t>
            </a:r>
            <a:r>
              <a:rPr sz="2200" spc="612" dirty="0">
                <a:solidFill>
                  <a:srgbClr val="BFC1B3"/>
                </a:solidFill>
                <a:latin typeface="Times New Roman"/>
                <a:cs typeface="Times New Roman"/>
              </a:rPr>
              <a:t>w</a:t>
            </a:r>
            <a:r>
              <a:rPr sz="2200" spc="320" dirty="0">
                <a:solidFill>
                  <a:srgbClr val="BFC1B3"/>
                </a:solidFill>
                <a:latin typeface="Times New Roman"/>
                <a:cs typeface="Times New Roman"/>
              </a:rPr>
              <a:t>e</a:t>
            </a:r>
            <a:r>
              <a:rPr sz="2200" spc="-160" dirty="0">
                <a:solidFill>
                  <a:srgbClr val="BFC1B3"/>
                </a:solidFill>
                <a:latin typeface="Times New Roman"/>
                <a:cs typeface="Times New Roman"/>
              </a:rPr>
              <a:t>a.</a:t>
            </a:r>
            <a:r>
              <a:rPr sz="2200" dirty="0">
                <a:solidFill>
                  <a:srgbClr val="BFC1B3"/>
                </a:solidFill>
                <a:latin typeface="Times New Roman"/>
                <a:cs typeface="Times New Roman"/>
              </a:rPr>
              <a:t>    </a:t>
            </a:r>
            <a:r>
              <a:rPr sz="2600" spc="-292" dirty="0">
                <a:solidFill>
                  <a:srgbClr val="BFC1B3"/>
                </a:solidFill>
                <a:latin typeface="Arial"/>
                <a:cs typeface="Arial"/>
              </a:rPr>
              <a:t>I</a:t>
            </a:r>
            <a:r>
              <a:rPr sz="2600" spc="-290" dirty="0">
                <a:solidFill>
                  <a:srgbClr val="A58CA8"/>
                </a:solidFill>
                <a:latin typeface="Arial"/>
                <a:cs typeface="Arial"/>
              </a:rPr>
              <a:t>@</a:t>
            </a:r>
            <a:r>
              <a:rPr sz="2600" dirty="0">
                <a:solidFill>
                  <a:srgbClr val="A58CA8"/>
                </a:solidFill>
                <a:latin typeface="Arial"/>
                <a:cs typeface="Arial"/>
              </a:rPr>
              <a:t>  </a:t>
            </a:r>
            <a:r>
              <a:rPr sz="2200" spc="576" dirty="0">
                <a:solidFill>
                  <a:srgbClr val="BFC1B3"/>
                </a:solidFill>
                <a:latin typeface="Times New Roman"/>
                <a:cs typeface="Times New Roman"/>
              </a:rPr>
              <a:t>o</a:t>
            </a:r>
            <a:r>
              <a:rPr sz="2200" spc="4" dirty="0">
                <a:solidFill>
                  <a:srgbClr val="BFC1B3"/>
                </a:solidFill>
                <a:latin typeface="Times New Roman"/>
                <a:cs typeface="Times New Roman"/>
              </a:rPr>
              <a:t>_</a:t>
            </a:r>
            <a:r>
              <a:rPr sz="2200" spc="-906" dirty="0">
                <a:solidFill>
                  <a:srgbClr val="BFC1B3"/>
                </a:solidFill>
                <a:latin typeface="Times New Roman"/>
                <a:cs typeface="Times New Roman"/>
              </a:rPr>
              <a:t>2</a:t>
            </a:r>
            <a:r>
              <a:rPr sz="2200" spc="48" dirty="0">
                <a:solidFill>
                  <a:srgbClr val="BFC1B3"/>
                </a:solidFill>
                <a:latin typeface="Times New Roman"/>
                <a:cs typeface="Times New Roman"/>
              </a:rPr>
              <a:t>_</a:t>
            </a:r>
            <a:r>
              <a:rPr sz="2200" spc="152" dirty="0">
                <a:solidFill>
                  <a:srgbClr val="B1B1A3"/>
                </a:solidFill>
                <a:latin typeface="Times New Roman"/>
                <a:cs typeface="Times New Roman"/>
              </a:rPr>
              <a:t>0</a:t>
            </a:r>
            <a:endParaRPr sz="2200">
              <a:latin typeface="Times New Roman"/>
              <a:cs typeface="Times New Roman"/>
            </a:endParaRPr>
          </a:p>
        </p:txBody>
      </p:sp>
      <p:sp>
        <p:nvSpPr>
          <p:cNvPr id="7" name="object 7"/>
          <p:cNvSpPr txBox="1"/>
          <p:nvPr/>
        </p:nvSpPr>
        <p:spPr>
          <a:xfrm>
            <a:off x="4918457" y="8617672"/>
            <a:ext cx="4463830" cy="711200"/>
          </a:xfrm>
          <a:prstGeom prst="rect">
            <a:avLst/>
          </a:prstGeom>
        </p:spPr>
        <p:txBody>
          <a:bodyPr wrap="square" lIns="0" tIns="34988" rIns="0" bIns="0" rtlCol="0">
            <a:noAutofit/>
          </a:bodyPr>
          <a:lstStyle/>
          <a:p>
            <a:pPr marL="25400">
              <a:lnSpc>
                <a:spcPts val="5510"/>
              </a:lnSpc>
            </a:pPr>
            <a:r>
              <a:rPr sz="4000" spc="1038" dirty="0">
                <a:solidFill>
                  <a:srgbClr val="8C7C89"/>
                </a:solidFill>
                <a:latin typeface="Arial"/>
                <a:cs typeface="Arial"/>
              </a:rPr>
              <a:t>a</a:t>
            </a:r>
            <a:r>
              <a:rPr sz="3800" b="1" spc="3778" dirty="0">
                <a:solidFill>
                  <a:srgbClr val="6E6B6D"/>
                </a:solidFill>
                <a:latin typeface="Times New Roman"/>
                <a:cs typeface="Times New Roman"/>
              </a:rPr>
              <a:t>w</a:t>
            </a:r>
            <a:r>
              <a:rPr sz="4000" spc="772" dirty="0">
                <a:solidFill>
                  <a:srgbClr val="4B4B4B"/>
                </a:solidFill>
                <a:latin typeface="Arial"/>
                <a:cs typeface="Arial"/>
              </a:rPr>
              <a:t>-</a:t>
            </a:r>
            <a:r>
              <a:rPr sz="4000" spc="2028" dirty="0">
                <a:solidFill>
                  <a:srgbClr val="484667"/>
                </a:solidFill>
                <a:latin typeface="Arial"/>
                <a:cs typeface="Arial"/>
              </a:rPr>
              <a:t>s</a:t>
            </a:r>
            <a:r>
              <a:rPr sz="4000" spc="316" dirty="0">
                <a:solidFill>
                  <a:srgbClr val="3D6082"/>
                </a:solidFill>
                <a:latin typeface="Arial"/>
                <a:cs typeface="Arial"/>
              </a:rPr>
              <a:t>&amp;</a:t>
            </a:r>
            <a:r>
              <a:rPr sz="4000" dirty="0">
                <a:solidFill>
                  <a:srgbClr val="3D6082"/>
                </a:solidFill>
                <a:latin typeface="Arial"/>
                <a:cs typeface="Arial"/>
              </a:rPr>
              <a:t>  </a:t>
            </a:r>
            <a:r>
              <a:rPr sz="4000" spc="-450" dirty="0">
                <a:solidFill>
                  <a:srgbClr val="3D6082"/>
                </a:solidFill>
                <a:latin typeface="Arial"/>
                <a:cs typeface="Arial"/>
              </a:rPr>
              <a:t> </a:t>
            </a:r>
            <a:r>
              <a:rPr sz="3400" i="1" spc="-216" dirty="0">
                <a:solidFill>
                  <a:srgbClr val="2D2D2D"/>
                </a:solidFill>
                <a:latin typeface="Times New Roman"/>
                <a:cs typeface="Times New Roman"/>
              </a:rPr>
              <a:t>r</a:t>
            </a:r>
            <a:r>
              <a:rPr sz="3400" i="1" spc="396" dirty="0">
                <a:solidFill>
                  <a:srgbClr val="4B4B4B"/>
                </a:solidFill>
                <a:latin typeface="Times New Roman"/>
                <a:cs typeface="Times New Roman"/>
              </a:rPr>
              <a:t>.</a:t>
            </a:r>
            <a:r>
              <a:rPr sz="5200" spc="666" dirty="0">
                <a:solidFill>
                  <a:srgbClr val="4B492B"/>
                </a:solidFill>
                <a:latin typeface="Times New Roman"/>
                <a:cs typeface="Times New Roman"/>
              </a:rPr>
              <a:t>8</a:t>
            </a:r>
            <a:r>
              <a:rPr sz="5200" spc="1716" dirty="0">
                <a:solidFill>
                  <a:srgbClr val="8C7C89"/>
                </a:solidFill>
                <a:latin typeface="Times New Roman"/>
                <a:cs typeface="Times New Roman"/>
              </a:rPr>
              <a:t>3</a:t>
            </a:r>
            <a:r>
              <a:rPr sz="2800" i="1" spc="-250" dirty="0">
                <a:solidFill>
                  <a:srgbClr val="4B4B4B"/>
                </a:solidFill>
                <a:latin typeface="Arial"/>
                <a:cs typeface="Arial"/>
              </a:rPr>
              <a:t>%</a:t>
            </a:r>
            <a:endParaRPr sz="2800">
              <a:latin typeface="Arial"/>
              <a:cs typeface="Arial"/>
            </a:endParaRPr>
          </a:p>
        </p:txBody>
      </p:sp>
      <p:sp>
        <p:nvSpPr>
          <p:cNvPr id="6" name="object 6"/>
          <p:cNvSpPr txBox="1"/>
          <p:nvPr/>
        </p:nvSpPr>
        <p:spPr>
          <a:xfrm>
            <a:off x="9831832" y="8908116"/>
            <a:ext cx="2798692" cy="304800"/>
          </a:xfrm>
          <a:prstGeom prst="rect">
            <a:avLst/>
          </a:prstGeom>
        </p:spPr>
        <p:txBody>
          <a:bodyPr wrap="square" lIns="0" tIns="14222" rIns="0" bIns="0" rtlCol="0">
            <a:noAutofit/>
          </a:bodyPr>
          <a:lstStyle/>
          <a:p>
            <a:pPr marL="25400">
              <a:lnSpc>
                <a:spcPts val="2240"/>
              </a:lnSpc>
            </a:pPr>
            <a:r>
              <a:rPr sz="2000" spc="28" dirty="0">
                <a:solidFill>
                  <a:srgbClr val="85B3F4"/>
                </a:solidFill>
                <a:latin typeface="Times New Roman"/>
                <a:cs typeface="Times New Roman"/>
              </a:rPr>
              <a:t>&lt;</a:t>
            </a:r>
            <a:r>
              <a:rPr sz="2000" spc="28" dirty="0">
                <a:solidFill>
                  <a:srgbClr val="A8D4F7"/>
                </a:solidFill>
                <a:latin typeface="Times New Roman"/>
                <a:cs typeface="Times New Roman"/>
              </a:rPr>
              <a:t>T</a:t>
            </a:r>
            <a:r>
              <a:rPr sz="2000" spc="28" dirty="0">
                <a:solidFill>
                  <a:srgbClr val="99BFF2"/>
                </a:solidFill>
                <a:latin typeface="Times New Roman"/>
                <a:cs typeface="Times New Roman"/>
              </a:rPr>
              <a:t>y</a:t>
            </a:r>
            <a:r>
              <a:rPr sz="2000" spc="18" dirty="0">
                <a:solidFill>
                  <a:srgbClr val="A8D4F7"/>
                </a:solidFill>
                <a:latin typeface="Times New Roman"/>
                <a:cs typeface="Times New Roman"/>
              </a:rPr>
              <a:t>p</a:t>
            </a:r>
            <a:r>
              <a:rPr sz="2000" dirty="0">
                <a:solidFill>
                  <a:srgbClr val="99BFF2"/>
                </a:solidFill>
                <a:latin typeface="Times New Roman"/>
                <a:cs typeface="Times New Roman"/>
              </a:rPr>
              <a:t>e  </a:t>
            </a:r>
            <a:r>
              <a:rPr sz="2000" spc="308" dirty="0">
                <a:solidFill>
                  <a:srgbClr val="99BFF2"/>
                </a:solidFill>
                <a:latin typeface="Times New Roman"/>
                <a:cs typeface="Times New Roman"/>
              </a:rPr>
              <a:t> </a:t>
            </a:r>
            <a:r>
              <a:rPr sz="2000" b="1" dirty="0">
                <a:solidFill>
                  <a:srgbClr val="99BFF2"/>
                </a:solidFill>
                <a:latin typeface="Times New Roman"/>
                <a:cs typeface="Times New Roman"/>
              </a:rPr>
              <a:t>a </a:t>
            </a:r>
            <a:r>
              <a:rPr sz="2000" b="1" spc="350" dirty="0">
                <a:solidFill>
                  <a:srgbClr val="99BFF2"/>
                </a:solidFill>
                <a:latin typeface="Times New Roman"/>
                <a:cs typeface="Times New Roman"/>
              </a:rPr>
              <a:t> </a:t>
            </a:r>
            <a:r>
              <a:rPr sz="2000" spc="198" dirty="0">
                <a:solidFill>
                  <a:srgbClr val="A8D4F7"/>
                </a:solidFill>
                <a:latin typeface="Times New Roman"/>
                <a:cs typeface="Times New Roman"/>
              </a:rPr>
              <a:t>n</a:t>
            </a:r>
            <a:r>
              <a:rPr sz="2000" spc="266" dirty="0">
                <a:solidFill>
                  <a:srgbClr val="99BFF2"/>
                </a:solidFill>
                <a:latin typeface="Times New Roman"/>
                <a:cs typeface="Times New Roman"/>
              </a:rPr>
              <a:t>e</a:t>
            </a:r>
            <a:r>
              <a:rPr sz="2000" spc="-274" dirty="0">
                <a:solidFill>
                  <a:srgbClr val="A8D4F7"/>
                </a:solidFill>
                <a:latin typeface="Times New Roman"/>
                <a:cs typeface="Times New Roman"/>
              </a:rPr>
              <a:t>w</a:t>
            </a:r>
            <a:r>
              <a:rPr sz="2000" dirty="0">
                <a:solidFill>
                  <a:srgbClr val="A8D4F7"/>
                </a:solidFill>
                <a:latin typeface="Times New Roman"/>
                <a:cs typeface="Times New Roman"/>
              </a:rPr>
              <a:t>  </a:t>
            </a:r>
            <a:r>
              <a:rPr sz="2000" spc="-78" dirty="0">
                <a:solidFill>
                  <a:srgbClr val="A8D4F7"/>
                </a:solidFill>
                <a:latin typeface="Times New Roman"/>
                <a:cs typeface="Times New Roman"/>
              </a:rPr>
              <a:t> </a:t>
            </a:r>
            <a:r>
              <a:rPr sz="2000" spc="8" dirty="0">
                <a:solidFill>
                  <a:srgbClr val="A8D4F7"/>
                </a:solidFill>
                <a:latin typeface="Times New Roman"/>
                <a:cs typeface="Times New Roman"/>
              </a:rPr>
              <a:t>q</a:t>
            </a:r>
            <a:r>
              <a:rPr sz="2000" spc="298" dirty="0">
                <a:solidFill>
                  <a:srgbClr val="99BFF2"/>
                </a:solidFill>
                <a:latin typeface="Times New Roman"/>
                <a:cs typeface="Times New Roman"/>
              </a:rPr>
              <a:t>u</a:t>
            </a:r>
            <a:r>
              <a:rPr sz="2000" spc="168" dirty="0">
                <a:solidFill>
                  <a:srgbClr val="99BFF2"/>
                </a:solidFill>
                <a:latin typeface="Times New Roman"/>
                <a:cs typeface="Times New Roman"/>
              </a:rPr>
              <a:t>e</a:t>
            </a:r>
            <a:r>
              <a:rPr sz="2000" spc="626" dirty="0">
                <a:solidFill>
                  <a:srgbClr val="99BFF2"/>
                </a:solidFill>
                <a:latin typeface="Times New Roman"/>
                <a:cs typeface="Times New Roman"/>
              </a:rPr>
              <a:t>r</a:t>
            </a:r>
            <a:r>
              <a:rPr sz="2000" spc="148" dirty="0">
                <a:solidFill>
                  <a:srgbClr val="A8D4F7"/>
                </a:solidFill>
                <a:latin typeface="Times New Roman"/>
                <a:cs typeface="Times New Roman"/>
              </a:rPr>
              <a:t>y</a:t>
            </a:r>
            <a:r>
              <a:rPr sz="2000" spc="-44" dirty="0">
                <a:solidFill>
                  <a:srgbClr val="85B3F4"/>
                </a:solidFill>
                <a:latin typeface="Times New Roman"/>
                <a:cs typeface="Times New Roman"/>
              </a:rPr>
              <a:t>&gt;</a:t>
            </a:r>
            <a:endParaRPr sz="2000">
              <a:latin typeface="Times New Roman"/>
              <a:cs typeface="Times New Roman"/>
            </a:endParaRPr>
          </a:p>
        </p:txBody>
      </p:sp>
      <p:sp>
        <p:nvSpPr>
          <p:cNvPr id="5" name="object 5"/>
          <p:cNvSpPr txBox="1"/>
          <p:nvPr/>
        </p:nvSpPr>
        <p:spPr>
          <a:xfrm>
            <a:off x="5235449" y="9308302"/>
            <a:ext cx="3335662" cy="2829560"/>
          </a:xfrm>
          <a:prstGeom prst="rect">
            <a:avLst/>
          </a:prstGeom>
        </p:spPr>
        <p:txBody>
          <a:bodyPr wrap="square" lIns="0" tIns="15556" rIns="0" bIns="0" rtlCol="0">
            <a:noAutofit/>
          </a:bodyPr>
          <a:lstStyle/>
          <a:p>
            <a:pPr marL="25400" marR="48192">
              <a:lnSpc>
                <a:spcPts val="2450"/>
              </a:lnSpc>
            </a:pPr>
            <a:r>
              <a:rPr sz="2200" b="1" spc="90" dirty="0">
                <a:solidFill>
                  <a:srgbClr val="5D5D7E"/>
                </a:solidFill>
                <a:latin typeface="Times New Roman"/>
                <a:cs typeface="Times New Roman"/>
              </a:rPr>
              <a:t>&lt;</a:t>
            </a:r>
            <a:r>
              <a:rPr sz="2200" b="1" spc="148" dirty="0">
                <a:solidFill>
                  <a:srgbClr val="8C7C89"/>
                </a:solidFill>
                <a:latin typeface="Times New Roman"/>
                <a:cs typeface="Times New Roman"/>
              </a:rPr>
              <a:t>?</a:t>
            </a:r>
            <a:r>
              <a:rPr sz="2200" b="1" spc="1730" dirty="0">
                <a:solidFill>
                  <a:srgbClr val="5E5D5B"/>
                </a:solidFill>
                <a:latin typeface="Times New Roman"/>
                <a:cs typeface="Times New Roman"/>
              </a:rPr>
              <a:t>a</a:t>
            </a:r>
            <a:r>
              <a:rPr sz="2200" b="1" spc="564" dirty="0">
                <a:solidFill>
                  <a:srgbClr val="8C7C89"/>
                </a:solidFill>
                <a:latin typeface="Times New Roman"/>
                <a:cs typeface="Times New Roman"/>
              </a:rPr>
              <a:t>l</a:t>
            </a:r>
            <a:r>
              <a:rPr sz="2200" b="1" dirty="0">
                <a:solidFill>
                  <a:srgbClr val="8C7C89"/>
                </a:solidFill>
                <a:latin typeface="Times New Roman"/>
                <a:cs typeface="Times New Roman"/>
              </a:rPr>
              <a:t>  </a:t>
            </a:r>
            <a:r>
              <a:rPr sz="2200" b="1" spc="-88" dirty="0">
                <a:solidFill>
                  <a:srgbClr val="8C7C89"/>
                </a:solidFill>
                <a:latin typeface="Times New Roman"/>
                <a:cs typeface="Times New Roman"/>
              </a:rPr>
              <a:t> </a:t>
            </a:r>
            <a:r>
              <a:rPr sz="2000" spc="388" dirty="0">
                <a:solidFill>
                  <a:srgbClr val="6E6B6D"/>
                </a:solidFill>
                <a:latin typeface="Times New Roman"/>
                <a:cs typeface="Times New Roman"/>
              </a:rPr>
              <a:t>v</a:t>
            </a:r>
            <a:r>
              <a:rPr sz="2000" spc="404" dirty="0">
                <a:solidFill>
                  <a:srgbClr val="5E5D5B"/>
                </a:solidFill>
                <a:latin typeface="Times New Roman"/>
                <a:cs typeface="Times New Roman"/>
              </a:rPr>
              <a:t>e</a:t>
            </a:r>
            <a:r>
              <a:rPr sz="2000" spc="624" dirty="0">
                <a:solidFill>
                  <a:srgbClr val="6E6B6D"/>
                </a:solidFill>
                <a:latin typeface="Times New Roman"/>
                <a:cs typeface="Times New Roman"/>
              </a:rPr>
              <a:t>r</a:t>
            </a:r>
            <a:r>
              <a:rPr sz="2000" spc="568" dirty="0">
                <a:solidFill>
                  <a:srgbClr val="6E6B6D"/>
                </a:solidFill>
                <a:latin typeface="Times New Roman"/>
                <a:cs typeface="Times New Roman"/>
              </a:rPr>
              <a:t>s</a:t>
            </a:r>
            <a:r>
              <a:rPr sz="2000" spc="834" dirty="0">
                <a:solidFill>
                  <a:srgbClr val="5E5D5B"/>
                </a:solidFill>
                <a:latin typeface="Times New Roman"/>
                <a:cs typeface="Times New Roman"/>
              </a:rPr>
              <a:t>i</a:t>
            </a:r>
            <a:r>
              <a:rPr sz="2000" spc="298" dirty="0">
                <a:solidFill>
                  <a:srgbClr val="6E6B6D"/>
                </a:solidFill>
                <a:latin typeface="Times New Roman"/>
                <a:cs typeface="Times New Roman"/>
              </a:rPr>
              <a:t>o</a:t>
            </a:r>
            <a:r>
              <a:rPr sz="2000" spc="350" dirty="0">
                <a:solidFill>
                  <a:srgbClr val="5E5D5B"/>
                </a:solidFill>
                <a:latin typeface="Times New Roman"/>
                <a:cs typeface="Times New Roman"/>
              </a:rPr>
              <a:t>n=</a:t>
            </a:r>
            <a:r>
              <a:rPr sz="2000" spc="738" dirty="0">
                <a:solidFill>
                  <a:srgbClr val="8C7C89"/>
                </a:solidFill>
                <a:latin typeface="Times New Roman"/>
                <a:cs typeface="Times New Roman"/>
              </a:rPr>
              <a:t>'</a:t>
            </a:r>
            <a:r>
              <a:rPr sz="2000" spc="628" dirty="0">
                <a:solidFill>
                  <a:srgbClr val="6E6B6D"/>
                </a:solidFill>
                <a:latin typeface="Times New Roman"/>
                <a:cs typeface="Times New Roman"/>
              </a:rPr>
              <a:t>1</a:t>
            </a:r>
            <a:r>
              <a:rPr sz="2000" spc="456" dirty="0">
                <a:solidFill>
                  <a:srgbClr val="6E6B6D"/>
                </a:solidFill>
                <a:latin typeface="Times New Roman"/>
                <a:cs typeface="Times New Roman"/>
              </a:rPr>
              <a:t>.</a:t>
            </a:r>
            <a:r>
              <a:rPr sz="2000" spc="678" dirty="0">
                <a:solidFill>
                  <a:srgbClr val="8C7C89"/>
                </a:solidFill>
                <a:latin typeface="Times New Roman"/>
                <a:cs typeface="Times New Roman"/>
              </a:rPr>
              <a:t>0</a:t>
            </a:r>
            <a:r>
              <a:rPr sz="2000" spc="450" dirty="0">
                <a:solidFill>
                  <a:srgbClr val="5E5D5B"/>
                </a:solidFill>
                <a:latin typeface="Times New Roman"/>
                <a:cs typeface="Times New Roman"/>
              </a:rPr>
              <a:t>'</a:t>
            </a:r>
            <a:endParaRPr sz="2000">
              <a:latin typeface="Times New Roman"/>
              <a:cs typeface="Times New Roman"/>
            </a:endParaRPr>
          </a:p>
          <a:p>
            <a:pPr marL="25400">
              <a:lnSpc>
                <a:spcPct val="95825"/>
              </a:lnSpc>
              <a:spcBef>
                <a:spcPts val="126"/>
              </a:spcBef>
            </a:pPr>
            <a:r>
              <a:rPr sz="1800" spc="280" dirty="0">
                <a:solidFill>
                  <a:srgbClr val="5D5D7E"/>
                </a:solidFill>
                <a:latin typeface="Times New Roman"/>
                <a:cs typeface="Times New Roman"/>
              </a:rPr>
              <a:t>&lt;</a:t>
            </a:r>
            <a:r>
              <a:rPr sz="1800" spc="794" dirty="0">
                <a:solidFill>
                  <a:srgbClr val="BFC1B3"/>
                </a:solidFill>
                <a:latin typeface="Times New Roman"/>
                <a:cs typeface="Times New Roman"/>
              </a:rPr>
              <a:t>j</a:t>
            </a:r>
            <a:r>
              <a:rPr sz="1800" spc="548" dirty="0">
                <a:solidFill>
                  <a:srgbClr val="BFAC87"/>
                </a:solidFill>
                <a:latin typeface="Times New Roman"/>
                <a:cs typeface="Times New Roman"/>
              </a:rPr>
              <a:t>s</a:t>
            </a:r>
            <a:r>
              <a:rPr sz="1800" spc="734" dirty="0">
                <a:solidFill>
                  <a:srgbClr val="BFAC87"/>
                </a:solidFill>
                <a:latin typeface="Times New Roman"/>
                <a:cs typeface="Times New Roman"/>
              </a:rPr>
              <a:t>p</a:t>
            </a:r>
            <a:r>
              <a:rPr sz="1800" spc="-274" dirty="0">
                <a:solidFill>
                  <a:srgbClr val="B1B1A3"/>
                </a:solidFill>
                <a:latin typeface="Times New Roman"/>
                <a:cs typeface="Times New Roman"/>
              </a:rPr>
              <a:t>:]</a:t>
            </a:r>
            <a:r>
              <a:rPr sz="1800" dirty="0">
                <a:solidFill>
                  <a:srgbClr val="B1B1A3"/>
                </a:solidFill>
                <a:latin typeface="Times New Roman"/>
                <a:cs typeface="Times New Roman"/>
              </a:rPr>
              <a:t>    </a:t>
            </a:r>
            <a:r>
              <a:rPr sz="1800" spc="-108" dirty="0">
                <a:solidFill>
                  <a:srgbClr val="B1B1A3"/>
                </a:solidFill>
                <a:latin typeface="Times New Roman"/>
                <a:cs typeface="Times New Roman"/>
              </a:rPr>
              <a:t> </a:t>
            </a:r>
            <a:r>
              <a:rPr sz="2000" spc="388" dirty="0">
                <a:solidFill>
                  <a:srgbClr val="A16D77"/>
                </a:solidFill>
                <a:latin typeface="Times New Roman"/>
                <a:cs typeface="Times New Roman"/>
              </a:rPr>
              <a:t>v</a:t>
            </a:r>
            <a:r>
              <a:rPr sz="2000" spc="458" dirty="0">
                <a:solidFill>
                  <a:srgbClr val="A16D77"/>
                </a:solidFill>
                <a:latin typeface="Times New Roman"/>
                <a:cs typeface="Times New Roman"/>
              </a:rPr>
              <a:t>e</a:t>
            </a:r>
            <a:r>
              <a:rPr sz="2000" spc="576" dirty="0">
                <a:solidFill>
                  <a:srgbClr val="A16D77"/>
                </a:solidFill>
                <a:latin typeface="Times New Roman"/>
                <a:cs typeface="Times New Roman"/>
              </a:rPr>
              <a:t>r</a:t>
            </a:r>
            <a:r>
              <a:rPr sz="2000" spc="568" dirty="0">
                <a:solidFill>
                  <a:srgbClr val="A16D77"/>
                </a:solidFill>
                <a:latin typeface="Times New Roman"/>
                <a:cs typeface="Times New Roman"/>
              </a:rPr>
              <a:t>s</a:t>
            </a:r>
            <a:r>
              <a:rPr sz="2000" spc="784" dirty="0">
                <a:solidFill>
                  <a:srgbClr val="A16D77"/>
                </a:solidFill>
                <a:latin typeface="Times New Roman"/>
                <a:cs typeface="Times New Roman"/>
              </a:rPr>
              <a:t>i</a:t>
            </a:r>
            <a:r>
              <a:rPr sz="2000" spc="338" dirty="0">
                <a:solidFill>
                  <a:srgbClr val="A16D77"/>
                </a:solidFill>
                <a:latin typeface="Times New Roman"/>
                <a:cs typeface="Times New Roman"/>
              </a:rPr>
              <a:t>o</a:t>
            </a:r>
            <a:r>
              <a:rPr sz="2000" spc="350" dirty="0">
                <a:solidFill>
                  <a:srgbClr val="A16D77"/>
                </a:solidFill>
                <a:latin typeface="Times New Roman"/>
                <a:cs typeface="Times New Roman"/>
              </a:rPr>
              <a:t>n=</a:t>
            </a:r>
            <a:r>
              <a:rPr sz="2000" spc="432" dirty="0">
                <a:solidFill>
                  <a:srgbClr val="5D5D7E"/>
                </a:solidFill>
                <a:latin typeface="Times New Roman"/>
                <a:cs typeface="Times New Roman"/>
              </a:rPr>
              <a:t>"</a:t>
            </a:r>
            <a:r>
              <a:rPr sz="2000" spc="488" dirty="0">
                <a:solidFill>
                  <a:srgbClr val="5D5D7E"/>
                </a:solidFill>
                <a:latin typeface="Times New Roman"/>
                <a:cs typeface="Times New Roman"/>
              </a:rPr>
              <a:t>1</a:t>
            </a:r>
            <a:r>
              <a:rPr sz="2000" spc="456" dirty="0">
                <a:solidFill>
                  <a:srgbClr val="6E6B6D"/>
                </a:solidFill>
                <a:latin typeface="Times New Roman"/>
                <a:cs typeface="Times New Roman"/>
              </a:rPr>
              <a:t>.</a:t>
            </a:r>
            <a:r>
              <a:rPr sz="2000" spc="678" dirty="0">
                <a:solidFill>
                  <a:srgbClr val="6E6E8C"/>
                </a:solidFill>
                <a:latin typeface="Times New Roman"/>
                <a:cs typeface="Times New Roman"/>
              </a:rPr>
              <a:t>2</a:t>
            </a:r>
            <a:r>
              <a:rPr sz="2000" spc="282" dirty="0">
                <a:solidFill>
                  <a:srgbClr val="1C1C42"/>
                </a:solidFill>
                <a:latin typeface="Times New Roman"/>
                <a:cs typeface="Times New Roman"/>
              </a:rPr>
              <a:t>"</a:t>
            </a:r>
            <a:endParaRPr sz="2000">
              <a:latin typeface="Times New Roman"/>
              <a:cs typeface="Times New Roman"/>
            </a:endParaRPr>
          </a:p>
          <a:p>
            <a:pPr marL="202184" marR="1171564" indent="6094">
              <a:lnSpc>
                <a:spcPts val="2528"/>
              </a:lnSpc>
              <a:spcBef>
                <a:spcPts val="340"/>
              </a:spcBef>
            </a:pPr>
            <a:r>
              <a:rPr sz="2200" spc="784" dirty="0">
                <a:solidFill>
                  <a:srgbClr val="5D5D7E"/>
                </a:solidFill>
                <a:latin typeface="Times New Roman"/>
                <a:cs typeface="Times New Roman"/>
              </a:rPr>
              <a:t>p</a:t>
            </a:r>
            <a:r>
              <a:rPr sz="2200" spc="784" dirty="0">
                <a:solidFill>
                  <a:srgbClr val="6E6B6D"/>
                </a:solidFill>
                <a:latin typeface="Times New Roman"/>
                <a:cs typeface="Times New Roman"/>
              </a:rPr>
              <a:t>l</a:t>
            </a:r>
            <a:r>
              <a:rPr sz="2200" spc="784" dirty="0">
                <a:solidFill>
                  <a:srgbClr val="4B4B4B"/>
                </a:solidFill>
                <a:latin typeface="Times New Roman"/>
                <a:cs typeface="Times New Roman"/>
              </a:rPr>
              <a:t>u</a:t>
            </a:r>
            <a:r>
              <a:rPr sz="2200" spc="784" dirty="0">
                <a:solidFill>
                  <a:srgbClr val="5E5D5B"/>
                </a:solidFill>
                <a:latin typeface="Times New Roman"/>
                <a:cs typeface="Times New Roman"/>
              </a:rPr>
              <a:t>g</a:t>
            </a:r>
            <a:r>
              <a:rPr sz="2200" spc="784" dirty="0">
                <a:solidFill>
                  <a:srgbClr val="6E6B6D"/>
                </a:solidFill>
                <a:latin typeface="Times New Roman"/>
                <a:cs typeface="Times New Roman"/>
              </a:rPr>
              <a:t>i</a:t>
            </a:r>
            <a:r>
              <a:rPr sz="2200" spc="784" dirty="0">
                <a:solidFill>
                  <a:srgbClr val="4B4B4B"/>
                </a:solidFill>
                <a:latin typeface="Times New Roman"/>
                <a:cs typeface="Times New Roman"/>
              </a:rPr>
              <a:t>n </a:t>
            </a:r>
            <a:endParaRPr sz="2200">
              <a:latin typeface="Times New Roman"/>
              <a:cs typeface="Times New Roman"/>
            </a:endParaRPr>
          </a:p>
          <a:p>
            <a:pPr marL="202184" marR="1171564">
              <a:lnSpc>
                <a:spcPts val="2528"/>
              </a:lnSpc>
              <a:spcBef>
                <a:spcPts val="586"/>
              </a:spcBef>
            </a:pPr>
            <a:r>
              <a:rPr sz="2200" spc="736" dirty="0">
                <a:solidFill>
                  <a:srgbClr val="5D6BA7"/>
                </a:solidFill>
                <a:latin typeface="Times New Roman"/>
                <a:cs typeface="Times New Roman"/>
              </a:rPr>
              <a:t>"</a:t>
            </a:r>
            <a:r>
              <a:rPr sz="2200" spc="736" dirty="0">
                <a:solidFill>
                  <a:srgbClr val="4B4B4B"/>
                </a:solidFill>
                <a:latin typeface="Times New Roman"/>
                <a:cs typeface="Times New Roman"/>
              </a:rPr>
              <a:t>r</a:t>
            </a:r>
            <a:r>
              <a:rPr sz="2200" spc="736" dirty="0">
                <a:solidFill>
                  <a:srgbClr val="5E5D5B"/>
                </a:solidFill>
                <a:latin typeface="Times New Roman"/>
                <a:cs typeface="Times New Roman"/>
              </a:rPr>
              <a:t>o</a:t>
            </a:r>
            <a:r>
              <a:rPr sz="2200" spc="736" dirty="0">
                <a:solidFill>
                  <a:srgbClr val="4B4B4B"/>
                </a:solidFill>
                <a:latin typeface="Times New Roman"/>
                <a:cs typeface="Times New Roman"/>
              </a:rPr>
              <a:t>o</a:t>
            </a:r>
            <a:r>
              <a:rPr sz="2200" spc="736" dirty="0">
                <a:solidFill>
                  <a:srgbClr val="5E5D5B"/>
                </a:solidFill>
                <a:latin typeface="Times New Roman"/>
                <a:cs typeface="Times New Roman"/>
              </a:rPr>
              <a:t>t </a:t>
            </a:r>
            <a:endParaRPr sz="2000">
              <a:latin typeface="Times New Roman"/>
              <a:cs typeface="Times New Roman"/>
            </a:endParaRPr>
          </a:p>
          <a:p>
            <a:pPr marL="202184" marR="1171564">
              <a:lnSpc>
                <a:spcPts val="2298"/>
              </a:lnSpc>
              <a:spcBef>
                <a:spcPts val="586"/>
              </a:spcBef>
            </a:pPr>
            <a:r>
              <a:rPr sz="2000" spc="780" dirty="0">
                <a:solidFill>
                  <a:srgbClr val="5D6BA7"/>
                </a:solidFill>
                <a:latin typeface="Times New Roman"/>
                <a:cs typeface="Times New Roman"/>
              </a:rPr>
              <a:t>"</a:t>
            </a:r>
            <a:r>
              <a:rPr sz="2000" spc="780" dirty="0">
                <a:solidFill>
                  <a:srgbClr val="5E5D5B"/>
                </a:solidFill>
                <a:latin typeface="Times New Roman"/>
                <a:cs typeface="Times New Roman"/>
              </a:rPr>
              <a:t>s</a:t>
            </a:r>
            <a:r>
              <a:rPr sz="2000" spc="780" dirty="0">
                <a:solidFill>
                  <a:srgbClr val="6E6B6D"/>
                </a:solidFill>
                <a:latin typeface="Times New Roman"/>
                <a:cs typeface="Times New Roman"/>
              </a:rPr>
              <a:t>c</a:t>
            </a:r>
            <a:r>
              <a:rPr sz="2000" spc="780" dirty="0">
                <a:solidFill>
                  <a:srgbClr val="4B4B4B"/>
                </a:solidFill>
                <a:latin typeface="Times New Roman"/>
                <a:cs typeface="Times New Roman"/>
              </a:rPr>
              <a:t>r</a:t>
            </a:r>
            <a:r>
              <a:rPr sz="2000" spc="780" dirty="0">
                <a:solidFill>
                  <a:srgbClr val="6E6B6D"/>
                </a:solidFill>
                <a:latin typeface="Times New Roman"/>
                <a:cs typeface="Times New Roman"/>
              </a:rPr>
              <a:t>i</a:t>
            </a:r>
            <a:r>
              <a:rPr sz="2000" spc="780" dirty="0">
                <a:solidFill>
                  <a:srgbClr val="5E5D5B"/>
                </a:solidFill>
                <a:latin typeface="Times New Roman"/>
                <a:cs typeface="Times New Roman"/>
              </a:rPr>
              <a:t>p</a:t>
            </a:r>
            <a:r>
              <a:rPr sz="2000" spc="780" dirty="0">
                <a:solidFill>
                  <a:srgbClr val="4B4B4B"/>
                </a:solidFill>
                <a:latin typeface="Times New Roman"/>
                <a:cs typeface="Times New Roman"/>
              </a:rPr>
              <a:t>t</a:t>
            </a:r>
            <a:r>
              <a:rPr sz="2000" spc="780" dirty="0">
                <a:solidFill>
                  <a:srgbClr val="6E6B6D"/>
                </a:solidFill>
                <a:latin typeface="Times New Roman"/>
                <a:cs typeface="Times New Roman"/>
              </a:rPr>
              <a:t>l</a:t>
            </a:r>
            <a:r>
              <a:rPr sz="2000" spc="780" dirty="0">
                <a:solidFill>
                  <a:srgbClr val="5E5D5B"/>
                </a:solidFill>
                <a:latin typeface="Times New Roman"/>
                <a:cs typeface="Times New Roman"/>
              </a:rPr>
              <a:t>e</a:t>
            </a:r>
            <a:r>
              <a:rPr sz="2000" spc="780" dirty="0">
                <a:solidFill>
                  <a:srgbClr val="4B4B4B"/>
                </a:solidFill>
                <a:latin typeface="Times New Roman"/>
                <a:cs typeface="Times New Roman"/>
              </a:rPr>
              <a:t>t</a:t>
            </a:r>
            <a:endParaRPr sz="2000">
              <a:latin typeface="Times New Roman"/>
              <a:cs typeface="Times New Roman"/>
            </a:endParaRPr>
          </a:p>
          <a:p>
            <a:pPr marL="208280" marR="48192">
              <a:lnSpc>
                <a:spcPts val="2080"/>
              </a:lnSpc>
              <a:spcBef>
                <a:spcPts val="636"/>
              </a:spcBef>
            </a:pPr>
            <a:r>
              <a:rPr sz="2000" b="1" spc="554" dirty="0">
                <a:solidFill>
                  <a:srgbClr val="5D6BA7"/>
                </a:solidFill>
                <a:latin typeface="Times New Roman"/>
                <a:cs typeface="Times New Roman"/>
              </a:rPr>
              <a:t>"</a:t>
            </a:r>
            <a:r>
              <a:rPr sz="2000" b="1" spc="554" dirty="0">
                <a:solidFill>
                  <a:srgbClr val="6E6B6D"/>
                </a:solidFill>
                <a:latin typeface="Times New Roman"/>
                <a:cs typeface="Times New Roman"/>
              </a:rPr>
              <a:t>se</a:t>
            </a:r>
            <a:r>
              <a:rPr sz="2000" b="1" spc="554" dirty="0">
                <a:solidFill>
                  <a:srgbClr val="4B4B4B"/>
                </a:solidFill>
                <a:latin typeface="Times New Roman"/>
                <a:cs typeface="Times New Roman"/>
              </a:rPr>
              <a:t>t</a:t>
            </a:r>
            <a:r>
              <a:rPr sz="2000" b="1" spc="554" dirty="0">
                <a:solidFill>
                  <a:srgbClr val="6E6B6D"/>
                </a:solidFill>
                <a:latin typeface="Times New Roman"/>
                <a:cs typeface="Times New Roman"/>
              </a:rPr>
              <a:t>P</a:t>
            </a:r>
            <a:r>
              <a:rPr sz="2000" b="1" spc="554" dirty="0">
                <a:solidFill>
                  <a:srgbClr val="5E5D5B"/>
                </a:solidFill>
                <a:latin typeface="Times New Roman"/>
                <a:cs typeface="Times New Roman"/>
              </a:rPr>
              <a:t>ro</a:t>
            </a:r>
            <a:r>
              <a:rPr sz="2000" b="1" spc="554" dirty="0">
                <a:solidFill>
                  <a:srgbClr val="6E6B6D"/>
                </a:solidFill>
                <a:latin typeface="Times New Roman"/>
                <a:cs typeface="Times New Roman"/>
              </a:rPr>
              <a:t>pert</a:t>
            </a:r>
            <a:r>
              <a:rPr sz="2000" b="1" spc="554" dirty="0">
                <a:solidFill>
                  <a:srgbClr val="4B4B4B"/>
                </a:solidFill>
                <a:latin typeface="Times New Roman"/>
                <a:cs typeface="Times New Roman"/>
              </a:rPr>
              <a:t>y</a:t>
            </a:r>
            <a:endParaRPr sz="2000">
              <a:latin typeface="Times New Roman"/>
              <a:cs typeface="Times New Roman"/>
            </a:endParaRPr>
          </a:p>
          <a:p>
            <a:pPr marL="208280" marR="48192">
              <a:lnSpc>
                <a:spcPct val="95825"/>
              </a:lnSpc>
              <a:spcBef>
                <a:spcPts val="336"/>
              </a:spcBef>
            </a:pPr>
            <a:r>
              <a:rPr spc="742" dirty="0">
                <a:solidFill>
                  <a:srgbClr val="5D6BA7"/>
                </a:solidFill>
                <a:latin typeface="Times New Roman"/>
                <a:cs typeface="Times New Roman"/>
              </a:rPr>
              <a:t>"</a:t>
            </a:r>
            <a:r>
              <a:rPr spc="742" dirty="0">
                <a:solidFill>
                  <a:srgbClr val="4B4B4B"/>
                </a:solidFill>
                <a:latin typeface="Times New Roman"/>
                <a:cs typeface="Times New Roman"/>
              </a:rPr>
              <a:t>text</a:t>
            </a:r>
            <a:endParaRPr>
              <a:latin typeface="Times New Roman"/>
              <a:cs typeface="Times New Roman"/>
            </a:endParaRPr>
          </a:p>
          <a:p>
            <a:pPr marL="208280" marR="48192">
              <a:lnSpc>
                <a:spcPts val="2450"/>
              </a:lnSpc>
              <a:spcBef>
                <a:spcPts val="122"/>
              </a:spcBef>
            </a:pPr>
            <a:r>
              <a:rPr sz="2200" b="1" spc="202" dirty="0">
                <a:solidFill>
                  <a:srgbClr val="5D6BA7"/>
                </a:solidFill>
                <a:latin typeface="Times New Roman"/>
                <a:cs typeface="Times New Roman"/>
              </a:rPr>
              <a:t>"]</a:t>
            </a:r>
            <a:endParaRPr sz="2200">
              <a:latin typeface="Times New Roman"/>
              <a:cs typeface="Times New Roman"/>
            </a:endParaRPr>
          </a:p>
        </p:txBody>
      </p:sp>
      <p:sp>
        <p:nvSpPr>
          <p:cNvPr id="4" name="object 4"/>
          <p:cNvSpPr txBox="1"/>
          <p:nvPr/>
        </p:nvSpPr>
        <p:spPr>
          <a:xfrm>
            <a:off x="8685784" y="9328740"/>
            <a:ext cx="3837748" cy="633984"/>
          </a:xfrm>
          <a:prstGeom prst="rect">
            <a:avLst/>
          </a:prstGeom>
        </p:spPr>
        <p:txBody>
          <a:bodyPr wrap="square" lIns="0" tIns="14222" rIns="0" bIns="0" rtlCol="0">
            <a:noAutofit/>
          </a:bodyPr>
          <a:lstStyle/>
          <a:p>
            <a:pPr marL="43686" marR="38100">
              <a:lnSpc>
                <a:spcPts val="2240"/>
              </a:lnSpc>
            </a:pPr>
            <a:r>
              <a:rPr sz="2000" spc="138" dirty="0">
                <a:solidFill>
                  <a:srgbClr val="8C7C89"/>
                </a:solidFill>
                <a:latin typeface="Times New Roman"/>
                <a:cs typeface="Times New Roman"/>
              </a:rPr>
              <a:t>?</a:t>
            </a:r>
            <a:r>
              <a:rPr sz="2000" spc="138" dirty="0">
                <a:solidFill>
                  <a:srgbClr val="484667"/>
                </a:solidFill>
                <a:latin typeface="Times New Roman"/>
                <a:cs typeface="Times New Roman"/>
              </a:rPr>
              <a:t>&gt;</a:t>
            </a:r>
            <a:endParaRPr sz="2000">
              <a:latin typeface="Times New Roman"/>
              <a:cs typeface="Times New Roman"/>
            </a:endParaRPr>
          </a:p>
          <a:p>
            <a:pPr marL="25400">
              <a:lnSpc>
                <a:spcPct val="95825"/>
              </a:lnSpc>
              <a:spcBef>
                <a:spcPts val="178"/>
              </a:spcBef>
            </a:pPr>
            <a:r>
              <a:rPr sz="2000" i="1" spc="392" dirty="0">
                <a:solidFill>
                  <a:srgbClr val="A16D77"/>
                </a:solidFill>
                <a:latin typeface="Times New Roman"/>
                <a:cs typeface="Times New Roman"/>
              </a:rPr>
              <a:t>xs</a:t>
            </a:r>
            <a:r>
              <a:rPr sz="2000" i="1" spc="392" dirty="0">
                <a:solidFill>
                  <a:srgbClr val="B58E93"/>
                </a:solidFill>
                <a:latin typeface="Times New Roman"/>
                <a:cs typeface="Times New Roman"/>
              </a:rPr>
              <a:t>i</a:t>
            </a:r>
            <a:r>
              <a:rPr sz="2000" i="1" spc="392" dirty="0">
                <a:solidFill>
                  <a:srgbClr val="85545D"/>
                </a:solidFill>
                <a:latin typeface="Times New Roman"/>
                <a:cs typeface="Times New Roman"/>
              </a:rPr>
              <a:t>:</a:t>
            </a:r>
            <a:r>
              <a:rPr sz="2000" spc="392" dirty="0">
                <a:solidFill>
                  <a:srgbClr val="A16D77"/>
                </a:solidFill>
                <a:latin typeface="Times New Roman"/>
                <a:cs typeface="Times New Roman"/>
              </a:rPr>
              <a:t>no</a:t>
            </a:r>
            <a:r>
              <a:rPr sz="2000" spc="392" dirty="0">
                <a:solidFill>
                  <a:srgbClr val="85545D"/>
                </a:solidFill>
                <a:latin typeface="Times New Roman"/>
                <a:cs typeface="Times New Roman"/>
              </a:rPr>
              <a:t>N</a:t>
            </a:r>
            <a:r>
              <a:rPr sz="2000" spc="392" dirty="0">
                <a:solidFill>
                  <a:srgbClr val="A16D77"/>
                </a:solidFill>
                <a:latin typeface="Times New Roman"/>
                <a:cs typeface="Times New Roman"/>
              </a:rPr>
              <a:t>amespace8chemal</a:t>
            </a:r>
            <a:endParaRPr sz="2000">
              <a:latin typeface="Times New Roman"/>
              <a:cs typeface="Times New Roman"/>
            </a:endParaRPr>
          </a:p>
        </p:txBody>
      </p:sp>
      <p:sp>
        <p:nvSpPr>
          <p:cNvPr id="3" name="object 3"/>
          <p:cNvSpPr txBox="1"/>
          <p:nvPr/>
        </p:nvSpPr>
        <p:spPr>
          <a:xfrm>
            <a:off x="9362440" y="10621092"/>
            <a:ext cx="2643976" cy="645040"/>
          </a:xfrm>
          <a:prstGeom prst="rect">
            <a:avLst/>
          </a:prstGeom>
        </p:spPr>
        <p:txBody>
          <a:bodyPr wrap="square" lIns="0" tIns="14222" rIns="0" bIns="0" rtlCol="0">
            <a:noAutofit/>
          </a:bodyPr>
          <a:lstStyle/>
          <a:p>
            <a:pPr marL="43688">
              <a:lnSpc>
                <a:spcPts val="2240"/>
              </a:lnSpc>
            </a:pPr>
            <a:r>
              <a:rPr sz="2000" spc="494" dirty="0">
                <a:solidFill>
                  <a:srgbClr val="A16D77"/>
                </a:solidFill>
                <a:latin typeface="Times New Roman"/>
                <a:cs typeface="Times New Roman"/>
              </a:rPr>
              <a:t>re</a:t>
            </a:r>
            <a:r>
              <a:rPr sz="2000" spc="494" dirty="0">
                <a:solidFill>
                  <a:srgbClr val="85545D"/>
                </a:solidFill>
                <a:latin typeface="Times New Roman"/>
                <a:cs typeface="Times New Roman"/>
              </a:rPr>
              <a:t>a</a:t>
            </a:r>
            <a:r>
              <a:rPr sz="2000" spc="494" dirty="0">
                <a:solidFill>
                  <a:srgbClr val="A16D77"/>
                </a:solidFill>
                <a:latin typeface="Times New Roman"/>
                <a:cs typeface="Times New Roman"/>
              </a:rPr>
              <a:t>dsafe</a:t>
            </a:r>
            <a:r>
              <a:rPr sz="2000" spc="494" dirty="0">
                <a:solidFill>
                  <a:srgbClr val="B58E93"/>
                </a:solidFill>
                <a:latin typeface="Times New Roman"/>
                <a:cs typeface="Times New Roman"/>
              </a:rPr>
              <a:t>=</a:t>
            </a:r>
            <a:r>
              <a:rPr sz="2000" spc="494" dirty="0">
                <a:solidFill>
                  <a:srgbClr val="5D5D7E"/>
                </a:solidFill>
                <a:latin typeface="Times New Roman"/>
                <a:cs typeface="Times New Roman"/>
              </a:rPr>
              <a:t>"tr</a:t>
            </a:r>
            <a:r>
              <a:rPr sz="2000" spc="494" dirty="0">
                <a:solidFill>
                  <a:srgbClr val="484667"/>
                </a:solidFill>
                <a:latin typeface="Times New Roman"/>
                <a:cs typeface="Times New Roman"/>
              </a:rPr>
              <a:t>u</a:t>
            </a:r>
            <a:r>
              <a:rPr sz="2000" spc="494" dirty="0">
                <a:solidFill>
                  <a:srgbClr val="5D5D7E"/>
                </a:solidFill>
                <a:latin typeface="Times New Roman"/>
                <a:cs typeface="Times New Roman"/>
              </a:rPr>
              <a:t>e"</a:t>
            </a:r>
            <a:endParaRPr sz="2000">
              <a:latin typeface="Times New Roman"/>
              <a:cs typeface="Times New Roman"/>
            </a:endParaRPr>
          </a:p>
          <a:p>
            <a:pPr marL="25400" marR="38100">
              <a:lnSpc>
                <a:spcPct val="95825"/>
              </a:lnSpc>
              <a:spcBef>
                <a:spcPts val="38"/>
              </a:spcBef>
            </a:pPr>
            <a:r>
              <a:rPr sz="2200" spc="48" dirty="0">
                <a:solidFill>
                  <a:srgbClr val="A16D77"/>
                </a:solidFill>
                <a:latin typeface="Times New Roman"/>
                <a:cs typeface="Times New Roman"/>
              </a:rPr>
              <a:t>d</a:t>
            </a:r>
            <a:r>
              <a:rPr sz="2200" spc="392" dirty="0">
                <a:solidFill>
                  <a:srgbClr val="85545D"/>
                </a:solidFill>
                <a:latin typeface="Times New Roman"/>
                <a:cs typeface="Times New Roman"/>
              </a:rPr>
              <a:t>=</a:t>
            </a:r>
            <a:r>
              <a:rPr sz="2200" spc="398" dirty="0">
                <a:solidFill>
                  <a:srgbClr val="484667"/>
                </a:solidFill>
                <a:latin typeface="Times New Roman"/>
                <a:cs typeface="Times New Roman"/>
              </a:rPr>
              <a:t>"</a:t>
            </a:r>
            <a:r>
              <a:rPr sz="2200" spc="240" dirty="0">
                <a:solidFill>
                  <a:srgbClr val="6E6E8C"/>
                </a:solidFill>
                <a:latin typeface="Times New Roman"/>
                <a:cs typeface="Times New Roman"/>
              </a:rPr>
              <a:t>"</a:t>
            </a:r>
            <a:r>
              <a:rPr sz="2200" dirty="0">
                <a:solidFill>
                  <a:srgbClr val="6E6E8C"/>
                </a:solidFill>
                <a:latin typeface="Times New Roman"/>
                <a:cs typeface="Times New Roman"/>
              </a:rPr>
              <a:t>  </a:t>
            </a:r>
            <a:r>
              <a:rPr sz="2200" spc="38" dirty="0">
                <a:solidFill>
                  <a:srgbClr val="6E6E8C"/>
                </a:solidFill>
                <a:latin typeface="Times New Roman"/>
                <a:cs typeface="Times New Roman"/>
              </a:rPr>
              <a:t> </a:t>
            </a:r>
            <a:r>
              <a:rPr sz="2200" spc="370" dirty="0">
                <a:solidFill>
                  <a:srgbClr val="A16D77"/>
                </a:solidFill>
                <a:latin typeface="Times New Roman"/>
                <a:cs typeface="Times New Roman"/>
              </a:rPr>
              <a:t>f</a:t>
            </a:r>
            <a:r>
              <a:rPr sz="2200" spc="728" dirty="0">
                <a:solidFill>
                  <a:srgbClr val="A16D77"/>
                </a:solidFill>
                <a:latin typeface="Times New Roman"/>
                <a:cs typeface="Times New Roman"/>
              </a:rPr>
              <a:t>i</a:t>
            </a:r>
            <a:r>
              <a:rPr sz="2200" spc="782" dirty="0">
                <a:solidFill>
                  <a:srgbClr val="85545D"/>
                </a:solidFill>
                <a:latin typeface="Times New Roman"/>
                <a:cs typeface="Times New Roman"/>
              </a:rPr>
              <a:t>l</a:t>
            </a:r>
            <a:r>
              <a:rPr sz="2200" spc="270" dirty="0">
                <a:solidFill>
                  <a:srgbClr val="85545D"/>
                </a:solidFill>
                <a:latin typeface="Times New Roman"/>
                <a:cs typeface="Times New Roman"/>
              </a:rPr>
              <a:t>e</a:t>
            </a:r>
            <a:r>
              <a:rPr sz="2200" spc="294" dirty="0">
                <a:solidFill>
                  <a:srgbClr val="85545D"/>
                </a:solidFill>
                <a:latin typeface="Times New Roman"/>
                <a:cs typeface="Times New Roman"/>
              </a:rPr>
              <a:t>=</a:t>
            </a:r>
            <a:r>
              <a:rPr sz="2200" spc="440" dirty="0">
                <a:solidFill>
                  <a:srgbClr val="484667"/>
                </a:solidFill>
                <a:latin typeface="Times New Roman"/>
                <a:cs typeface="Times New Roman"/>
              </a:rPr>
              <a:t>"</a:t>
            </a:r>
            <a:r>
              <a:rPr sz="2200" spc="354" dirty="0">
                <a:solidFill>
                  <a:srgbClr val="6E6E8C"/>
                </a:solidFill>
                <a:latin typeface="Times New Roman"/>
                <a:cs typeface="Times New Roman"/>
              </a:rPr>
              <a:t>"</a:t>
            </a:r>
            <a:r>
              <a:rPr sz="2200" spc="102" dirty="0">
                <a:solidFill>
                  <a:srgbClr val="8C7C89"/>
                </a:solidFill>
                <a:latin typeface="Times New Roman"/>
                <a:cs typeface="Times New Roman"/>
              </a:rPr>
              <a:t>p</a:t>
            </a:r>
            <a:r>
              <a:rPr sz="2200" spc="196" dirty="0">
                <a:solidFill>
                  <a:srgbClr val="5D5D7E"/>
                </a:solidFill>
                <a:latin typeface="Times New Roman"/>
                <a:cs typeface="Times New Roman"/>
              </a:rPr>
              <a:t>&gt;</a:t>
            </a:r>
            <a:endParaRPr sz="2200">
              <a:latin typeface="Times New Roman"/>
              <a:cs typeface="Times New Roman"/>
            </a:endParaRPr>
          </a:p>
        </p:txBody>
      </p:sp>
      <p:sp>
        <p:nvSpPr>
          <p:cNvPr id="2" name="object 2"/>
          <p:cNvSpPr txBox="1"/>
          <p:nvPr/>
        </p:nvSpPr>
        <p:spPr>
          <a:xfrm>
            <a:off x="5936488" y="12253388"/>
            <a:ext cx="6700468" cy="958504"/>
          </a:xfrm>
          <a:prstGeom prst="rect">
            <a:avLst/>
          </a:prstGeom>
        </p:spPr>
        <p:txBody>
          <a:bodyPr wrap="square" lIns="0" tIns="14286" rIns="0" bIns="0" rtlCol="0">
            <a:noAutofit/>
          </a:bodyPr>
          <a:lstStyle/>
          <a:p>
            <a:pPr marL="25400" marR="41908">
              <a:lnSpc>
                <a:spcPts val="2250"/>
              </a:lnSpc>
            </a:pPr>
            <a:r>
              <a:rPr sz="1800" spc="326" dirty="0">
                <a:solidFill>
                  <a:srgbClr val="6E6E8C"/>
                </a:solidFill>
                <a:latin typeface="Arial"/>
                <a:cs typeface="Arial"/>
              </a:rPr>
              <a:t>&lt;</a:t>
            </a:r>
            <a:r>
              <a:rPr sz="1800" spc="300" dirty="0">
                <a:solidFill>
                  <a:srgbClr val="8C7C89"/>
                </a:solidFill>
                <a:latin typeface="Arial"/>
                <a:cs typeface="Arial"/>
              </a:rPr>
              <a:t>u</a:t>
            </a:r>
            <a:r>
              <a:rPr sz="1800" spc="268" dirty="0">
                <a:solidFill>
                  <a:srgbClr val="A58CA8"/>
                </a:solidFill>
                <a:latin typeface="Arial"/>
                <a:cs typeface="Arial"/>
              </a:rPr>
              <a:t>s</a:t>
            </a:r>
            <a:r>
              <a:rPr sz="1800" spc="312" dirty="0">
                <a:solidFill>
                  <a:srgbClr val="8C7C89"/>
                </a:solidFill>
                <a:latin typeface="Arial"/>
                <a:cs typeface="Arial"/>
              </a:rPr>
              <a:t>e</a:t>
            </a:r>
            <a:r>
              <a:rPr sz="1800" spc="356" dirty="0">
                <a:solidFill>
                  <a:srgbClr val="A58CA8"/>
                </a:solidFill>
                <a:latin typeface="Arial"/>
                <a:cs typeface="Arial"/>
              </a:rPr>
              <a:t>B</a:t>
            </a:r>
            <a:r>
              <a:rPr sz="1800" spc="312" dirty="0">
                <a:solidFill>
                  <a:srgbClr val="A58CA8"/>
                </a:solidFill>
                <a:latin typeface="Arial"/>
                <a:cs typeface="Arial"/>
              </a:rPr>
              <a:t>e</a:t>
            </a:r>
            <a:r>
              <a:rPr sz="1800" spc="312" dirty="0">
                <a:solidFill>
                  <a:srgbClr val="8C7C89"/>
                </a:solidFill>
                <a:latin typeface="Arial"/>
                <a:cs typeface="Arial"/>
              </a:rPr>
              <a:t>a</a:t>
            </a:r>
            <a:r>
              <a:rPr sz="1800" spc="300" dirty="0">
                <a:solidFill>
                  <a:srgbClr val="A58CA8"/>
                </a:solidFill>
                <a:latin typeface="Arial"/>
                <a:cs typeface="Arial"/>
              </a:rPr>
              <a:t>n</a:t>
            </a:r>
            <a:r>
              <a:rPr sz="1800" spc="146" dirty="0">
                <a:solidFill>
                  <a:srgbClr val="A58CA8"/>
                </a:solidFill>
                <a:latin typeface="Arial"/>
                <a:cs typeface="Arial"/>
              </a:rPr>
              <a:t> </a:t>
            </a:r>
            <a:r>
              <a:rPr sz="1800" spc="252" dirty="0">
                <a:solidFill>
                  <a:srgbClr val="A58CA8"/>
                </a:solidFill>
                <a:latin typeface="Arial"/>
                <a:cs typeface="Arial"/>
              </a:rPr>
              <a:t> </a:t>
            </a:r>
            <a:r>
              <a:rPr sz="2000" i="1" spc="846" dirty="0">
                <a:solidFill>
                  <a:srgbClr val="85545D"/>
                </a:solidFill>
                <a:latin typeface="Arial"/>
                <a:cs typeface="Arial"/>
              </a:rPr>
              <a:t>i</a:t>
            </a:r>
            <a:r>
              <a:rPr sz="2000" i="1" spc="180" dirty="0">
                <a:solidFill>
                  <a:srgbClr val="A16D77"/>
                </a:solidFill>
                <a:latin typeface="Arial"/>
                <a:cs typeface="Arial"/>
              </a:rPr>
              <a:t>d</a:t>
            </a:r>
            <a:r>
              <a:rPr sz="2000" i="1" spc="416" dirty="0">
                <a:solidFill>
                  <a:srgbClr val="A16D77"/>
                </a:solidFill>
                <a:latin typeface="Arial"/>
                <a:cs typeface="Arial"/>
              </a:rPr>
              <a:t>=</a:t>
            </a:r>
            <a:r>
              <a:rPr sz="2000" i="1" spc="638" dirty="0">
                <a:solidFill>
                  <a:srgbClr val="484667"/>
                </a:solidFill>
                <a:latin typeface="Arial"/>
                <a:cs typeface="Arial"/>
              </a:rPr>
              <a:t>"</a:t>
            </a:r>
            <a:r>
              <a:rPr sz="2000" i="1" spc="344" dirty="0">
                <a:solidFill>
                  <a:srgbClr val="5D5D7E"/>
                </a:solidFill>
                <a:latin typeface="Arial"/>
                <a:cs typeface="Arial"/>
              </a:rPr>
              <a:t>"</a:t>
            </a:r>
            <a:r>
              <a:rPr sz="2000" i="1" dirty="0">
                <a:solidFill>
                  <a:srgbClr val="5D5D7E"/>
                </a:solidFill>
                <a:latin typeface="Arial"/>
                <a:cs typeface="Arial"/>
              </a:rPr>
              <a:t>  </a:t>
            </a:r>
            <a:r>
              <a:rPr sz="2000" i="1" spc="-78" dirty="0">
                <a:solidFill>
                  <a:srgbClr val="5D5D7E"/>
                </a:solidFill>
                <a:latin typeface="Arial"/>
                <a:cs typeface="Arial"/>
              </a:rPr>
              <a:t> </a:t>
            </a:r>
            <a:r>
              <a:rPr sz="2000" spc="410" dirty="0">
                <a:solidFill>
                  <a:srgbClr val="A16D77"/>
                </a:solidFill>
                <a:latin typeface="Times New Roman"/>
                <a:cs typeface="Times New Roman"/>
              </a:rPr>
              <a:t>c</a:t>
            </a:r>
            <a:r>
              <a:rPr sz="2000" spc="840" dirty="0">
                <a:solidFill>
                  <a:srgbClr val="85545D"/>
                </a:solidFill>
                <a:latin typeface="Times New Roman"/>
                <a:cs typeface="Times New Roman"/>
              </a:rPr>
              <a:t>l</a:t>
            </a:r>
            <a:r>
              <a:rPr sz="2000" spc="454" dirty="0">
                <a:solidFill>
                  <a:srgbClr val="85545D"/>
                </a:solidFill>
                <a:latin typeface="Times New Roman"/>
                <a:cs typeface="Times New Roman"/>
              </a:rPr>
              <a:t>a</a:t>
            </a:r>
            <a:r>
              <a:rPr sz="2000" spc="614" dirty="0">
                <a:solidFill>
                  <a:srgbClr val="A16D77"/>
                </a:solidFill>
                <a:latin typeface="Times New Roman"/>
                <a:cs typeface="Times New Roman"/>
              </a:rPr>
              <a:t>s</a:t>
            </a:r>
            <a:r>
              <a:rPr sz="2000" spc="324" dirty="0">
                <a:solidFill>
                  <a:srgbClr val="85545D"/>
                </a:solidFill>
                <a:latin typeface="Times New Roman"/>
                <a:cs typeface="Times New Roman"/>
              </a:rPr>
              <a:t>s</a:t>
            </a:r>
            <a:r>
              <a:rPr sz="2000" spc="508" dirty="0">
                <a:solidFill>
                  <a:srgbClr val="A16D77"/>
                </a:solidFill>
                <a:latin typeface="Times New Roman"/>
                <a:cs typeface="Times New Roman"/>
              </a:rPr>
              <a:t>=</a:t>
            </a:r>
            <a:r>
              <a:rPr sz="2000" spc="578" dirty="0">
                <a:solidFill>
                  <a:srgbClr val="5D5D7E"/>
                </a:solidFill>
                <a:latin typeface="Times New Roman"/>
                <a:cs typeface="Times New Roman"/>
              </a:rPr>
              <a:t>"</a:t>
            </a:r>
            <a:r>
              <a:rPr sz="2000" spc="152" dirty="0">
                <a:solidFill>
                  <a:srgbClr val="36315B"/>
                </a:solidFill>
                <a:latin typeface="Times New Roman"/>
                <a:cs typeface="Times New Roman"/>
              </a:rPr>
              <a:t>"</a:t>
            </a:r>
            <a:r>
              <a:rPr sz="2000" dirty="0">
                <a:solidFill>
                  <a:srgbClr val="36315B"/>
                </a:solidFill>
                <a:latin typeface="Times New Roman"/>
                <a:cs typeface="Times New Roman"/>
              </a:rPr>
              <a:t>  </a:t>
            </a:r>
            <a:r>
              <a:rPr sz="2000" spc="218" dirty="0">
                <a:solidFill>
                  <a:srgbClr val="36315B"/>
                </a:solidFill>
                <a:latin typeface="Times New Roman"/>
                <a:cs typeface="Times New Roman"/>
              </a:rPr>
              <a:t> </a:t>
            </a:r>
            <a:r>
              <a:rPr sz="1800" spc="288" dirty="0">
                <a:solidFill>
                  <a:srgbClr val="A16D77"/>
                </a:solidFill>
                <a:latin typeface="Arial"/>
                <a:cs typeface="Arial"/>
              </a:rPr>
              <a:t>be</a:t>
            </a:r>
            <a:r>
              <a:rPr sz="1800" spc="338" dirty="0">
                <a:solidFill>
                  <a:srgbClr val="A16D77"/>
                </a:solidFill>
                <a:latin typeface="Arial"/>
                <a:cs typeface="Arial"/>
              </a:rPr>
              <a:t>a</a:t>
            </a:r>
            <a:r>
              <a:rPr sz="1800" spc="338" dirty="0">
                <a:solidFill>
                  <a:srgbClr val="85545D"/>
                </a:solidFill>
                <a:latin typeface="Arial"/>
                <a:cs typeface="Arial"/>
              </a:rPr>
              <a:t>n</a:t>
            </a:r>
            <a:r>
              <a:rPr sz="1800" spc="188" dirty="0">
                <a:solidFill>
                  <a:srgbClr val="A16D77"/>
                </a:solidFill>
                <a:latin typeface="Arial"/>
                <a:cs typeface="Arial"/>
              </a:rPr>
              <a:t>N</a:t>
            </a:r>
            <a:r>
              <a:rPr sz="1800" spc="68" dirty="0">
                <a:solidFill>
                  <a:srgbClr val="A16D77"/>
                </a:solidFill>
                <a:latin typeface="Arial"/>
                <a:cs typeface="Arial"/>
              </a:rPr>
              <a:t>a</a:t>
            </a:r>
            <a:r>
              <a:rPr sz="1800" spc="112" dirty="0">
                <a:solidFill>
                  <a:srgbClr val="A16D77"/>
                </a:solidFill>
                <a:latin typeface="Arial"/>
                <a:cs typeface="Arial"/>
              </a:rPr>
              <a:t>m</a:t>
            </a:r>
            <a:r>
              <a:rPr sz="1800" spc="150" dirty="0">
                <a:solidFill>
                  <a:srgbClr val="A16D77"/>
                </a:solidFill>
                <a:latin typeface="Arial"/>
                <a:cs typeface="Arial"/>
              </a:rPr>
              <a:t>e</a:t>
            </a:r>
            <a:r>
              <a:rPr sz="1800" spc="480" dirty="0">
                <a:solidFill>
                  <a:srgbClr val="A16D77"/>
                </a:solidFill>
                <a:latin typeface="Arial"/>
                <a:cs typeface="Arial"/>
              </a:rPr>
              <a:t>=</a:t>
            </a:r>
            <a:r>
              <a:rPr sz="1800" spc="338" dirty="0">
                <a:solidFill>
                  <a:srgbClr val="5D5D7E"/>
                </a:solidFill>
                <a:latin typeface="Arial"/>
                <a:cs typeface="Arial"/>
              </a:rPr>
              <a:t>n</a:t>
            </a:r>
            <a:r>
              <a:rPr sz="1800" spc="506" dirty="0">
                <a:solidFill>
                  <a:srgbClr val="5D5D7E"/>
                </a:solidFill>
                <a:latin typeface="Arial"/>
                <a:cs typeface="Arial"/>
              </a:rPr>
              <a:t>"</a:t>
            </a:r>
            <a:r>
              <a:rPr sz="1800" dirty="0">
                <a:solidFill>
                  <a:srgbClr val="5D5D7E"/>
                </a:solidFill>
                <a:latin typeface="Arial"/>
                <a:cs typeface="Arial"/>
              </a:rPr>
              <a:t>  </a:t>
            </a:r>
            <a:r>
              <a:rPr sz="1800" spc="188" dirty="0">
                <a:solidFill>
                  <a:srgbClr val="5D5D7E"/>
                </a:solidFill>
                <a:latin typeface="Arial"/>
                <a:cs typeface="Arial"/>
              </a:rPr>
              <a:t> </a:t>
            </a:r>
            <a:r>
              <a:rPr sz="1800" spc="250" dirty="0">
                <a:solidFill>
                  <a:srgbClr val="A16D77"/>
                </a:solidFill>
                <a:latin typeface="Arial"/>
                <a:cs typeface="Arial"/>
              </a:rPr>
              <a:t>s</a:t>
            </a:r>
            <a:r>
              <a:rPr sz="1800" spc="340" dirty="0">
                <a:solidFill>
                  <a:srgbClr val="A16D77"/>
                </a:solidFill>
                <a:latin typeface="Arial"/>
                <a:cs typeface="Arial"/>
              </a:rPr>
              <a:t>c</a:t>
            </a:r>
            <a:endParaRPr sz="1800">
              <a:latin typeface="Arial"/>
              <a:cs typeface="Arial"/>
            </a:endParaRPr>
          </a:p>
          <a:p>
            <a:pPr marL="702056">
              <a:lnSpc>
                <a:spcPct val="95825"/>
              </a:lnSpc>
            </a:pPr>
            <a:r>
              <a:rPr sz="2200" spc="8" dirty="0">
                <a:solidFill>
                  <a:srgbClr val="6E6E8C"/>
                </a:solidFill>
                <a:latin typeface="Times New Roman"/>
                <a:cs typeface="Times New Roman"/>
              </a:rPr>
              <a:t>&lt;</a:t>
            </a:r>
            <a:r>
              <a:rPr sz="2200" spc="288" dirty="0">
                <a:solidFill>
                  <a:srgbClr val="A58CA8"/>
                </a:solidFill>
                <a:latin typeface="Times New Roman"/>
                <a:cs typeface="Times New Roman"/>
              </a:rPr>
              <a:t>d</a:t>
            </a:r>
            <a:r>
              <a:rPr sz="2200" spc="728" dirty="0">
                <a:solidFill>
                  <a:srgbClr val="8C7C89"/>
                </a:solidFill>
                <a:latin typeface="Times New Roman"/>
                <a:cs typeface="Times New Roman"/>
              </a:rPr>
              <a:t>i</a:t>
            </a:r>
            <a:r>
              <a:rPr sz="2200" spc="658" dirty="0">
                <a:solidFill>
                  <a:srgbClr val="A58CA8"/>
                </a:solidFill>
                <a:latin typeface="Times New Roman"/>
                <a:cs typeface="Times New Roman"/>
              </a:rPr>
              <a:t>r</a:t>
            </a:r>
            <a:r>
              <a:rPr sz="2200" spc="320" dirty="0">
                <a:solidFill>
                  <a:srgbClr val="A58CA8"/>
                </a:solidFill>
                <a:latin typeface="Times New Roman"/>
                <a:cs typeface="Times New Roman"/>
              </a:rPr>
              <a:t>e</a:t>
            </a:r>
            <a:r>
              <a:rPr sz="2200" spc="366" dirty="0">
                <a:solidFill>
                  <a:srgbClr val="A58CA8"/>
                </a:solidFill>
                <a:latin typeface="Times New Roman"/>
                <a:cs typeface="Times New Roman"/>
              </a:rPr>
              <a:t>c</a:t>
            </a:r>
            <a:r>
              <a:rPr sz="2200" spc="830" dirty="0">
                <a:solidFill>
                  <a:srgbClr val="A58CA8"/>
                </a:solidFill>
                <a:latin typeface="Times New Roman"/>
                <a:cs typeface="Times New Roman"/>
              </a:rPr>
              <a:t>t</a:t>
            </a:r>
            <a:r>
              <a:rPr sz="2200" spc="690" dirty="0">
                <a:solidFill>
                  <a:srgbClr val="8C7C89"/>
                </a:solidFill>
                <a:latin typeface="Times New Roman"/>
                <a:cs typeface="Times New Roman"/>
              </a:rPr>
              <a:t>i</a:t>
            </a:r>
            <a:r>
              <a:rPr sz="2200" spc="388" dirty="0">
                <a:solidFill>
                  <a:srgbClr val="8C7C89"/>
                </a:solidFill>
                <a:latin typeface="Times New Roman"/>
                <a:cs typeface="Times New Roman"/>
              </a:rPr>
              <a:t>v</a:t>
            </a:r>
            <a:r>
              <a:rPr sz="2200" spc="414" dirty="0">
                <a:solidFill>
                  <a:srgbClr val="8C7C89"/>
                </a:solidFill>
                <a:latin typeface="Times New Roman"/>
                <a:cs typeface="Times New Roman"/>
              </a:rPr>
              <a:t>e</a:t>
            </a:r>
            <a:r>
              <a:rPr sz="2200" spc="366" dirty="0">
                <a:solidFill>
                  <a:srgbClr val="6E6B6D"/>
                </a:solidFill>
                <a:latin typeface="Times New Roman"/>
                <a:cs typeface="Times New Roman"/>
              </a:rPr>
              <a:t>.</a:t>
            </a:r>
            <a:r>
              <a:rPr sz="2200" spc="576" dirty="0">
                <a:solidFill>
                  <a:srgbClr val="A58CA8"/>
                </a:solidFill>
                <a:latin typeface="Times New Roman"/>
                <a:cs typeface="Times New Roman"/>
              </a:rPr>
              <a:t>p</a:t>
            </a:r>
            <a:r>
              <a:rPr sz="2200" spc="270" dirty="0">
                <a:solidFill>
                  <a:srgbClr val="8C7C89"/>
                </a:solidFill>
                <a:latin typeface="Times New Roman"/>
                <a:cs typeface="Times New Roman"/>
              </a:rPr>
              <a:t>a</a:t>
            </a:r>
            <a:r>
              <a:rPr sz="2200" spc="332" dirty="0">
                <a:solidFill>
                  <a:srgbClr val="A58CA8"/>
                </a:solidFill>
                <a:latin typeface="Times New Roman"/>
                <a:cs typeface="Times New Roman"/>
              </a:rPr>
              <a:t>g</a:t>
            </a:r>
            <a:r>
              <a:rPr sz="2200" spc="260" dirty="0">
                <a:solidFill>
                  <a:srgbClr val="8C7C89"/>
                </a:solidFill>
                <a:latin typeface="Times New Roman"/>
                <a:cs typeface="Times New Roman"/>
              </a:rPr>
              <a:t>e</a:t>
            </a:r>
            <a:r>
              <a:rPr sz="2200" dirty="0">
                <a:solidFill>
                  <a:srgbClr val="8C7C89"/>
                </a:solidFill>
                <a:latin typeface="Times New Roman"/>
                <a:cs typeface="Times New Roman"/>
              </a:rPr>
              <a:t>  </a:t>
            </a:r>
            <a:r>
              <a:rPr sz="2200" spc="-150" dirty="0">
                <a:solidFill>
                  <a:srgbClr val="8C7C89"/>
                </a:solidFill>
                <a:latin typeface="Times New Roman"/>
                <a:cs typeface="Times New Roman"/>
              </a:rPr>
              <a:t> </a:t>
            </a:r>
            <a:r>
              <a:rPr sz="2000" spc="744" dirty="0">
                <a:solidFill>
                  <a:srgbClr val="A16D77"/>
                </a:solidFill>
                <a:latin typeface="Times New Roman"/>
                <a:cs typeface="Times New Roman"/>
              </a:rPr>
              <a:t>i</a:t>
            </a:r>
            <a:r>
              <a:rPr sz="2000" spc="568" dirty="0">
                <a:solidFill>
                  <a:srgbClr val="A16D77"/>
                </a:solidFill>
                <a:latin typeface="Times New Roman"/>
                <a:cs typeface="Times New Roman"/>
              </a:rPr>
              <a:t>s</a:t>
            </a:r>
            <a:r>
              <a:rPr sz="2000" spc="70" dirty="0">
                <a:solidFill>
                  <a:srgbClr val="85545D"/>
                </a:solidFill>
                <a:latin typeface="Times New Roman"/>
                <a:cs typeface="Times New Roman"/>
              </a:rPr>
              <a:t>T</a:t>
            </a:r>
            <a:r>
              <a:rPr sz="2000" spc="538" dirty="0">
                <a:solidFill>
                  <a:srgbClr val="A16D77"/>
                </a:solidFill>
                <a:latin typeface="Times New Roman"/>
                <a:cs typeface="Times New Roman"/>
              </a:rPr>
              <a:t>h</a:t>
            </a:r>
            <a:r>
              <a:rPr sz="2000" spc="624" dirty="0">
                <a:solidFill>
                  <a:srgbClr val="85545D"/>
                </a:solidFill>
                <a:latin typeface="Times New Roman"/>
                <a:cs typeface="Times New Roman"/>
              </a:rPr>
              <a:t>r</a:t>
            </a:r>
            <a:r>
              <a:rPr sz="2000" spc="404" dirty="0">
                <a:solidFill>
                  <a:srgbClr val="A16D77"/>
                </a:solidFill>
                <a:latin typeface="Times New Roman"/>
                <a:cs typeface="Times New Roman"/>
              </a:rPr>
              <a:t>e</a:t>
            </a:r>
            <a:r>
              <a:rPr sz="2000" spc="458" dirty="0">
                <a:solidFill>
                  <a:srgbClr val="A16D77"/>
                </a:solidFill>
                <a:latin typeface="Times New Roman"/>
                <a:cs typeface="Times New Roman"/>
              </a:rPr>
              <a:t>a</a:t>
            </a:r>
            <a:r>
              <a:rPr sz="2000" spc="338" dirty="0">
                <a:solidFill>
                  <a:srgbClr val="85545D"/>
                </a:solidFill>
                <a:latin typeface="Times New Roman"/>
                <a:cs typeface="Times New Roman"/>
              </a:rPr>
              <a:t>d</a:t>
            </a:r>
            <a:r>
              <a:rPr sz="2000" spc="614" dirty="0">
                <a:solidFill>
                  <a:srgbClr val="A16D77"/>
                </a:solidFill>
                <a:latin typeface="Times New Roman"/>
                <a:cs typeface="Times New Roman"/>
              </a:rPr>
              <a:t>s</a:t>
            </a:r>
            <a:r>
              <a:rPr sz="2000" spc="458" dirty="0">
                <a:solidFill>
                  <a:srgbClr val="A16D77"/>
                </a:solidFill>
                <a:latin typeface="Times New Roman"/>
                <a:cs typeface="Times New Roman"/>
              </a:rPr>
              <a:t>a</a:t>
            </a:r>
            <a:r>
              <a:rPr sz="2000" spc="680" dirty="0">
                <a:solidFill>
                  <a:srgbClr val="A16D77"/>
                </a:solidFill>
                <a:latin typeface="Times New Roman"/>
                <a:cs typeface="Times New Roman"/>
              </a:rPr>
              <a:t>f</a:t>
            </a:r>
            <a:r>
              <a:rPr sz="2000" spc="404" dirty="0">
                <a:solidFill>
                  <a:srgbClr val="A16D77"/>
                </a:solidFill>
                <a:latin typeface="Times New Roman"/>
                <a:cs typeface="Times New Roman"/>
              </a:rPr>
              <a:t>e</a:t>
            </a:r>
            <a:r>
              <a:rPr sz="2000" spc="358" dirty="0">
                <a:solidFill>
                  <a:srgbClr val="85545D"/>
                </a:solidFill>
                <a:latin typeface="Times New Roman"/>
                <a:cs typeface="Times New Roman"/>
              </a:rPr>
              <a:t>=</a:t>
            </a:r>
            <a:r>
              <a:rPr sz="2000" spc="432" dirty="0">
                <a:solidFill>
                  <a:srgbClr val="5D5D7E"/>
                </a:solidFill>
                <a:latin typeface="Times New Roman"/>
                <a:cs typeface="Times New Roman"/>
              </a:rPr>
              <a:t>"</a:t>
            </a:r>
            <a:r>
              <a:rPr sz="2000" spc="888" dirty="0">
                <a:solidFill>
                  <a:srgbClr val="5D5D7E"/>
                </a:solidFill>
                <a:latin typeface="Times New Roman"/>
                <a:cs typeface="Times New Roman"/>
              </a:rPr>
              <a:t>t</a:t>
            </a:r>
            <a:r>
              <a:rPr sz="2000" spc="530" dirty="0">
                <a:solidFill>
                  <a:srgbClr val="484667"/>
                </a:solidFill>
                <a:latin typeface="Times New Roman"/>
                <a:cs typeface="Times New Roman"/>
              </a:rPr>
              <a:t>r</a:t>
            </a:r>
            <a:r>
              <a:rPr sz="2000" spc="538" dirty="0">
                <a:solidFill>
                  <a:srgbClr val="5D5D7E"/>
                </a:solidFill>
                <a:latin typeface="Times New Roman"/>
                <a:cs typeface="Times New Roman"/>
              </a:rPr>
              <a:t>u</a:t>
            </a:r>
            <a:r>
              <a:rPr sz="2000" spc="458" dirty="0">
                <a:solidFill>
                  <a:srgbClr val="484667"/>
                </a:solidFill>
                <a:latin typeface="Times New Roman"/>
                <a:cs typeface="Times New Roman"/>
              </a:rPr>
              <a:t>e</a:t>
            </a:r>
            <a:r>
              <a:rPr sz="2000" spc="306" dirty="0">
                <a:solidFill>
                  <a:srgbClr val="5D5D7E"/>
                </a:solidFill>
                <a:latin typeface="Times New Roman"/>
                <a:cs typeface="Times New Roman"/>
              </a:rPr>
              <a:t>'</a:t>
            </a:r>
            <a:endParaRPr sz="2000">
              <a:latin typeface="Times New Roman"/>
              <a:cs typeface="Times New Roman"/>
            </a:endParaRPr>
          </a:p>
          <a:p>
            <a:pPr marL="702056" marR="41908">
              <a:lnSpc>
                <a:spcPct val="95825"/>
              </a:lnSpc>
              <a:spcBef>
                <a:spcPts val="200"/>
              </a:spcBef>
            </a:pPr>
            <a:r>
              <a:rPr sz="2000" spc="120" dirty="0">
                <a:solidFill>
                  <a:srgbClr val="6E6E8C"/>
                </a:solidFill>
                <a:latin typeface="Times New Roman"/>
                <a:cs typeface="Times New Roman"/>
              </a:rPr>
              <a:t>&lt;</a:t>
            </a:r>
            <a:r>
              <a:rPr sz="2000" spc="338" dirty="0">
                <a:solidFill>
                  <a:srgbClr val="A58CA8"/>
                </a:solidFill>
                <a:latin typeface="Times New Roman"/>
                <a:cs typeface="Times New Roman"/>
              </a:rPr>
              <a:t>d</a:t>
            </a:r>
            <a:r>
              <a:rPr sz="2000" spc="834" dirty="0">
                <a:solidFill>
                  <a:srgbClr val="A58CA8"/>
                </a:solidFill>
                <a:latin typeface="Times New Roman"/>
                <a:cs typeface="Times New Roman"/>
              </a:rPr>
              <a:t>i</a:t>
            </a:r>
            <a:r>
              <a:rPr sz="2000" spc="722" dirty="0">
                <a:solidFill>
                  <a:srgbClr val="A58CA8"/>
                </a:solidFill>
                <a:latin typeface="Times New Roman"/>
                <a:cs typeface="Times New Roman"/>
              </a:rPr>
              <a:t>r</a:t>
            </a:r>
            <a:r>
              <a:rPr sz="2000" spc="458" dirty="0">
                <a:solidFill>
                  <a:srgbClr val="A58CA8"/>
                </a:solidFill>
                <a:latin typeface="Times New Roman"/>
                <a:cs typeface="Times New Roman"/>
              </a:rPr>
              <a:t>e</a:t>
            </a:r>
            <a:r>
              <a:rPr sz="2000" spc="404" dirty="0">
                <a:solidFill>
                  <a:srgbClr val="A58CA8"/>
                </a:solidFill>
                <a:latin typeface="Times New Roman"/>
                <a:cs typeface="Times New Roman"/>
              </a:rPr>
              <a:t>c</a:t>
            </a:r>
            <a:r>
              <a:rPr sz="2000" spc="888" dirty="0">
                <a:solidFill>
                  <a:srgbClr val="A58CA8"/>
                </a:solidFill>
                <a:latin typeface="Times New Roman"/>
                <a:cs typeface="Times New Roman"/>
              </a:rPr>
              <a:t>t</a:t>
            </a:r>
            <a:r>
              <a:rPr sz="2000" spc="640" dirty="0">
                <a:solidFill>
                  <a:srgbClr val="A58CA8"/>
                </a:solidFill>
                <a:latin typeface="Times New Roman"/>
                <a:cs typeface="Times New Roman"/>
              </a:rPr>
              <a:t>i</a:t>
            </a:r>
            <a:r>
              <a:rPr sz="2000" spc="578" dirty="0">
                <a:solidFill>
                  <a:srgbClr val="A58CA8"/>
                </a:solidFill>
                <a:latin typeface="Times New Roman"/>
                <a:cs typeface="Times New Roman"/>
              </a:rPr>
              <a:t>v</a:t>
            </a:r>
            <a:r>
              <a:rPr sz="2000" spc="502" dirty="0">
                <a:solidFill>
                  <a:srgbClr val="A58CA8"/>
                </a:solidFill>
                <a:latin typeface="Times New Roman"/>
                <a:cs typeface="Times New Roman"/>
              </a:rPr>
              <a:t>e</a:t>
            </a:r>
            <a:r>
              <a:rPr sz="2000" spc="406" dirty="0">
                <a:solidFill>
                  <a:srgbClr val="8C7C89"/>
                </a:solidFill>
                <a:latin typeface="Times New Roman"/>
                <a:cs typeface="Times New Roman"/>
              </a:rPr>
              <a:t>.</a:t>
            </a:r>
            <a:r>
              <a:rPr sz="2000" spc="1072" dirty="0">
                <a:solidFill>
                  <a:srgbClr val="B39CB5"/>
                </a:solidFill>
                <a:latin typeface="Times New Roman"/>
                <a:cs typeface="Times New Roman"/>
              </a:rPr>
              <a:t>i</a:t>
            </a:r>
            <a:r>
              <a:rPr sz="2000" spc="338" dirty="0">
                <a:solidFill>
                  <a:srgbClr val="A58CA8"/>
                </a:solidFill>
                <a:latin typeface="Times New Roman"/>
                <a:cs typeface="Times New Roman"/>
              </a:rPr>
              <a:t>n</a:t>
            </a:r>
            <a:r>
              <a:rPr sz="2000" spc="404" dirty="0">
                <a:solidFill>
                  <a:srgbClr val="A58CA8"/>
                </a:solidFill>
                <a:latin typeface="Times New Roman"/>
                <a:cs typeface="Times New Roman"/>
              </a:rPr>
              <a:t>c</a:t>
            </a:r>
            <a:r>
              <a:rPr sz="2000" spc="888" dirty="0">
                <a:solidFill>
                  <a:srgbClr val="A58CA8"/>
                </a:solidFill>
                <a:latin typeface="Times New Roman"/>
                <a:cs typeface="Times New Roman"/>
              </a:rPr>
              <a:t>l</a:t>
            </a:r>
            <a:r>
              <a:rPr sz="2000" spc="298" dirty="0">
                <a:solidFill>
                  <a:srgbClr val="A58CA8"/>
                </a:solidFill>
                <a:latin typeface="Times New Roman"/>
                <a:cs typeface="Times New Roman"/>
              </a:rPr>
              <a:t>u</a:t>
            </a:r>
            <a:r>
              <a:rPr sz="2000" spc="388" dirty="0">
                <a:solidFill>
                  <a:srgbClr val="A58CA8"/>
                </a:solidFill>
                <a:latin typeface="Times New Roman"/>
                <a:cs typeface="Times New Roman"/>
              </a:rPr>
              <a:t>d</a:t>
            </a:r>
            <a:r>
              <a:rPr sz="2000" spc="352" dirty="0">
                <a:solidFill>
                  <a:srgbClr val="A58CA8"/>
                </a:solidFill>
                <a:latin typeface="Times New Roman"/>
                <a:cs typeface="Times New Roman"/>
              </a:rPr>
              <a:t>e</a:t>
            </a:r>
            <a:r>
              <a:rPr sz="2000" dirty="0">
                <a:solidFill>
                  <a:srgbClr val="A58CA8"/>
                </a:solidFill>
                <a:latin typeface="Times New Roman"/>
                <a:cs typeface="Times New Roman"/>
              </a:rPr>
              <a:t>  </a:t>
            </a:r>
            <a:r>
              <a:rPr sz="2000" spc="38" dirty="0">
                <a:solidFill>
                  <a:srgbClr val="A58CA8"/>
                </a:solidFill>
                <a:latin typeface="Times New Roman"/>
                <a:cs typeface="Times New Roman"/>
              </a:rPr>
              <a:t> </a:t>
            </a:r>
            <a:r>
              <a:rPr sz="2000" spc="690" dirty="0">
                <a:solidFill>
                  <a:srgbClr val="A16D77"/>
                </a:solidFill>
                <a:latin typeface="Times New Roman"/>
                <a:cs typeface="Times New Roman"/>
              </a:rPr>
              <a:t>i</a:t>
            </a:r>
            <a:r>
              <a:rPr sz="2000" spc="200" dirty="0">
                <a:solidFill>
                  <a:srgbClr val="A16D77"/>
                </a:solidFill>
                <a:latin typeface="Times New Roman"/>
                <a:cs typeface="Times New Roman"/>
              </a:rPr>
              <a:t>d</a:t>
            </a:r>
            <a:r>
              <a:rPr sz="2000" spc="502" dirty="0">
                <a:solidFill>
                  <a:srgbClr val="85545D"/>
                </a:solidFill>
                <a:latin typeface="Times New Roman"/>
                <a:cs typeface="Times New Roman"/>
              </a:rPr>
              <a:t>=</a:t>
            </a:r>
            <a:r>
              <a:rPr sz="2000" spc="568" dirty="0">
                <a:solidFill>
                  <a:srgbClr val="5D5D7E"/>
                </a:solidFill>
                <a:latin typeface="Times New Roman"/>
                <a:cs typeface="Times New Roman"/>
              </a:rPr>
              <a:t>"</a:t>
            </a:r>
            <a:r>
              <a:rPr sz="2000" spc="332" dirty="0">
                <a:solidFill>
                  <a:srgbClr val="1C1C42"/>
                </a:solidFill>
                <a:latin typeface="Times New Roman"/>
                <a:cs typeface="Times New Roman"/>
              </a:rPr>
              <a:t>"</a:t>
            </a:r>
            <a:r>
              <a:rPr sz="2000" dirty="0">
                <a:solidFill>
                  <a:srgbClr val="1C1C42"/>
                </a:solidFill>
                <a:latin typeface="Times New Roman"/>
                <a:cs typeface="Times New Roman"/>
              </a:rPr>
              <a:t>  </a:t>
            </a:r>
            <a:r>
              <a:rPr sz="2000" spc="178" dirty="0">
                <a:solidFill>
                  <a:srgbClr val="1C1C42"/>
                </a:solidFill>
                <a:latin typeface="Times New Roman"/>
                <a:cs typeface="Times New Roman"/>
              </a:rPr>
              <a:t> </a:t>
            </a:r>
            <a:r>
              <a:rPr sz="2000" spc="384" dirty="0">
                <a:solidFill>
                  <a:srgbClr val="A16D77"/>
                </a:solidFill>
                <a:latin typeface="Times New Roman"/>
                <a:cs typeface="Times New Roman"/>
              </a:rPr>
              <a:t>f</a:t>
            </a:r>
            <a:r>
              <a:rPr sz="2000" spc="784" dirty="0">
                <a:solidFill>
                  <a:srgbClr val="A16D77"/>
                </a:solidFill>
                <a:latin typeface="Times New Roman"/>
                <a:cs typeface="Times New Roman"/>
              </a:rPr>
              <a:t>i</a:t>
            </a:r>
            <a:r>
              <a:rPr sz="2000" spc="888" dirty="0">
                <a:solidFill>
                  <a:srgbClr val="A16D77"/>
                </a:solidFill>
                <a:latin typeface="Times New Roman"/>
                <a:cs typeface="Times New Roman"/>
              </a:rPr>
              <a:t>l</a:t>
            </a:r>
            <a:r>
              <a:rPr sz="2000" spc="220" dirty="0">
                <a:solidFill>
                  <a:srgbClr val="A16D77"/>
                </a:solidFill>
                <a:latin typeface="Times New Roman"/>
                <a:cs typeface="Times New Roman"/>
              </a:rPr>
              <a:t>e</a:t>
            </a:r>
            <a:r>
              <a:rPr sz="2000" spc="502" dirty="0">
                <a:solidFill>
                  <a:srgbClr val="85545D"/>
                </a:solidFill>
                <a:latin typeface="Times New Roman"/>
                <a:cs typeface="Times New Roman"/>
              </a:rPr>
              <a:t>=</a:t>
            </a:r>
            <a:r>
              <a:rPr sz="2000" spc="618" dirty="0">
                <a:solidFill>
                  <a:srgbClr val="5D5D7E"/>
                </a:solidFill>
                <a:latin typeface="Times New Roman"/>
                <a:cs typeface="Times New Roman"/>
              </a:rPr>
              <a:t>"</a:t>
            </a:r>
            <a:r>
              <a:rPr sz="2000" spc="282" dirty="0">
                <a:solidFill>
                  <a:srgbClr val="1C1C42"/>
                </a:solidFill>
                <a:latin typeface="Times New Roman"/>
                <a:cs typeface="Times New Roman"/>
              </a:rPr>
              <a:t>"</a:t>
            </a:r>
            <a:r>
              <a:rPr sz="2000" spc="784" dirty="0">
                <a:solidFill>
                  <a:srgbClr val="B58E93"/>
                </a:solidFill>
                <a:latin typeface="Times New Roman"/>
                <a:cs typeface="Times New Roman"/>
              </a:rPr>
              <a:t>/</a:t>
            </a:r>
            <a:r>
              <a:rPr sz="2000" spc="210" dirty="0">
                <a:solidFill>
                  <a:srgbClr val="5D5D7E"/>
                </a:solidFill>
                <a:latin typeface="Times New Roman"/>
                <a:cs typeface="Times New Roman"/>
              </a:rPr>
              <a:t>&gt;</a:t>
            </a:r>
            <a:endParaRPr sz="2000">
              <a:latin typeface="Times New Roman"/>
              <a:cs typeface="Times New Roman"/>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5" name="object 5"/>
          <p:cNvSpPr txBox="1"/>
          <p:nvPr/>
        </p:nvSpPr>
        <p:spPr>
          <a:xfrm>
            <a:off x="7436104" y="1249130"/>
            <a:ext cx="5916604" cy="990600"/>
          </a:xfrm>
          <a:prstGeom prst="rect">
            <a:avLst/>
          </a:prstGeom>
        </p:spPr>
        <p:txBody>
          <a:bodyPr wrap="square" lIns="0" tIns="49276" rIns="0" bIns="0" rtlCol="0">
            <a:noAutofit/>
          </a:bodyPr>
          <a:lstStyle/>
          <a:p>
            <a:pPr marL="25400">
              <a:lnSpc>
                <a:spcPts val="7758"/>
              </a:lnSpc>
            </a:pPr>
            <a:r>
              <a:rPr sz="7400" spc="-196" dirty="0">
                <a:solidFill>
                  <a:srgbClr val="F6F6F2"/>
                </a:solidFill>
                <a:latin typeface="Arial"/>
                <a:cs typeface="Arial"/>
              </a:rPr>
              <a:t>MENGAKSES</a:t>
            </a:r>
            <a:endParaRPr sz="7400">
              <a:latin typeface="Arial"/>
              <a:cs typeface="Arial"/>
            </a:endParaRPr>
          </a:p>
        </p:txBody>
      </p:sp>
      <p:sp>
        <p:nvSpPr>
          <p:cNvPr id="4" name="object 4"/>
          <p:cNvSpPr txBox="1"/>
          <p:nvPr/>
        </p:nvSpPr>
        <p:spPr>
          <a:xfrm>
            <a:off x="13489433" y="1249130"/>
            <a:ext cx="3626858" cy="990600"/>
          </a:xfrm>
          <a:prstGeom prst="rect">
            <a:avLst/>
          </a:prstGeom>
        </p:spPr>
        <p:txBody>
          <a:bodyPr wrap="square" lIns="0" tIns="49276" rIns="0" bIns="0" rtlCol="0">
            <a:noAutofit/>
          </a:bodyPr>
          <a:lstStyle/>
          <a:p>
            <a:pPr marL="25400">
              <a:lnSpc>
                <a:spcPts val="7758"/>
              </a:lnSpc>
            </a:pPr>
            <a:r>
              <a:rPr sz="7400" spc="-558" dirty="0">
                <a:solidFill>
                  <a:srgbClr val="F6F6F2"/>
                </a:solidFill>
                <a:latin typeface="Arial"/>
                <a:cs typeface="Arial"/>
              </a:rPr>
              <a:t>SERVER</a:t>
            </a:r>
            <a:endParaRPr sz="7400">
              <a:latin typeface="Arial"/>
              <a:cs typeface="Arial"/>
            </a:endParaRPr>
          </a:p>
        </p:txBody>
      </p:sp>
      <p:sp>
        <p:nvSpPr>
          <p:cNvPr id="3" name="object 3"/>
          <p:cNvSpPr txBox="1"/>
          <p:nvPr/>
        </p:nvSpPr>
        <p:spPr>
          <a:xfrm>
            <a:off x="15988792" y="12042259"/>
            <a:ext cx="3018236" cy="482598"/>
          </a:xfrm>
          <a:prstGeom prst="rect">
            <a:avLst/>
          </a:prstGeom>
        </p:spPr>
        <p:txBody>
          <a:bodyPr wrap="square" lIns="0" tIns="23368" rIns="0" bIns="0" rtlCol="0">
            <a:noAutofit/>
          </a:bodyPr>
          <a:lstStyle/>
          <a:p>
            <a:pPr marL="25400">
              <a:lnSpc>
                <a:spcPts val="3678"/>
              </a:lnSpc>
            </a:pPr>
            <a:r>
              <a:rPr sz="3400" b="1" spc="-188" dirty="0">
                <a:solidFill>
                  <a:srgbClr val="1C1D1D"/>
                </a:solidFill>
                <a:latin typeface="Arial"/>
                <a:cs typeface="Arial"/>
              </a:rPr>
              <a:t>Server Location</a:t>
            </a:r>
            <a:endParaRPr sz="3400">
              <a:latin typeface="Arial"/>
              <a:cs typeface="Arial"/>
            </a:endParaRPr>
          </a:p>
        </p:txBody>
      </p:sp>
      <p:sp>
        <p:nvSpPr>
          <p:cNvPr id="2" name="object 2"/>
          <p:cNvSpPr txBox="1"/>
          <p:nvPr/>
        </p:nvSpPr>
        <p:spPr>
          <a:xfrm>
            <a:off x="5418329" y="12229726"/>
            <a:ext cx="1999278" cy="431800"/>
          </a:xfrm>
          <a:prstGeom prst="rect">
            <a:avLst/>
          </a:prstGeom>
        </p:spPr>
        <p:txBody>
          <a:bodyPr wrap="square" lIns="0" tIns="20764" rIns="0" bIns="0" rtlCol="0">
            <a:noAutofit/>
          </a:bodyPr>
          <a:lstStyle/>
          <a:p>
            <a:pPr marL="25400">
              <a:lnSpc>
                <a:spcPts val="3270"/>
              </a:lnSpc>
            </a:pPr>
            <a:r>
              <a:rPr sz="3000" b="1" spc="90" dirty="0">
                <a:solidFill>
                  <a:srgbClr val="1C1D1D"/>
                </a:solidFill>
                <a:latin typeface="Arial"/>
                <a:cs typeface="Arial"/>
              </a:rPr>
              <a:t>Computer</a:t>
            </a:r>
            <a:endParaRPr sz="3000">
              <a:latin typeface="Arial"/>
              <a:cs typeface="Arial"/>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4" name="object 4"/>
          <p:cNvSpPr txBox="1"/>
          <p:nvPr/>
        </p:nvSpPr>
        <p:spPr>
          <a:xfrm>
            <a:off x="7436104" y="1249130"/>
            <a:ext cx="5916604" cy="990600"/>
          </a:xfrm>
          <a:prstGeom prst="rect">
            <a:avLst/>
          </a:prstGeom>
        </p:spPr>
        <p:txBody>
          <a:bodyPr wrap="square" lIns="0" tIns="49276" rIns="0" bIns="0" rtlCol="0">
            <a:noAutofit/>
          </a:bodyPr>
          <a:lstStyle/>
          <a:p>
            <a:pPr marL="25400">
              <a:lnSpc>
                <a:spcPts val="7758"/>
              </a:lnSpc>
            </a:pPr>
            <a:r>
              <a:rPr sz="7400" spc="-196" dirty="0">
                <a:solidFill>
                  <a:srgbClr val="F6F6F2"/>
                </a:solidFill>
                <a:latin typeface="Arial"/>
                <a:cs typeface="Arial"/>
              </a:rPr>
              <a:t>MENGAKSES</a:t>
            </a:r>
            <a:endParaRPr sz="7400">
              <a:latin typeface="Arial"/>
              <a:cs typeface="Arial"/>
            </a:endParaRPr>
          </a:p>
        </p:txBody>
      </p:sp>
      <p:sp>
        <p:nvSpPr>
          <p:cNvPr id="3" name="object 3"/>
          <p:cNvSpPr txBox="1"/>
          <p:nvPr/>
        </p:nvSpPr>
        <p:spPr>
          <a:xfrm>
            <a:off x="13489433" y="1249130"/>
            <a:ext cx="3626858" cy="990600"/>
          </a:xfrm>
          <a:prstGeom prst="rect">
            <a:avLst/>
          </a:prstGeom>
        </p:spPr>
        <p:txBody>
          <a:bodyPr wrap="square" lIns="0" tIns="49276" rIns="0" bIns="0" rtlCol="0">
            <a:noAutofit/>
          </a:bodyPr>
          <a:lstStyle/>
          <a:p>
            <a:pPr marL="25400">
              <a:lnSpc>
                <a:spcPts val="7758"/>
              </a:lnSpc>
            </a:pPr>
            <a:r>
              <a:rPr sz="7400" spc="-558" dirty="0">
                <a:solidFill>
                  <a:srgbClr val="F6F6F2"/>
                </a:solidFill>
                <a:latin typeface="Arial"/>
                <a:cs typeface="Arial"/>
              </a:rPr>
              <a:t>SERVER</a:t>
            </a:r>
            <a:endParaRPr sz="7400">
              <a:latin typeface="Arial"/>
              <a:cs typeface="Arial"/>
            </a:endParaRPr>
          </a:p>
        </p:txBody>
      </p:sp>
      <p:sp>
        <p:nvSpPr>
          <p:cNvPr id="2" name="object 2"/>
          <p:cNvSpPr txBox="1"/>
          <p:nvPr/>
        </p:nvSpPr>
        <p:spPr>
          <a:xfrm>
            <a:off x="7216649" y="11940921"/>
            <a:ext cx="2984154" cy="999742"/>
          </a:xfrm>
          <a:prstGeom prst="rect">
            <a:avLst/>
          </a:prstGeom>
        </p:spPr>
        <p:txBody>
          <a:bodyPr wrap="square" lIns="0" tIns="22034" rIns="0" bIns="0" rtlCol="0">
            <a:noAutofit/>
          </a:bodyPr>
          <a:lstStyle/>
          <a:p>
            <a:pPr marL="347470" marR="358444">
              <a:lnSpc>
                <a:spcPts val="3470"/>
              </a:lnSpc>
            </a:pPr>
            <a:r>
              <a:rPr sz="3200" b="1" spc="16" dirty="0">
                <a:solidFill>
                  <a:srgbClr val="171A1C"/>
                </a:solidFill>
                <a:latin typeface="Arial"/>
                <a:cs typeface="Arial"/>
              </a:rPr>
              <a:t>Computer /</a:t>
            </a:r>
            <a:endParaRPr sz="3200">
              <a:latin typeface="Arial"/>
              <a:cs typeface="Arial"/>
            </a:endParaRPr>
          </a:p>
          <a:p>
            <a:pPr>
              <a:lnSpc>
                <a:spcPct val="95825"/>
              </a:lnSpc>
              <a:spcBef>
                <a:spcPts val="416"/>
              </a:spcBef>
            </a:pPr>
            <a:r>
              <a:rPr sz="3200" b="1" spc="-88" dirty="0">
                <a:solidFill>
                  <a:srgbClr val="171A1C"/>
                </a:solidFill>
                <a:latin typeface="Arial"/>
                <a:cs typeface="Arial"/>
              </a:rPr>
              <a:t>Server Location</a:t>
            </a:r>
            <a:endParaRPr sz="3200">
              <a:latin typeface="Arial"/>
              <a:cs typeface="Arial"/>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8" name="object 8"/>
          <p:cNvSpPr txBox="1"/>
          <p:nvPr/>
        </p:nvSpPr>
        <p:spPr>
          <a:xfrm>
            <a:off x="8825993" y="1249130"/>
            <a:ext cx="3653310" cy="990600"/>
          </a:xfrm>
          <a:prstGeom prst="rect">
            <a:avLst/>
          </a:prstGeom>
        </p:spPr>
        <p:txBody>
          <a:bodyPr wrap="square" lIns="0" tIns="49276" rIns="0" bIns="0" rtlCol="0">
            <a:noAutofit/>
          </a:bodyPr>
          <a:lstStyle/>
          <a:p>
            <a:pPr marL="25400">
              <a:lnSpc>
                <a:spcPts val="7758"/>
              </a:lnSpc>
            </a:pPr>
            <a:r>
              <a:rPr sz="7400" spc="-522" dirty="0">
                <a:solidFill>
                  <a:srgbClr val="F6F6F2"/>
                </a:solidFill>
                <a:latin typeface="Arial"/>
                <a:cs typeface="Arial"/>
              </a:rPr>
              <a:t>SERVER</a:t>
            </a:r>
            <a:endParaRPr sz="7400">
              <a:latin typeface="Arial"/>
              <a:cs typeface="Arial"/>
            </a:endParaRPr>
          </a:p>
        </p:txBody>
      </p:sp>
      <p:sp>
        <p:nvSpPr>
          <p:cNvPr id="7" name="object 7"/>
          <p:cNvSpPr txBox="1"/>
          <p:nvPr/>
        </p:nvSpPr>
        <p:spPr>
          <a:xfrm>
            <a:off x="12648185" y="1249130"/>
            <a:ext cx="3065610" cy="990600"/>
          </a:xfrm>
          <a:prstGeom prst="rect">
            <a:avLst/>
          </a:prstGeom>
        </p:spPr>
        <p:txBody>
          <a:bodyPr wrap="square" lIns="0" tIns="49276" rIns="0" bIns="0" rtlCol="0">
            <a:noAutofit/>
          </a:bodyPr>
          <a:lstStyle/>
          <a:p>
            <a:pPr marL="25400">
              <a:lnSpc>
                <a:spcPts val="7758"/>
              </a:lnSpc>
            </a:pPr>
            <a:r>
              <a:rPr sz="7400" spc="-242" dirty="0">
                <a:solidFill>
                  <a:srgbClr val="F6F6F2"/>
                </a:solidFill>
                <a:latin typeface="Arial"/>
                <a:cs typeface="Arial"/>
              </a:rPr>
              <a:t>LOKAL</a:t>
            </a:r>
            <a:endParaRPr sz="7400">
              <a:latin typeface="Arial"/>
              <a:cs typeface="Arial"/>
            </a:endParaRPr>
          </a:p>
        </p:txBody>
      </p:sp>
      <p:sp>
        <p:nvSpPr>
          <p:cNvPr id="6" name="object 6"/>
          <p:cNvSpPr txBox="1"/>
          <p:nvPr/>
        </p:nvSpPr>
        <p:spPr>
          <a:xfrm>
            <a:off x="12276326" y="3683174"/>
            <a:ext cx="6938000" cy="1752600"/>
          </a:xfrm>
          <a:prstGeom prst="rect">
            <a:avLst/>
          </a:prstGeom>
        </p:spPr>
        <p:txBody>
          <a:bodyPr wrap="square" lIns="0" tIns="87630" rIns="0" bIns="0" rtlCol="0">
            <a:noAutofit/>
          </a:bodyPr>
          <a:lstStyle/>
          <a:p>
            <a:pPr marL="25400">
              <a:lnSpc>
                <a:spcPts val="13800"/>
              </a:lnSpc>
            </a:pPr>
            <a:r>
              <a:rPr sz="13400" spc="-724" dirty="0">
                <a:solidFill>
                  <a:srgbClr val="F21197"/>
                </a:solidFill>
                <a:latin typeface="Times New Roman"/>
                <a:cs typeface="Times New Roman"/>
                <a:hlinkClick r:id="rId3"/>
              </a:rPr>
              <a:t>@</a:t>
            </a:r>
            <a:r>
              <a:rPr sz="9800" spc="-724" dirty="0">
                <a:solidFill>
                  <a:srgbClr val="A7176D"/>
                </a:solidFill>
                <a:latin typeface="Times New Roman"/>
                <a:cs typeface="Times New Roman"/>
                <a:hlinkClick r:id="rId3"/>
              </a:rPr>
              <a:t>w</a:t>
            </a:r>
            <a:r>
              <a:rPr sz="9800" spc="-724" dirty="0">
                <a:solidFill>
                  <a:srgbClr val="1A1A1A"/>
                </a:solidFill>
                <a:latin typeface="Times New Roman"/>
                <a:cs typeface="Times New Roman"/>
                <a:hlinkClick r:id="rId3"/>
              </a:rPr>
              <a:t>am</a:t>
            </a:r>
            <a:r>
              <a:rPr sz="9800" spc="-724" dirty="0">
                <a:solidFill>
                  <a:srgbClr val="1A1A1A"/>
                </a:solidFill>
                <a:latin typeface="Times New Roman"/>
                <a:cs typeface="Times New Roman"/>
              </a:rPr>
              <a:t>»server</a:t>
            </a:r>
            <a:endParaRPr sz="9800">
              <a:latin typeface="Times New Roman"/>
              <a:cs typeface="Times New Roman"/>
            </a:endParaRPr>
          </a:p>
        </p:txBody>
      </p:sp>
      <p:sp>
        <p:nvSpPr>
          <p:cNvPr id="5" name="object 5"/>
          <p:cNvSpPr txBox="1"/>
          <p:nvPr/>
        </p:nvSpPr>
        <p:spPr>
          <a:xfrm>
            <a:off x="5918198" y="3928438"/>
            <a:ext cx="1702472" cy="1447800"/>
          </a:xfrm>
          <a:prstGeom prst="rect">
            <a:avLst/>
          </a:prstGeom>
        </p:spPr>
        <p:txBody>
          <a:bodyPr wrap="square" lIns="0" tIns="72390" rIns="0" bIns="0" rtlCol="0">
            <a:noAutofit/>
          </a:bodyPr>
          <a:lstStyle/>
          <a:p>
            <a:pPr marL="25400">
              <a:lnSpc>
                <a:spcPts val="11400"/>
              </a:lnSpc>
            </a:pPr>
            <a:r>
              <a:rPr sz="11000" spc="2012" dirty="0">
                <a:solidFill>
                  <a:srgbClr val="CA7434"/>
                </a:solidFill>
                <a:latin typeface="Times New Roman"/>
                <a:cs typeface="Times New Roman"/>
              </a:rPr>
              <a:t>[]</a:t>
            </a:r>
            <a:endParaRPr sz="11000">
              <a:latin typeface="Times New Roman"/>
              <a:cs typeface="Times New Roman"/>
            </a:endParaRPr>
          </a:p>
        </p:txBody>
      </p:sp>
      <p:sp>
        <p:nvSpPr>
          <p:cNvPr id="4" name="object 4"/>
          <p:cNvSpPr txBox="1"/>
          <p:nvPr/>
        </p:nvSpPr>
        <p:spPr>
          <a:xfrm>
            <a:off x="7704326" y="3928438"/>
            <a:ext cx="4023928" cy="1447800"/>
          </a:xfrm>
          <a:prstGeom prst="rect">
            <a:avLst/>
          </a:prstGeom>
        </p:spPr>
        <p:txBody>
          <a:bodyPr wrap="square" lIns="0" tIns="72390" rIns="0" bIns="0" rtlCol="0">
            <a:noAutofit/>
          </a:bodyPr>
          <a:lstStyle/>
          <a:p>
            <a:pPr marL="25400">
              <a:lnSpc>
                <a:spcPts val="11400"/>
              </a:lnSpc>
            </a:pPr>
            <a:r>
              <a:rPr sz="11000" spc="-1654" dirty="0">
                <a:solidFill>
                  <a:srgbClr val="1A1A1A"/>
                </a:solidFill>
                <a:latin typeface="Times New Roman"/>
                <a:cs typeface="Times New Roman"/>
              </a:rPr>
              <a:t>XAMPP</a:t>
            </a:r>
            <a:endParaRPr sz="11000">
              <a:latin typeface="Times New Roman"/>
              <a:cs typeface="Times New Roman"/>
            </a:endParaRPr>
          </a:p>
        </p:txBody>
      </p:sp>
      <p:sp>
        <p:nvSpPr>
          <p:cNvPr id="3" name="object 3"/>
          <p:cNvSpPr txBox="1"/>
          <p:nvPr/>
        </p:nvSpPr>
        <p:spPr>
          <a:xfrm>
            <a:off x="9167369" y="7007274"/>
            <a:ext cx="2145446" cy="1371600"/>
          </a:xfrm>
          <a:prstGeom prst="rect">
            <a:avLst/>
          </a:prstGeom>
        </p:spPr>
        <p:txBody>
          <a:bodyPr wrap="square" lIns="0" tIns="68580" rIns="0" bIns="0" rtlCol="0">
            <a:noAutofit/>
          </a:bodyPr>
          <a:lstStyle/>
          <a:p>
            <a:pPr marL="25400">
              <a:lnSpc>
                <a:spcPts val="10800"/>
              </a:lnSpc>
            </a:pPr>
            <a:r>
              <a:rPr sz="1800" spc="-68" baseline="-67638" dirty="0">
                <a:solidFill>
                  <a:srgbClr val="909A9C"/>
                </a:solidFill>
                <a:latin typeface="Arial"/>
                <a:cs typeface="Arial"/>
              </a:rPr>
              <a:t>i</a:t>
            </a:r>
            <a:r>
              <a:rPr sz="10400" spc="-1068" dirty="0">
                <a:solidFill>
                  <a:srgbClr val="1A1A1A"/>
                </a:solidFill>
                <a:latin typeface="Times New Roman"/>
                <a:cs typeface="Times New Roman"/>
              </a:rPr>
              <a:t>1</a:t>
            </a:r>
            <a:r>
              <a:rPr sz="1800" spc="-68" baseline="-67638" dirty="0">
                <a:solidFill>
                  <a:srgbClr val="909A9C"/>
                </a:solidFill>
                <a:latin typeface="Arial"/>
                <a:cs typeface="Arial"/>
              </a:rPr>
              <a:t>n</a:t>
            </a:r>
            <a:r>
              <a:rPr sz="1800" spc="-68" baseline="-67638" dirty="0">
                <a:solidFill>
                  <a:srgbClr val="6E777C"/>
                </a:solidFill>
                <a:latin typeface="Arial"/>
                <a:cs typeface="Arial"/>
              </a:rPr>
              <a:t>t</a:t>
            </a:r>
            <a:r>
              <a:rPr sz="1800" spc="-68" baseline="-67638" dirty="0">
                <a:solidFill>
                  <a:srgbClr val="808C8E"/>
                </a:solidFill>
                <a:latin typeface="Arial"/>
                <a:cs typeface="Arial"/>
              </a:rPr>
              <a:t>er</a:t>
            </a:r>
            <a:r>
              <a:rPr sz="10400" spc="-1068" dirty="0">
                <a:solidFill>
                  <a:srgbClr val="1A1A1A"/>
                </a:solidFill>
                <a:latin typeface="Times New Roman"/>
                <a:cs typeface="Times New Roman"/>
              </a:rPr>
              <a:t>1</a:t>
            </a:r>
            <a:r>
              <a:rPr sz="1500" spc="-1068" baseline="-81166" dirty="0">
                <a:solidFill>
                  <a:srgbClr val="808C8E"/>
                </a:solidFill>
                <a:latin typeface="Times New Roman"/>
                <a:cs typeface="Times New Roman"/>
              </a:rPr>
              <a:t>reet  </a:t>
            </a:r>
            <a:r>
              <a:rPr sz="1800" spc="-68" baseline="-67638" dirty="0">
                <a:solidFill>
                  <a:srgbClr val="909A9C"/>
                </a:solidFill>
                <a:latin typeface="Arial"/>
                <a:cs typeface="Arial"/>
              </a:rPr>
              <a:t>in</a:t>
            </a:r>
            <a:r>
              <a:rPr sz="10400" spc="-1068" dirty="0">
                <a:solidFill>
                  <a:srgbClr val="1A1A1A"/>
                </a:solidFill>
                <a:latin typeface="Times New Roman"/>
                <a:cs typeface="Times New Roman"/>
              </a:rPr>
              <a:t>S</a:t>
            </a:r>
            <a:r>
              <a:rPr sz="1800" spc="-68" baseline="-67638" dirty="0">
                <a:solidFill>
                  <a:srgbClr val="909A9C"/>
                </a:solidFill>
                <a:latin typeface="Arial"/>
                <a:cs typeface="Arial"/>
              </a:rPr>
              <a:t>ll</a:t>
            </a:r>
            <a:r>
              <a:rPr sz="1800" spc="-68" baseline="-67638" dirty="0">
                <a:solidFill>
                  <a:srgbClr val="808C8E"/>
                </a:solidFill>
                <a:latin typeface="Arial"/>
                <a:cs typeface="Arial"/>
              </a:rPr>
              <a:t>orrna</a:t>
            </a:r>
            <a:r>
              <a:rPr sz="1800" spc="-68" baseline="-67638" dirty="0">
                <a:solidFill>
                  <a:srgbClr val="6E777C"/>
                </a:solidFill>
                <a:latin typeface="Arial"/>
                <a:cs typeface="Arial"/>
              </a:rPr>
              <a:t>t</a:t>
            </a:r>
            <a:r>
              <a:rPr sz="1800" spc="-68" baseline="-67638" dirty="0">
                <a:solidFill>
                  <a:srgbClr val="808C8E"/>
                </a:solidFill>
                <a:latin typeface="Arial"/>
                <a:cs typeface="Arial"/>
              </a:rPr>
              <a:t>io</a:t>
            </a:r>
            <a:r>
              <a:rPr sz="1800" spc="-68" baseline="-67638" dirty="0">
                <a:solidFill>
                  <a:srgbClr val="909A9C"/>
                </a:solidFill>
                <a:latin typeface="Arial"/>
                <a:cs typeface="Arial"/>
              </a:rPr>
              <a:t>n</a:t>
            </a:r>
            <a:r>
              <a:rPr sz="10400" spc="-1068" dirty="0">
                <a:solidFill>
                  <a:srgbClr val="1A1A1A"/>
                </a:solidFill>
                <a:latin typeface="Times New Roman"/>
                <a:cs typeface="Times New Roman"/>
              </a:rPr>
              <a:t>7</a:t>
            </a:r>
            <a:r>
              <a:rPr sz="1500" i="1" spc="-1068" baseline="-81166" dirty="0">
                <a:solidFill>
                  <a:srgbClr val="BAC8CA"/>
                </a:solidFill>
                <a:latin typeface="Times New Roman"/>
                <a:cs typeface="Times New Roman"/>
              </a:rPr>
              <a:t>s</a:t>
            </a:r>
            <a:r>
              <a:rPr sz="1500" i="1" spc="-1068" baseline="-81166" dirty="0">
                <a:solidFill>
                  <a:srgbClr val="808C8E"/>
                </a:solidFill>
                <a:latin typeface="Times New Roman"/>
                <a:cs typeface="Times New Roman"/>
              </a:rPr>
              <a:t>ervices</a:t>
            </a:r>
            <a:endParaRPr sz="1000">
              <a:latin typeface="Times New Roman"/>
              <a:cs typeface="Times New Roman"/>
            </a:endParaRPr>
          </a:p>
        </p:txBody>
      </p:sp>
      <p:sp>
        <p:nvSpPr>
          <p:cNvPr id="2" name="object 2"/>
          <p:cNvSpPr txBox="1"/>
          <p:nvPr/>
        </p:nvSpPr>
        <p:spPr>
          <a:xfrm>
            <a:off x="12879832" y="8709190"/>
            <a:ext cx="3729376" cy="736600"/>
          </a:xfrm>
          <a:prstGeom prst="rect">
            <a:avLst/>
          </a:prstGeom>
        </p:spPr>
        <p:txBody>
          <a:bodyPr wrap="square" lIns="0" tIns="36322" rIns="0" bIns="0" rtlCol="0">
            <a:noAutofit/>
          </a:bodyPr>
          <a:lstStyle/>
          <a:p>
            <a:pPr marL="25400">
              <a:lnSpc>
                <a:spcPts val="5720"/>
              </a:lnSpc>
            </a:pPr>
            <a:r>
              <a:rPr sz="5400" spc="968" dirty="0">
                <a:solidFill>
                  <a:srgbClr val="2A3B46"/>
                </a:solidFill>
                <a:latin typeface="Arial"/>
                <a:cs typeface="Arial"/>
              </a:rPr>
              <a:t>uniserve</a:t>
            </a:r>
            <a:endParaRPr sz="5400">
              <a:latin typeface="Arial"/>
              <a:cs typeface="Arial"/>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3048000" y="0"/>
            <a:ext cx="18288000" cy="13716000"/>
          </a:xfrm>
          <a:prstGeom prst="rect">
            <a:avLst/>
          </a:prstGeom>
          <a:blipFill>
            <a:blip r:embed="rId2" cstate="print"/>
            <a:stretch>
              <a:fillRect/>
            </a:stretch>
          </a:blipFill>
        </p:spPr>
        <p:txBody>
          <a:bodyPr wrap="square" lIns="0" tIns="0" rIns="0" bIns="0" rtlCol="0">
            <a:noAutofit/>
          </a:bodyPr>
          <a:lstStyle/>
          <a:p>
            <a:endParaRPr sz="4800"/>
          </a:p>
        </p:txBody>
      </p:sp>
      <p:sp>
        <p:nvSpPr>
          <p:cNvPr id="9" name="object 9"/>
          <p:cNvSpPr txBox="1"/>
          <p:nvPr/>
        </p:nvSpPr>
        <p:spPr>
          <a:xfrm>
            <a:off x="9898888" y="1310876"/>
            <a:ext cx="4691384" cy="914400"/>
          </a:xfrm>
          <a:prstGeom prst="rect">
            <a:avLst/>
          </a:prstGeom>
        </p:spPr>
        <p:txBody>
          <a:bodyPr wrap="square" lIns="0" tIns="45402" rIns="0" bIns="0" rtlCol="0">
            <a:noAutofit/>
          </a:bodyPr>
          <a:lstStyle/>
          <a:p>
            <a:pPr marL="25400">
              <a:lnSpc>
                <a:spcPts val="7150"/>
              </a:lnSpc>
            </a:pPr>
            <a:r>
              <a:rPr sz="6800" spc="88" dirty="0">
                <a:solidFill>
                  <a:srgbClr val="F6F6F2"/>
                </a:solidFill>
                <a:latin typeface="Arial"/>
                <a:cs typeface="Arial"/>
              </a:rPr>
              <a:t>INSTALASI</a:t>
            </a:r>
            <a:endParaRPr sz="6800">
              <a:latin typeface="Arial"/>
              <a:cs typeface="Arial"/>
            </a:endParaRPr>
          </a:p>
        </p:txBody>
      </p:sp>
      <p:sp>
        <p:nvSpPr>
          <p:cNvPr id="8" name="object 8"/>
          <p:cNvSpPr txBox="1"/>
          <p:nvPr/>
        </p:nvSpPr>
        <p:spPr>
          <a:xfrm>
            <a:off x="10112249" y="4775634"/>
            <a:ext cx="4346570" cy="1092200"/>
          </a:xfrm>
          <a:prstGeom prst="rect">
            <a:avLst/>
          </a:prstGeom>
        </p:spPr>
        <p:txBody>
          <a:bodyPr wrap="square" lIns="0" tIns="54482" rIns="0" bIns="0" rtlCol="0">
            <a:noAutofit/>
          </a:bodyPr>
          <a:lstStyle/>
          <a:p>
            <a:pPr marL="25400">
              <a:lnSpc>
                <a:spcPts val="8580"/>
              </a:lnSpc>
            </a:pPr>
            <a:r>
              <a:rPr sz="8200" b="1" spc="-22" dirty="0">
                <a:solidFill>
                  <a:srgbClr val="0D1114"/>
                </a:solidFill>
                <a:latin typeface="Arial"/>
                <a:cs typeface="Arial"/>
              </a:rPr>
              <a:t>lnstalasi</a:t>
            </a:r>
            <a:endParaRPr sz="8200">
              <a:latin typeface="Arial"/>
              <a:cs typeface="Arial"/>
            </a:endParaRPr>
          </a:p>
        </p:txBody>
      </p:sp>
      <p:sp>
        <p:nvSpPr>
          <p:cNvPr id="7" name="object 7"/>
          <p:cNvSpPr txBox="1"/>
          <p:nvPr/>
        </p:nvSpPr>
        <p:spPr>
          <a:xfrm>
            <a:off x="9453880" y="7289826"/>
            <a:ext cx="5654772" cy="914400"/>
          </a:xfrm>
          <a:prstGeom prst="rect">
            <a:avLst/>
          </a:prstGeom>
        </p:spPr>
        <p:txBody>
          <a:bodyPr wrap="square" lIns="0" tIns="45338" rIns="0" bIns="0" rtlCol="0">
            <a:noAutofit/>
          </a:bodyPr>
          <a:lstStyle/>
          <a:p>
            <a:pPr marL="25400">
              <a:lnSpc>
                <a:spcPts val="7140"/>
              </a:lnSpc>
            </a:pPr>
            <a:r>
              <a:rPr sz="6800" spc="-94" dirty="0">
                <a:solidFill>
                  <a:srgbClr val="0D1114"/>
                </a:solidFill>
                <a:latin typeface="Times New Roman"/>
                <a:cs typeface="Times New Roman"/>
              </a:rPr>
              <a:t>Server :  </a:t>
            </a:r>
            <a:r>
              <a:rPr sz="5800" b="1" spc="-252" dirty="0">
                <a:solidFill>
                  <a:srgbClr val="0D1114"/>
                </a:solidFill>
                <a:latin typeface="Arial"/>
                <a:cs typeface="Arial"/>
              </a:rPr>
              <a:t>XAMPP</a:t>
            </a:r>
            <a:endParaRPr sz="5800" dirty="0">
              <a:latin typeface="Arial"/>
              <a:cs typeface="Arial"/>
            </a:endParaRPr>
          </a:p>
        </p:txBody>
      </p:sp>
      <p:sp>
        <p:nvSpPr>
          <p:cNvPr id="6" name="object 6"/>
          <p:cNvSpPr txBox="1"/>
          <p:nvPr/>
        </p:nvSpPr>
        <p:spPr>
          <a:xfrm>
            <a:off x="8880856" y="8336548"/>
            <a:ext cx="2070100" cy="812800"/>
          </a:xfrm>
          <a:prstGeom prst="rect">
            <a:avLst/>
          </a:prstGeom>
        </p:spPr>
        <p:txBody>
          <a:bodyPr wrap="square" lIns="0" tIns="40194" rIns="0" bIns="0" rtlCol="0">
            <a:noAutofit/>
          </a:bodyPr>
          <a:lstStyle/>
          <a:p>
            <a:pPr marL="25400">
              <a:lnSpc>
                <a:spcPts val="6330"/>
              </a:lnSpc>
            </a:pPr>
            <a:r>
              <a:rPr sz="6000" spc="64" dirty="0">
                <a:solidFill>
                  <a:srgbClr val="0D1114"/>
                </a:solidFill>
                <a:latin typeface="Arial"/>
                <a:cs typeface="Arial"/>
              </a:rPr>
              <a:t>Tools</a:t>
            </a:r>
            <a:endParaRPr sz="6000">
              <a:latin typeface="Arial"/>
              <a:cs typeface="Arial"/>
            </a:endParaRPr>
          </a:p>
        </p:txBody>
      </p:sp>
      <p:sp>
        <p:nvSpPr>
          <p:cNvPr id="5" name="object 5"/>
          <p:cNvSpPr txBox="1"/>
          <p:nvPr/>
        </p:nvSpPr>
        <p:spPr>
          <a:xfrm>
            <a:off x="11093704" y="8336548"/>
            <a:ext cx="310740" cy="812800"/>
          </a:xfrm>
          <a:prstGeom prst="rect">
            <a:avLst/>
          </a:prstGeom>
        </p:spPr>
        <p:txBody>
          <a:bodyPr wrap="square" lIns="0" tIns="40194" rIns="0" bIns="0" rtlCol="0">
            <a:noAutofit/>
          </a:bodyPr>
          <a:lstStyle/>
          <a:p>
            <a:pPr marL="25400">
              <a:lnSpc>
                <a:spcPts val="6330"/>
              </a:lnSpc>
            </a:pPr>
            <a:r>
              <a:rPr sz="6000" spc="-514" dirty="0">
                <a:solidFill>
                  <a:srgbClr val="0D1114"/>
                </a:solidFill>
                <a:latin typeface="Arial"/>
                <a:cs typeface="Arial"/>
              </a:rPr>
              <a:t>:</a:t>
            </a:r>
            <a:endParaRPr sz="6000">
              <a:latin typeface="Arial"/>
              <a:cs typeface="Arial"/>
            </a:endParaRPr>
          </a:p>
        </p:txBody>
      </p:sp>
      <p:sp>
        <p:nvSpPr>
          <p:cNvPr id="4" name="object 4"/>
          <p:cNvSpPr txBox="1"/>
          <p:nvPr/>
        </p:nvSpPr>
        <p:spPr>
          <a:xfrm>
            <a:off x="11557000" y="8336548"/>
            <a:ext cx="3001232" cy="812800"/>
          </a:xfrm>
          <a:prstGeom prst="rect">
            <a:avLst/>
          </a:prstGeom>
        </p:spPr>
        <p:txBody>
          <a:bodyPr wrap="square" lIns="0" tIns="40194" rIns="0" bIns="0" rtlCol="0">
            <a:noAutofit/>
          </a:bodyPr>
          <a:lstStyle/>
          <a:p>
            <a:pPr marL="25400">
              <a:lnSpc>
                <a:spcPts val="6330"/>
              </a:lnSpc>
            </a:pPr>
            <a:r>
              <a:rPr sz="6000" spc="-48" dirty="0">
                <a:solidFill>
                  <a:srgbClr val="0D1114"/>
                </a:solidFill>
                <a:latin typeface="Arial"/>
                <a:cs typeface="Arial"/>
              </a:rPr>
              <a:t>Notepad ++</a:t>
            </a:r>
            <a:endParaRPr sz="6000" dirty="0">
              <a:latin typeface="Arial"/>
              <a:cs typeface="Arial"/>
            </a:endParaRPr>
          </a:p>
        </p:txBody>
      </p:sp>
      <p:sp>
        <p:nvSpPr>
          <p:cNvPr id="3" name="object 3"/>
          <p:cNvSpPr txBox="1"/>
          <p:nvPr/>
        </p:nvSpPr>
        <p:spPr>
          <a:xfrm>
            <a:off x="14842745" y="8504356"/>
            <a:ext cx="204470" cy="609600"/>
          </a:xfrm>
          <a:prstGeom prst="rect">
            <a:avLst/>
          </a:prstGeom>
        </p:spPr>
        <p:txBody>
          <a:bodyPr wrap="square" lIns="0" tIns="29780" rIns="0" bIns="0" rtlCol="0">
            <a:noAutofit/>
          </a:bodyPr>
          <a:lstStyle/>
          <a:p>
            <a:pPr marL="25400">
              <a:lnSpc>
                <a:spcPts val="4690"/>
              </a:lnSpc>
            </a:pPr>
            <a:r>
              <a:rPr sz="4400" spc="-1650" dirty="0">
                <a:solidFill>
                  <a:srgbClr val="0D1114"/>
                </a:solidFill>
                <a:latin typeface="Times New Roman"/>
                <a:cs typeface="Times New Roman"/>
              </a:rPr>
              <a:t>1</a:t>
            </a:r>
            <a:endParaRPr sz="4400">
              <a:latin typeface="Times New Roman"/>
              <a:cs typeface="Times New Roman"/>
            </a:endParaRPr>
          </a:p>
        </p:txBody>
      </p:sp>
      <p:sp>
        <p:nvSpPr>
          <p:cNvPr id="2" name="object 2"/>
          <p:cNvSpPr txBox="1"/>
          <p:nvPr/>
        </p:nvSpPr>
        <p:spPr>
          <a:xfrm>
            <a:off x="15238985" y="8504356"/>
            <a:ext cx="204470" cy="609600"/>
          </a:xfrm>
          <a:prstGeom prst="rect">
            <a:avLst/>
          </a:prstGeom>
        </p:spPr>
        <p:txBody>
          <a:bodyPr wrap="square" lIns="0" tIns="29780" rIns="0" bIns="0" rtlCol="0">
            <a:noAutofit/>
          </a:bodyPr>
          <a:lstStyle/>
          <a:p>
            <a:pPr marL="25400">
              <a:lnSpc>
                <a:spcPts val="4690"/>
              </a:lnSpc>
            </a:pPr>
            <a:r>
              <a:rPr sz="4400" spc="-1650" dirty="0">
                <a:solidFill>
                  <a:srgbClr val="0D1114"/>
                </a:solidFill>
                <a:latin typeface="Times New Roman"/>
                <a:cs typeface="Times New Roman"/>
              </a:rPr>
              <a:t>1</a:t>
            </a:r>
            <a:endParaRPr sz="4400">
              <a:latin typeface="Times New Roman"/>
              <a:cs typeface="Times New Roman"/>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12">
            <a:extLst>
              <a:ext uri="{FF2B5EF4-FFF2-40B4-BE49-F238E27FC236}">
                <a16:creationId xmlns:a16="http://schemas.microsoft.com/office/drawing/2014/main" id="{2F90410A-7A48-4550-AA13-01B7FC6043A7}"/>
              </a:ext>
            </a:extLst>
          </p:cNvPr>
          <p:cNvGrpSpPr/>
          <p:nvPr/>
        </p:nvGrpSpPr>
        <p:grpSpPr>
          <a:xfrm>
            <a:off x="6172988" y="4068758"/>
            <a:ext cx="11935068" cy="6934232"/>
            <a:chOff x="637381" y="1143000"/>
            <a:chExt cx="7869238" cy="4572000"/>
          </a:xfrm>
          <a:solidFill>
            <a:schemeClr val="bg1">
              <a:lumMod val="75000"/>
            </a:schemeClr>
          </a:solidFill>
          <a:effectLst/>
        </p:grpSpPr>
        <p:sp>
          <p:nvSpPr>
            <p:cNvPr id="80" name="Freeform 13">
              <a:extLst>
                <a:ext uri="{FF2B5EF4-FFF2-40B4-BE49-F238E27FC236}">
                  <a16:creationId xmlns:a16="http://schemas.microsoft.com/office/drawing/2014/main" id="{FF92ABEB-4FFB-424C-9EAF-D24DA3C582FD}"/>
                </a:ext>
              </a:extLst>
            </p:cNvPr>
            <p:cNvSpPr>
              <a:spLocks noEditPoints="1"/>
            </p:cNvSpPr>
            <p:nvPr/>
          </p:nvSpPr>
          <p:spPr bwMode="auto">
            <a:xfrm>
              <a:off x="637381" y="1982787"/>
              <a:ext cx="3430588" cy="3732213"/>
            </a:xfrm>
            <a:custGeom>
              <a:avLst/>
              <a:gdLst>
                <a:gd name="T0" fmla="*/ 1503 w 2161"/>
                <a:gd name="T1" fmla="*/ 2272 h 2351"/>
                <a:gd name="T2" fmla="*/ 1677 w 2161"/>
                <a:gd name="T3" fmla="*/ 1440 h 2351"/>
                <a:gd name="T4" fmla="*/ 1475 w 2161"/>
                <a:gd name="T5" fmla="*/ 1175 h 2351"/>
                <a:gd name="T6" fmla="*/ 1401 w 2161"/>
                <a:gd name="T7" fmla="*/ 1164 h 2351"/>
                <a:gd name="T8" fmla="*/ 253 w 2161"/>
                <a:gd name="T9" fmla="*/ 1129 h 2351"/>
                <a:gd name="T10" fmla="*/ 1279 w 2161"/>
                <a:gd name="T11" fmla="*/ 1145 h 2351"/>
                <a:gd name="T12" fmla="*/ 117 w 2161"/>
                <a:gd name="T13" fmla="*/ 1077 h 2351"/>
                <a:gd name="T14" fmla="*/ 1283 w 2161"/>
                <a:gd name="T15" fmla="*/ 1061 h 2351"/>
                <a:gd name="T16" fmla="*/ 1501 w 2161"/>
                <a:gd name="T17" fmla="*/ 726 h 2351"/>
                <a:gd name="T18" fmla="*/ 1141 w 2161"/>
                <a:gd name="T19" fmla="*/ 792 h 2351"/>
                <a:gd name="T20" fmla="*/ 1302 w 2161"/>
                <a:gd name="T21" fmla="*/ 745 h 2351"/>
                <a:gd name="T22" fmla="*/ 1187 w 2161"/>
                <a:gd name="T23" fmla="*/ 712 h 2351"/>
                <a:gd name="T24" fmla="*/ 1595 w 2161"/>
                <a:gd name="T25" fmla="*/ 689 h 2351"/>
                <a:gd name="T26" fmla="*/ 1558 w 2161"/>
                <a:gd name="T27" fmla="*/ 717 h 2351"/>
                <a:gd name="T28" fmla="*/ 541 w 2161"/>
                <a:gd name="T29" fmla="*/ 553 h 2351"/>
                <a:gd name="T30" fmla="*/ 49 w 2161"/>
                <a:gd name="T31" fmla="*/ 386 h 2351"/>
                <a:gd name="T32" fmla="*/ 1215 w 2161"/>
                <a:gd name="T33" fmla="*/ 326 h 2351"/>
                <a:gd name="T34" fmla="*/ 1283 w 2161"/>
                <a:gd name="T35" fmla="*/ 295 h 2351"/>
                <a:gd name="T36" fmla="*/ 1234 w 2161"/>
                <a:gd name="T37" fmla="*/ 298 h 2351"/>
                <a:gd name="T38" fmla="*/ 1160 w 2161"/>
                <a:gd name="T39" fmla="*/ 251 h 2351"/>
                <a:gd name="T40" fmla="*/ 2021 w 2161"/>
                <a:gd name="T41" fmla="*/ 265 h 2351"/>
                <a:gd name="T42" fmla="*/ 2136 w 2161"/>
                <a:gd name="T43" fmla="*/ 199 h 2351"/>
                <a:gd name="T44" fmla="*/ 1630 w 2161"/>
                <a:gd name="T45" fmla="*/ 129 h 2351"/>
                <a:gd name="T46" fmla="*/ 979 w 2161"/>
                <a:gd name="T47" fmla="*/ 101 h 2351"/>
                <a:gd name="T48" fmla="*/ 1094 w 2161"/>
                <a:gd name="T49" fmla="*/ 127 h 2351"/>
                <a:gd name="T50" fmla="*/ 1201 w 2161"/>
                <a:gd name="T51" fmla="*/ 98 h 2351"/>
                <a:gd name="T52" fmla="*/ 1113 w 2161"/>
                <a:gd name="T53" fmla="*/ 239 h 2351"/>
                <a:gd name="T54" fmla="*/ 1043 w 2161"/>
                <a:gd name="T55" fmla="*/ 400 h 2351"/>
                <a:gd name="T56" fmla="*/ 1216 w 2161"/>
                <a:gd name="T57" fmla="*/ 565 h 2351"/>
                <a:gd name="T58" fmla="*/ 1274 w 2161"/>
                <a:gd name="T59" fmla="*/ 415 h 2351"/>
                <a:gd name="T60" fmla="*/ 1441 w 2161"/>
                <a:gd name="T61" fmla="*/ 400 h 2351"/>
                <a:gd name="T62" fmla="*/ 1546 w 2161"/>
                <a:gd name="T63" fmla="*/ 530 h 2351"/>
                <a:gd name="T64" fmla="*/ 1459 w 2161"/>
                <a:gd name="T65" fmla="*/ 651 h 2351"/>
                <a:gd name="T66" fmla="*/ 1414 w 2161"/>
                <a:gd name="T67" fmla="*/ 747 h 2351"/>
                <a:gd name="T68" fmla="*/ 1223 w 2161"/>
                <a:gd name="T69" fmla="*/ 995 h 2351"/>
                <a:gd name="T70" fmla="*/ 1021 w 2161"/>
                <a:gd name="T71" fmla="*/ 1023 h 2351"/>
                <a:gd name="T72" fmla="*/ 1133 w 2161"/>
                <a:gd name="T73" fmla="*/ 1122 h 2351"/>
                <a:gd name="T74" fmla="*/ 1267 w 2161"/>
                <a:gd name="T75" fmla="*/ 1295 h 2351"/>
                <a:gd name="T76" fmla="*/ 1398 w 2161"/>
                <a:gd name="T77" fmla="*/ 1274 h 2351"/>
                <a:gd name="T78" fmla="*/ 1703 w 2161"/>
                <a:gd name="T79" fmla="*/ 1442 h 2351"/>
                <a:gd name="T80" fmla="*/ 1805 w 2161"/>
                <a:gd name="T81" fmla="*/ 1688 h 2351"/>
                <a:gd name="T82" fmla="*/ 1632 w 2161"/>
                <a:gd name="T83" fmla="*/ 1878 h 2351"/>
                <a:gd name="T84" fmla="*/ 1469 w 2161"/>
                <a:gd name="T85" fmla="*/ 2061 h 2351"/>
                <a:gd name="T86" fmla="*/ 1393 w 2161"/>
                <a:gd name="T87" fmla="*/ 2243 h 2351"/>
                <a:gd name="T88" fmla="*/ 1417 w 2161"/>
                <a:gd name="T89" fmla="*/ 2339 h 2351"/>
                <a:gd name="T90" fmla="*/ 1335 w 2161"/>
                <a:gd name="T91" fmla="*/ 2070 h 2351"/>
                <a:gd name="T92" fmla="*/ 1216 w 2161"/>
                <a:gd name="T93" fmla="*/ 1510 h 2351"/>
                <a:gd name="T94" fmla="*/ 1241 w 2161"/>
                <a:gd name="T95" fmla="*/ 1321 h 2351"/>
                <a:gd name="T96" fmla="*/ 986 w 2161"/>
                <a:gd name="T97" fmla="*/ 1204 h 2351"/>
                <a:gd name="T98" fmla="*/ 768 w 2161"/>
                <a:gd name="T99" fmla="*/ 974 h 2351"/>
                <a:gd name="T100" fmla="*/ 759 w 2161"/>
                <a:gd name="T101" fmla="*/ 1030 h 2351"/>
                <a:gd name="T102" fmla="*/ 628 w 2161"/>
                <a:gd name="T103" fmla="*/ 688 h 2351"/>
                <a:gd name="T104" fmla="*/ 614 w 2161"/>
                <a:gd name="T105" fmla="*/ 668 h 2351"/>
                <a:gd name="T106" fmla="*/ 323 w 2161"/>
                <a:gd name="T107" fmla="*/ 375 h 2351"/>
                <a:gd name="T108" fmla="*/ 139 w 2161"/>
                <a:gd name="T109" fmla="*/ 490 h 2351"/>
                <a:gd name="T110" fmla="*/ 63 w 2161"/>
                <a:gd name="T111" fmla="*/ 344 h 2351"/>
                <a:gd name="T112" fmla="*/ 61 w 2161"/>
                <a:gd name="T113" fmla="*/ 211 h 2351"/>
                <a:gd name="T114" fmla="*/ 70 w 2161"/>
                <a:gd name="T115" fmla="*/ 103 h 2351"/>
                <a:gd name="T116" fmla="*/ 275 w 2161"/>
                <a:gd name="T117" fmla="*/ 54 h 2351"/>
                <a:gd name="T118" fmla="*/ 539 w 2161"/>
                <a:gd name="T119" fmla="*/ 61 h 2351"/>
                <a:gd name="T120" fmla="*/ 682 w 2161"/>
                <a:gd name="T121" fmla="*/ 82 h 2351"/>
                <a:gd name="T122" fmla="*/ 867 w 2161"/>
                <a:gd name="T123" fmla="*/ 146 h 2351"/>
                <a:gd name="T124" fmla="*/ 1026 w 2161"/>
                <a:gd name="T125" fmla="*/ 152 h 2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61" h="2351">
                  <a:moveTo>
                    <a:pt x="1401" y="2278"/>
                  </a:moveTo>
                  <a:lnTo>
                    <a:pt x="1415" y="2286"/>
                  </a:lnTo>
                  <a:lnTo>
                    <a:pt x="1429" y="2299"/>
                  </a:lnTo>
                  <a:lnTo>
                    <a:pt x="1443" y="2311"/>
                  </a:lnTo>
                  <a:lnTo>
                    <a:pt x="1459" y="2320"/>
                  </a:lnTo>
                  <a:lnTo>
                    <a:pt x="1459" y="2328"/>
                  </a:lnTo>
                  <a:lnTo>
                    <a:pt x="1450" y="2328"/>
                  </a:lnTo>
                  <a:lnTo>
                    <a:pt x="1441" y="2330"/>
                  </a:lnTo>
                  <a:lnTo>
                    <a:pt x="1427" y="2330"/>
                  </a:lnTo>
                  <a:lnTo>
                    <a:pt x="1415" y="2327"/>
                  </a:lnTo>
                  <a:lnTo>
                    <a:pt x="1408" y="2325"/>
                  </a:lnTo>
                  <a:lnTo>
                    <a:pt x="1405" y="2311"/>
                  </a:lnTo>
                  <a:lnTo>
                    <a:pt x="1401" y="2293"/>
                  </a:lnTo>
                  <a:lnTo>
                    <a:pt x="1401" y="2278"/>
                  </a:lnTo>
                  <a:close/>
                  <a:moveTo>
                    <a:pt x="1513" y="2248"/>
                  </a:moveTo>
                  <a:lnTo>
                    <a:pt x="1527" y="2251"/>
                  </a:lnTo>
                  <a:lnTo>
                    <a:pt x="1543" y="2257"/>
                  </a:lnTo>
                  <a:lnTo>
                    <a:pt x="1555" y="2262"/>
                  </a:lnTo>
                  <a:lnTo>
                    <a:pt x="1551" y="2262"/>
                  </a:lnTo>
                  <a:lnTo>
                    <a:pt x="1539" y="2269"/>
                  </a:lnTo>
                  <a:lnTo>
                    <a:pt x="1527" y="2274"/>
                  </a:lnTo>
                  <a:lnTo>
                    <a:pt x="1513" y="2278"/>
                  </a:lnTo>
                  <a:lnTo>
                    <a:pt x="1513" y="2271"/>
                  </a:lnTo>
                  <a:lnTo>
                    <a:pt x="1515" y="2269"/>
                  </a:lnTo>
                  <a:lnTo>
                    <a:pt x="1518" y="2267"/>
                  </a:lnTo>
                  <a:lnTo>
                    <a:pt x="1520" y="2265"/>
                  </a:lnTo>
                  <a:lnTo>
                    <a:pt x="1520" y="2264"/>
                  </a:lnTo>
                  <a:lnTo>
                    <a:pt x="1522" y="2262"/>
                  </a:lnTo>
                  <a:lnTo>
                    <a:pt x="1523" y="2258"/>
                  </a:lnTo>
                  <a:lnTo>
                    <a:pt x="1520" y="2258"/>
                  </a:lnTo>
                  <a:lnTo>
                    <a:pt x="1511" y="2267"/>
                  </a:lnTo>
                  <a:lnTo>
                    <a:pt x="1503" y="2272"/>
                  </a:lnTo>
                  <a:lnTo>
                    <a:pt x="1494" y="2274"/>
                  </a:lnTo>
                  <a:lnTo>
                    <a:pt x="1482" y="2278"/>
                  </a:lnTo>
                  <a:lnTo>
                    <a:pt x="1482" y="2262"/>
                  </a:lnTo>
                  <a:lnTo>
                    <a:pt x="1492" y="2258"/>
                  </a:lnTo>
                  <a:lnTo>
                    <a:pt x="1503" y="2253"/>
                  </a:lnTo>
                  <a:lnTo>
                    <a:pt x="1513" y="2248"/>
                  </a:lnTo>
                  <a:close/>
                  <a:moveTo>
                    <a:pt x="1485" y="2051"/>
                  </a:moveTo>
                  <a:lnTo>
                    <a:pt x="1489" y="2054"/>
                  </a:lnTo>
                  <a:lnTo>
                    <a:pt x="1492" y="2056"/>
                  </a:lnTo>
                  <a:lnTo>
                    <a:pt x="1494" y="2058"/>
                  </a:lnTo>
                  <a:lnTo>
                    <a:pt x="1496" y="2061"/>
                  </a:lnTo>
                  <a:lnTo>
                    <a:pt x="1496" y="2065"/>
                  </a:lnTo>
                  <a:lnTo>
                    <a:pt x="1497" y="2070"/>
                  </a:lnTo>
                  <a:lnTo>
                    <a:pt x="1489" y="2070"/>
                  </a:lnTo>
                  <a:lnTo>
                    <a:pt x="1487" y="2066"/>
                  </a:lnTo>
                  <a:lnTo>
                    <a:pt x="1485" y="2063"/>
                  </a:lnTo>
                  <a:lnTo>
                    <a:pt x="1485" y="2061"/>
                  </a:lnTo>
                  <a:lnTo>
                    <a:pt x="1483" y="2059"/>
                  </a:lnTo>
                  <a:lnTo>
                    <a:pt x="1485" y="2056"/>
                  </a:lnTo>
                  <a:lnTo>
                    <a:pt x="1485" y="2051"/>
                  </a:lnTo>
                  <a:close/>
                  <a:moveTo>
                    <a:pt x="1654" y="1414"/>
                  </a:moveTo>
                  <a:lnTo>
                    <a:pt x="1647" y="1426"/>
                  </a:lnTo>
                  <a:lnTo>
                    <a:pt x="1642" y="1426"/>
                  </a:lnTo>
                  <a:lnTo>
                    <a:pt x="1642" y="1429"/>
                  </a:lnTo>
                  <a:lnTo>
                    <a:pt x="1653" y="1433"/>
                  </a:lnTo>
                  <a:lnTo>
                    <a:pt x="1663" y="1438"/>
                  </a:lnTo>
                  <a:lnTo>
                    <a:pt x="1670" y="1443"/>
                  </a:lnTo>
                  <a:lnTo>
                    <a:pt x="1674" y="1445"/>
                  </a:lnTo>
                  <a:lnTo>
                    <a:pt x="1675" y="1443"/>
                  </a:lnTo>
                  <a:lnTo>
                    <a:pt x="1675" y="1442"/>
                  </a:lnTo>
                  <a:lnTo>
                    <a:pt x="1675" y="1442"/>
                  </a:lnTo>
                  <a:lnTo>
                    <a:pt x="1677" y="1440"/>
                  </a:lnTo>
                  <a:lnTo>
                    <a:pt x="1677" y="1436"/>
                  </a:lnTo>
                  <a:lnTo>
                    <a:pt x="1670" y="1436"/>
                  </a:lnTo>
                  <a:lnTo>
                    <a:pt x="1668" y="1436"/>
                  </a:lnTo>
                  <a:lnTo>
                    <a:pt x="1667" y="1435"/>
                  </a:lnTo>
                  <a:lnTo>
                    <a:pt x="1665" y="1435"/>
                  </a:lnTo>
                  <a:lnTo>
                    <a:pt x="1661" y="1435"/>
                  </a:lnTo>
                  <a:lnTo>
                    <a:pt x="1658" y="1433"/>
                  </a:lnTo>
                  <a:lnTo>
                    <a:pt x="1658" y="1414"/>
                  </a:lnTo>
                  <a:lnTo>
                    <a:pt x="1654" y="1414"/>
                  </a:lnTo>
                  <a:close/>
                  <a:moveTo>
                    <a:pt x="1354" y="1286"/>
                  </a:moveTo>
                  <a:lnTo>
                    <a:pt x="1356" y="1291"/>
                  </a:lnTo>
                  <a:lnTo>
                    <a:pt x="1356" y="1293"/>
                  </a:lnTo>
                  <a:lnTo>
                    <a:pt x="1356" y="1295"/>
                  </a:lnTo>
                  <a:lnTo>
                    <a:pt x="1356" y="1295"/>
                  </a:lnTo>
                  <a:lnTo>
                    <a:pt x="1358" y="1297"/>
                  </a:lnTo>
                  <a:lnTo>
                    <a:pt x="1359" y="1297"/>
                  </a:lnTo>
                  <a:lnTo>
                    <a:pt x="1363" y="1298"/>
                  </a:lnTo>
                  <a:lnTo>
                    <a:pt x="1363" y="1291"/>
                  </a:lnTo>
                  <a:lnTo>
                    <a:pt x="1354" y="1286"/>
                  </a:lnTo>
                  <a:close/>
                  <a:moveTo>
                    <a:pt x="1482" y="1175"/>
                  </a:moveTo>
                  <a:lnTo>
                    <a:pt x="1489" y="1176"/>
                  </a:lnTo>
                  <a:lnTo>
                    <a:pt x="1497" y="1180"/>
                  </a:lnTo>
                  <a:lnTo>
                    <a:pt x="1494" y="1182"/>
                  </a:lnTo>
                  <a:lnTo>
                    <a:pt x="1492" y="1185"/>
                  </a:lnTo>
                  <a:lnTo>
                    <a:pt x="1489" y="1187"/>
                  </a:lnTo>
                  <a:lnTo>
                    <a:pt x="1483" y="1187"/>
                  </a:lnTo>
                  <a:lnTo>
                    <a:pt x="1478" y="1185"/>
                  </a:lnTo>
                  <a:lnTo>
                    <a:pt x="1473" y="1185"/>
                  </a:lnTo>
                  <a:lnTo>
                    <a:pt x="1468" y="1185"/>
                  </a:lnTo>
                  <a:lnTo>
                    <a:pt x="1462" y="1187"/>
                  </a:lnTo>
                  <a:lnTo>
                    <a:pt x="1462" y="1176"/>
                  </a:lnTo>
                  <a:lnTo>
                    <a:pt x="1475" y="1175"/>
                  </a:lnTo>
                  <a:lnTo>
                    <a:pt x="1482" y="1175"/>
                  </a:lnTo>
                  <a:close/>
                  <a:moveTo>
                    <a:pt x="1417" y="1164"/>
                  </a:moveTo>
                  <a:lnTo>
                    <a:pt x="1424" y="1164"/>
                  </a:lnTo>
                  <a:lnTo>
                    <a:pt x="1431" y="1166"/>
                  </a:lnTo>
                  <a:lnTo>
                    <a:pt x="1438" y="1166"/>
                  </a:lnTo>
                  <a:lnTo>
                    <a:pt x="1443" y="1168"/>
                  </a:lnTo>
                  <a:lnTo>
                    <a:pt x="1443" y="1176"/>
                  </a:lnTo>
                  <a:lnTo>
                    <a:pt x="1417" y="1176"/>
                  </a:lnTo>
                  <a:lnTo>
                    <a:pt x="1417" y="1164"/>
                  </a:lnTo>
                  <a:close/>
                  <a:moveTo>
                    <a:pt x="1270" y="1164"/>
                  </a:moveTo>
                  <a:lnTo>
                    <a:pt x="1279" y="1166"/>
                  </a:lnTo>
                  <a:lnTo>
                    <a:pt x="1284" y="1169"/>
                  </a:lnTo>
                  <a:lnTo>
                    <a:pt x="1291" y="1173"/>
                  </a:lnTo>
                  <a:lnTo>
                    <a:pt x="1297" y="1176"/>
                  </a:lnTo>
                  <a:lnTo>
                    <a:pt x="1297" y="1180"/>
                  </a:lnTo>
                  <a:lnTo>
                    <a:pt x="1290" y="1180"/>
                  </a:lnTo>
                  <a:lnTo>
                    <a:pt x="1284" y="1182"/>
                  </a:lnTo>
                  <a:lnTo>
                    <a:pt x="1279" y="1183"/>
                  </a:lnTo>
                  <a:lnTo>
                    <a:pt x="1276" y="1182"/>
                  </a:lnTo>
                  <a:lnTo>
                    <a:pt x="1269" y="1182"/>
                  </a:lnTo>
                  <a:lnTo>
                    <a:pt x="1263" y="1180"/>
                  </a:lnTo>
                  <a:lnTo>
                    <a:pt x="1263" y="1168"/>
                  </a:lnTo>
                  <a:lnTo>
                    <a:pt x="1265" y="1168"/>
                  </a:lnTo>
                  <a:lnTo>
                    <a:pt x="1267" y="1166"/>
                  </a:lnTo>
                  <a:lnTo>
                    <a:pt x="1269" y="1166"/>
                  </a:lnTo>
                  <a:lnTo>
                    <a:pt x="1269" y="1166"/>
                  </a:lnTo>
                  <a:lnTo>
                    <a:pt x="1270" y="1164"/>
                  </a:lnTo>
                  <a:close/>
                  <a:moveTo>
                    <a:pt x="1331" y="1148"/>
                  </a:moveTo>
                  <a:lnTo>
                    <a:pt x="1352" y="1150"/>
                  </a:lnTo>
                  <a:lnTo>
                    <a:pt x="1370" y="1154"/>
                  </a:lnTo>
                  <a:lnTo>
                    <a:pt x="1384" y="1159"/>
                  </a:lnTo>
                  <a:lnTo>
                    <a:pt x="1401" y="1164"/>
                  </a:lnTo>
                  <a:lnTo>
                    <a:pt x="1401" y="1173"/>
                  </a:lnTo>
                  <a:lnTo>
                    <a:pt x="1394" y="1173"/>
                  </a:lnTo>
                  <a:lnTo>
                    <a:pt x="1391" y="1175"/>
                  </a:lnTo>
                  <a:lnTo>
                    <a:pt x="1386" y="1176"/>
                  </a:lnTo>
                  <a:lnTo>
                    <a:pt x="1382" y="1178"/>
                  </a:lnTo>
                  <a:lnTo>
                    <a:pt x="1379" y="1180"/>
                  </a:lnTo>
                  <a:lnTo>
                    <a:pt x="1373" y="1180"/>
                  </a:lnTo>
                  <a:lnTo>
                    <a:pt x="1373" y="1178"/>
                  </a:lnTo>
                  <a:lnTo>
                    <a:pt x="1373" y="1176"/>
                  </a:lnTo>
                  <a:lnTo>
                    <a:pt x="1372" y="1175"/>
                  </a:lnTo>
                  <a:lnTo>
                    <a:pt x="1370" y="1173"/>
                  </a:lnTo>
                  <a:lnTo>
                    <a:pt x="1368" y="1171"/>
                  </a:lnTo>
                  <a:lnTo>
                    <a:pt x="1366" y="1173"/>
                  </a:lnTo>
                  <a:lnTo>
                    <a:pt x="1363" y="1183"/>
                  </a:lnTo>
                  <a:lnTo>
                    <a:pt x="1358" y="1183"/>
                  </a:lnTo>
                  <a:lnTo>
                    <a:pt x="1345" y="1182"/>
                  </a:lnTo>
                  <a:lnTo>
                    <a:pt x="1331" y="1180"/>
                  </a:lnTo>
                  <a:lnTo>
                    <a:pt x="1321" y="1180"/>
                  </a:lnTo>
                  <a:lnTo>
                    <a:pt x="1316" y="1168"/>
                  </a:lnTo>
                  <a:lnTo>
                    <a:pt x="1325" y="1168"/>
                  </a:lnTo>
                  <a:lnTo>
                    <a:pt x="1331" y="1168"/>
                  </a:lnTo>
                  <a:lnTo>
                    <a:pt x="1338" y="1166"/>
                  </a:lnTo>
                  <a:lnTo>
                    <a:pt x="1344" y="1164"/>
                  </a:lnTo>
                  <a:lnTo>
                    <a:pt x="1340" y="1162"/>
                  </a:lnTo>
                  <a:lnTo>
                    <a:pt x="1337" y="1159"/>
                  </a:lnTo>
                  <a:lnTo>
                    <a:pt x="1335" y="1157"/>
                  </a:lnTo>
                  <a:lnTo>
                    <a:pt x="1333" y="1154"/>
                  </a:lnTo>
                  <a:lnTo>
                    <a:pt x="1331" y="1148"/>
                  </a:lnTo>
                  <a:close/>
                  <a:moveTo>
                    <a:pt x="211" y="1110"/>
                  </a:moveTo>
                  <a:lnTo>
                    <a:pt x="227" y="1115"/>
                  </a:lnTo>
                  <a:lnTo>
                    <a:pt x="239" y="1122"/>
                  </a:lnTo>
                  <a:lnTo>
                    <a:pt x="253" y="1129"/>
                  </a:lnTo>
                  <a:lnTo>
                    <a:pt x="253" y="1133"/>
                  </a:lnTo>
                  <a:lnTo>
                    <a:pt x="249" y="1133"/>
                  </a:lnTo>
                  <a:lnTo>
                    <a:pt x="237" y="1141"/>
                  </a:lnTo>
                  <a:lnTo>
                    <a:pt x="225" y="1143"/>
                  </a:lnTo>
                  <a:lnTo>
                    <a:pt x="214" y="1145"/>
                  </a:lnTo>
                  <a:lnTo>
                    <a:pt x="202" y="1148"/>
                  </a:lnTo>
                  <a:lnTo>
                    <a:pt x="202" y="1145"/>
                  </a:lnTo>
                  <a:lnTo>
                    <a:pt x="199" y="1145"/>
                  </a:lnTo>
                  <a:lnTo>
                    <a:pt x="202" y="1136"/>
                  </a:lnTo>
                  <a:lnTo>
                    <a:pt x="202" y="1127"/>
                  </a:lnTo>
                  <a:lnTo>
                    <a:pt x="202" y="1115"/>
                  </a:lnTo>
                  <a:lnTo>
                    <a:pt x="206" y="1113"/>
                  </a:lnTo>
                  <a:lnTo>
                    <a:pt x="207" y="1113"/>
                  </a:lnTo>
                  <a:lnTo>
                    <a:pt x="207" y="1112"/>
                  </a:lnTo>
                  <a:lnTo>
                    <a:pt x="209" y="1112"/>
                  </a:lnTo>
                  <a:lnTo>
                    <a:pt x="211" y="1110"/>
                  </a:lnTo>
                  <a:close/>
                  <a:moveTo>
                    <a:pt x="1209" y="1099"/>
                  </a:moveTo>
                  <a:lnTo>
                    <a:pt x="1237" y="1105"/>
                  </a:lnTo>
                  <a:lnTo>
                    <a:pt x="1262" y="1113"/>
                  </a:lnTo>
                  <a:lnTo>
                    <a:pt x="1281" y="1122"/>
                  </a:lnTo>
                  <a:lnTo>
                    <a:pt x="1300" y="1131"/>
                  </a:lnTo>
                  <a:lnTo>
                    <a:pt x="1321" y="1141"/>
                  </a:lnTo>
                  <a:lnTo>
                    <a:pt x="1321" y="1148"/>
                  </a:lnTo>
                  <a:lnTo>
                    <a:pt x="1312" y="1148"/>
                  </a:lnTo>
                  <a:lnTo>
                    <a:pt x="1302" y="1152"/>
                  </a:lnTo>
                  <a:lnTo>
                    <a:pt x="1290" y="1155"/>
                  </a:lnTo>
                  <a:lnTo>
                    <a:pt x="1277" y="1157"/>
                  </a:lnTo>
                  <a:lnTo>
                    <a:pt x="1279" y="1154"/>
                  </a:lnTo>
                  <a:lnTo>
                    <a:pt x="1279" y="1150"/>
                  </a:lnTo>
                  <a:lnTo>
                    <a:pt x="1279" y="1148"/>
                  </a:lnTo>
                  <a:lnTo>
                    <a:pt x="1279" y="1147"/>
                  </a:lnTo>
                  <a:lnTo>
                    <a:pt x="1279" y="1145"/>
                  </a:lnTo>
                  <a:lnTo>
                    <a:pt x="1277" y="1141"/>
                  </a:lnTo>
                  <a:lnTo>
                    <a:pt x="1251" y="1134"/>
                  </a:lnTo>
                  <a:lnTo>
                    <a:pt x="1227" y="1122"/>
                  </a:lnTo>
                  <a:lnTo>
                    <a:pt x="1201" y="1110"/>
                  </a:lnTo>
                  <a:lnTo>
                    <a:pt x="1195" y="1115"/>
                  </a:lnTo>
                  <a:lnTo>
                    <a:pt x="1192" y="1120"/>
                  </a:lnTo>
                  <a:lnTo>
                    <a:pt x="1187" y="1126"/>
                  </a:lnTo>
                  <a:lnTo>
                    <a:pt x="1181" y="1124"/>
                  </a:lnTo>
                  <a:lnTo>
                    <a:pt x="1174" y="1120"/>
                  </a:lnTo>
                  <a:lnTo>
                    <a:pt x="1171" y="1119"/>
                  </a:lnTo>
                  <a:lnTo>
                    <a:pt x="1178" y="1119"/>
                  </a:lnTo>
                  <a:lnTo>
                    <a:pt x="1183" y="1112"/>
                  </a:lnTo>
                  <a:lnTo>
                    <a:pt x="1188" y="1108"/>
                  </a:lnTo>
                  <a:lnTo>
                    <a:pt x="1194" y="1103"/>
                  </a:lnTo>
                  <a:lnTo>
                    <a:pt x="1199" y="1103"/>
                  </a:lnTo>
                  <a:lnTo>
                    <a:pt x="1202" y="1101"/>
                  </a:lnTo>
                  <a:lnTo>
                    <a:pt x="1206" y="1101"/>
                  </a:lnTo>
                  <a:lnTo>
                    <a:pt x="1209" y="1099"/>
                  </a:lnTo>
                  <a:close/>
                  <a:moveTo>
                    <a:pt x="188" y="1091"/>
                  </a:moveTo>
                  <a:lnTo>
                    <a:pt x="202" y="1096"/>
                  </a:lnTo>
                  <a:lnTo>
                    <a:pt x="202" y="1099"/>
                  </a:lnTo>
                  <a:lnTo>
                    <a:pt x="199" y="1099"/>
                  </a:lnTo>
                  <a:lnTo>
                    <a:pt x="188" y="1103"/>
                  </a:lnTo>
                  <a:lnTo>
                    <a:pt x="178" y="1103"/>
                  </a:lnTo>
                  <a:lnTo>
                    <a:pt x="169" y="1103"/>
                  </a:lnTo>
                  <a:lnTo>
                    <a:pt x="169" y="1096"/>
                  </a:lnTo>
                  <a:lnTo>
                    <a:pt x="174" y="1094"/>
                  </a:lnTo>
                  <a:lnTo>
                    <a:pt x="179" y="1094"/>
                  </a:lnTo>
                  <a:lnTo>
                    <a:pt x="183" y="1093"/>
                  </a:lnTo>
                  <a:lnTo>
                    <a:pt x="188" y="1091"/>
                  </a:lnTo>
                  <a:close/>
                  <a:moveTo>
                    <a:pt x="111" y="1075"/>
                  </a:moveTo>
                  <a:lnTo>
                    <a:pt x="117" y="1077"/>
                  </a:lnTo>
                  <a:lnTo>
                    <a:pt x="124" y="1077"/>
                  </a:lnTo>
                  <a:lnTo>
                    <a:pt x="127" y="1077"/>
                  </a:lnTo>
                  <a:lnTo>
                    <a:pt x="132" y="1079"/>
                  </a:lnTo>
                  <a:lnTo>
                    <a:pt x="138" y="1080"/>
                  </a:lnTo>
                  <a:lnTo>
                    <a:pt x="138" y="1087"/>
                  </a:lnTo>
                  <a:lnTo>
                    <a:pt x="134" y="1087"/>
                  </a:lnTo>
                  <a:lnTo>
                    <a:pt x="129" y="1089"/>
                  </a:lnTo>
                  <a:lnTo>
                    <a:pt x="124" y="1091"/>
                  </a:lnTo>
                  <a:lnTo>
                    <a:pt x="118" y="1091"/>
                  </a:lnTo>
                  <a:lnTo>
                    <a:pt x="111" y="1091"/>
                  </a:lnTo>
                  <a:lnTo>
                    <a:pt x="111" y="1075"/>
                  </a:lnTo>
                  <a:close/>
                  <a:moveTo>
                    <a:pt x="1263" y="1072"/>
                  </a:moveTo>
                  <a:lnTo>
                    <a:pt x="1269" y="1075"/>
                  </a:lnTo>
                  <a:lnTo>
                    <a:pt x="1272" y="1079"/>
                  </a:lnTo>
                  <a:lnTo>
                    <a:pt x="1276" y="1082"/>
                  </a:lnTo>
                  <a:lnTo>
                    <a:pt x="1277" y="1087"/>
                  </a:lnTo>
                  <a:lnTo>
                    <a:pt x="1277" y="1096"/>
                  </a:lnTo>
                  <a:lnTo>
                    <a:pt x="1270" y="1096"/>
                  </a:lnTo>
                  <a:lnTo>
                    <a:pt x="1269" y="1091"/>
                  </a:lnTo>
                  <a:lnTo>
                    <a:pt x="1267" y="1089"/>
                  </a:lnTo>
                  <a:lnTo>
                    <a:pt x="1265" y="1086"/>
                  </a:lnTo>
                  <a:lnTo>
                    <a:pt x="1263" y="1082"/>
                  </a:lnTo>
                  <a:lnTo>
                    <a:pt x="1263" y="1079"/>
                  </a:lnTo>
                  <a:lnTo>
                    <a:pt x="1263" y="1072"/>
                  </a:lnTo>
                  <a:close/>
                  <a:moveTo>
                    <a:pt x="1255" y="1049"/>
                  </a:moveTo>
                  <a:lnTo>
                    <a:pt x="1277" y="1049"/>
                  </a:lnTo>
                  <a:lnTo>
                    <a:pt x="1279" y="1052"/>
                  </a:lnTo>
                  <a:lnTo>
                    <a:pt x="1283" y="1054"/>
                  </a:lnTo>
                  <a:lnTo>
                    <a:pt x="1283" y="1056"/>
                  </a:lnTo>
                  <a:lnTo>
                    <a:pt x="1284" y="1058"/>
                  </a:lnTo>
                  <a:lnTo>
                    <a:pt x="1284" y="1059"/>
                  </a:lnTo>
                  <a:lnTo>
                    <a:pt x="1283" y="1061"/>
                  </a:lnTo>
                  <a:lnTo>
                    <a:pt x="1283" y="1065"/>
                  </a:lnTo>
                  <a:lnTo>
                    <a:pt x="1277" y="1061"/>
                  </a:lnTo>
                  <a:lnTo>
                    <a:pt x="1272" y="1059"/>
                  </a:lnTo>
                  <a:lnTo>
                    <a:pt x="1267" y="1059"/>
                  </a:lnTo>
                  <a:lnTo>
                    <a:pt x="1263" y="1058"/>
                  </a:lnTo>
                  <a:lnTo>
                    <a:pt x="1260" y="1058"/>
                  </a:lnTo>
                  <a:lnTo>
                    <a:pt x="1256" y="1056"/>
                  </a:lnTo>
                  <a:lnTo>
                    <a:pt x="1255" y="1052"/>
                  </a:lnTo>
                  <a:lnTo>
                    <a:pt x="1255" y="1049"/>
                  </a:lnTo>
                  <a:close/>
                  <a:moveTo>
                    <a:pt x="1328" y="722"/>
                  </a:moveTo>
                  <a:lnTo>
                    <a:pt x="1326" y="726"/>
                  </a:lnTo>
                  <a:lnTo>
                    <a:pt x="1323" y="729"/>
                  </a:lnTo>
                  <a:lnTo>
                    <a:pt x="1321" y="731"/>
                  </a:lnTo>
                  <a:lnTo>
                    <a:pt x="1319" y="733"/>
                  </a:lnTo>
                  <a:lnTo>
                    <a:pt x="1319" y="735"/>
                  </a:lnTo>
                  <a:lnTo>
                    <a:pt x="1321" y="736"/>
                  </a:lnTo>
                  <a:lnTo>
                    <a:pt x="1325" y="738"/>
                  </a:lnTo>
                  <a:lnTo>
                    <a:pt x="1326" y="733"/>
                  </a:lnTo>
                  <a:lnTo>
                    <a:pt x="1326" y="731"/>
                  </a:lnTo>
                  <a:lnTo>
                    <a:pt x="1328" y="728"/>
                  </a:lnTo>
                  <a:lnTo>
                    <a:pt x="1330" y="726"/>
                  </a:lnTo>
                  <a:lnTo>
                    <a:pt x="1331" y="722"/>
                  </a:lnTo>
                  <a:lnTo>
                    <a:pt x="1328" y="722"/>
                  </a:lnTo>
                  <a:close/>
                  <a:moveTo>
                    <a:pt x="1501" y="691"/>
                  </a:moveTo>
                  <a:lnTo>
                    <a:pt x="1504" y="700"/>
                  </a:lnTo>
                  <a:lnTo>
                    <a:pt x="1506" y="712"/>
                  </a:lnTo>
                  <a:lnTo>
                    <a:pt x="1508" y="722"/>
                  </a:lnTo>
                  <a:lnTo>
                    <a:pt x="1506" y="724"/>
                  </a:lnTo>
                  <a:lnTo>
                    <a:pt x="1504" y="724"/>
                  </a:lnTo>
                  <a:lnTo>
                    <a:pt x="1503" y="724"/>
                  </a:lnTo>
                  <a:lnTo>
                    <a:pt x="1503" y="726"/>
                  </a:lnTo>
                  <a:lnTo>
                    <a:pt x="1501" y="726"/>
                  </a:lnTo>
                  <a:lnTo>
                    <a:pt x="1494" y="726"/>
                  </a:lnTo>
                  <a:lnTo>
                    <a:pt x="1492" y="724"/>
                  </a:lnTo>
                  <a:lnTo>
                    <a:pt x="1492" y="722"/>
                  </a:lnTo>
                  <a:lnTo>
                    <a:pt x="1492" y="721"/>
                  </a:lnTo>
                  <a:lnTo>
                    <a:pt x="1490" y="721"/>
                  </a:lnTo>
                  <a:lnTo>
                    <a:pt x="1489" y="719"/>
                  </a:lnTo>
                  <a:lnTo>
                    <a:pt x="1501" y="691"/>
                  </a:lnTo>
                  <a:close/>
                  <a:moveTo>
                    <a:pt x="1113" y="658"/>
                  </a:moveTo>
                  <a:lnTo>
                    <a:pt x="1105" y="670"/>
                  </a:lnTo>
                  <a:lnTo>
                    <a:pt x="1096" y="681"/>
                  </a:lnTo>
                  <a:lnTo>
                    <a:pt x="1091" y="696"/>
                  </a:lnTo>
                  <a:lnTo>
                    <a:pt x="1101" y="695"/>
                  </a:lnTo>
                  <a:lnTo>
                    <a:pt x="1108" y="698"/>
                  </a:lnTo>
                  <a:lnTo>
                    <a:pt x="1113" y="703"/>
                  </a:lnTo>
                  <a:lnTo>
                    <a:pt x="1120" y="712"/>
                  </a:lnTo>
                  <a:lnTo>
                    <a:pt x="1122" y="705"/>
                  </a:lnTo>
                  <a:lnTo>
                    <a:pt x="1122" y="700"/>
                  </a:lnTo>
                  <a:lnTo>
                    <a:pt x="1124" y="696"/>
                  </a:lnTo>
                  <a:lnTo>
                    <a:pt x="1124" y="691"/>
                  </a:lnTo>
                  <a:lnTo>
                    <a:pt x="1133" y="691"/>
                  </a:lnTo>
                  <a:lnTo>
                    <a:pt x="1138" y="703"/>
                  </a:lnTo>
                  <a:lnTo>
                    <a:pt x="1146" y="707"/>
                  </a:lnTo>
                  <a:lnTo>
                    <a:pt x="1153" y="710"/>
                  </a:lnTo>
                  <a:lnTo>
                    <a:pt x="1160" y="714"/>
                  </a:lnTo>
                  <a:lnTo>
                    <a:pt x="1167" y="722"/>
                  </a:lnTo>
                  <a:lnTo>
                    <a:pt x="1160" y="733"/>
                  </a:lnTo>
                  <a:lnTo>
                    <a:pt x="1152" y="745"/>
                  </a:lnTo>
                  <a:lnTo>
                    <a:pt x="1145" y="761"/>
                  </a:lnTo>
                  <a:lnTo>
                    <a:pt x="1139" y="775"/>
                  </a:lnTo>
                  <a:lnTo>
                    <a:pt x="1139" y="784"/>
                  </a:lnTo>
                  <a:lnTo>
                    <a:pt x="1141" y="789"/>
                  </a:lnTo>
                  <a:lnTo>
                    <a:pt x="1141" y="792"/>
                  </a:lnTo>
                  <a:lnTo>
                    <a:pt x="1143" y="794"/>
                  </a:lnTo>
                  <a:lnTo>
                    <a:pt x="1145" y="796"/>
                  </a:lnTo>
                  <a:lnTo>
                    <a:pt x="1146" y="798"/>
                  </a:lnTo>
                  <a:lnTo>
                    <a:pt x="1152" y="799"/>
                  </a:lnTo>
                  <a:lnTo>
                    <a:pt x="1152" y="796"/>
                  </a:lnTo>
                  <a:lnTo>
                    <a:pt x="1155" y="789"/>
                  </a:lnTo>
                  <a:lnTo>
                    <a:pt x="1160" y="778"/>
                  </a:lnTo>
                  <a:lnTo>
                    <a:pt x="1166" y="764"/>
                  </a:lnTo>
                  <a:lnTo>
                    <a:pt x="1171" y="752"/>
                  </a:lnTo>
                  <a:lnTo>
                    <a:pt x="1176" y="742"/>
                  </a:lnTo>
                  <a:lnTo>
                    <a:pt x="1178" y="735"/>
                  </a:lnTo>
                  <a:lnTo>
                    <a:pt x="1190" y="735"/>
                  </a:lnTo>
                  <a:lnTo>
                    <a:pt x="1192" y="754"/>
                  </a:lnTo>
                  <a:lnTo>
                    <a:pt x="1192" y="771"/>
                  </a:lnTo>
                  <a:lnTo>
                    <a:pt x="1192" y="792"/>
                  </a:lnTo>
                  <a:lnTo>
                    <a:pt x="1194" y="815"/>
                  </a:lnTo>
                  <a:lnTo>
                    <a:pt x="1216" y="818"/>
                  </a:lnTo>
                  <a:lnTo>
                    <a:pt x="1225" y="805"/>
                  </a:lnTo>
                  <a:lnTo>
                    <a:pt x="1241" y="796"/>
                  </a:lnTo>
                  <a:lnTo>
                    <a:pt x="1258" y="787"/>
                  </a:lnTo>
                  <a:lnTo>
                    <a:pt x="1276" y="780"/>
                  </a:lnTo>
                  <a:lnTo>
                    <a:pt x="1293" y="773"/>
                  </a:lnTo>
                  <a:lnTo>
                    <a:pt x="1309" y="764"/>
                  </a:lnTo>
                  <a:lnTo>
                    <a:pt x="1316" y="754"/>
                  </a:lnTo>
                  <a:lnTo>
                    <a:pt x="1312" y="754"/>
                  </a:lnTo>
                  <a:lnTo>
                    <a:pt x="1311" y="750"/>
                  </a:lnTo>
                  <a:lnTo>
                    <a:pt x="1311" y="749"/>
                  </a:lnTo>
                  <a:lnTo>
                    <a:pt x="1309" y="747"/>
                  </a:lnTo>
                  <a:lnTo>
                    <a:pt x="1309" y="747"/>
                  </a:lnTo>
                  <a:lnTo>
                    <a:pt x="1307" y="747"/>
                  </a:lnTo>
                  <a:lnTo>
                    <a:pt x="1305" y="747"/>
                  </a:lnTo>
                  <a:lnTo>
                    <a:pt x="1302" y="745"/>
                  </a:lnTo>
                  <a:lnTo>
                    <a:pt x="1295" y="750"/>
                  </a:lnTo>
                  <a:lnTo>
                    <a:pt x="1283" y="757"/>
                  </a:lnTo>
                  <a:lnTo>
                    <a:pt x="1269" y="768"/>
                  </a:lnTo>
                  <a:lnTo>
                    <a:pt x="1251" y="777"/>
                  </a:lnTo>
                  <a:lnTo>
                    <a:pt x="1235" y="787"/>
                  </a:lnTo>
                  <a:lnTo>
                    <a:pt x="1220" y="794"/>
                  </a:lnTo>
                  <a:lnTo>
                    <a:pt x="1209" y="798"/>
                  </a:lnTo>
                  <a:lnTo>
                    <a:pt x="1206" y="799"/>
                  </a:lnTo>
                  <a:lnTo>
                    <a:pt x="1204" y="798"/>
                  </a:lnTo>
                  <a:lnTo>
                    <a:pt x="1202" y="796"/>
                  </a:lnTo>
                  <a:lnTo>
                    <a:pt x="1202" y="794"/>
                  </a:lnTo>
                  <a:lnTo>
                    <a:pt x="1202" y="792"/>
                  </a:lnTo>
                  <a:lnTo>
                    <a:pt x="1201" y="789"/>
                  </a:lnTo>
                  <a:lnTo>
                    <a:pt x="1206" y="780"/>
                  </a:lnTo>
                  <a:lnTo>
                    <a:pt x="1206" y="773"/>
                  </a:lnTo>
                  <a:lnTo>
                    <a:pt x="1204" y="768"/>
                  </a:lnTo>
                  <a:lnTo>
                    <a:pt x="1202" y="759"/>
                  </a:lnTo>
                  <a:lnTo>
                    <a:pt x="1206" y="749"/>
                  </a:lnTo>
                  <a:lnTo>
                    <a:pt x="1208" y="747"/>
                  </a:lnTo>
                  <a:lnTo>
                    <a:pt x="1209" y="745"/>
                  </a:lnTo>
                  <a:lnTo>
                    <a:pt x="1211" y="743"/>
                  </a:lnTo>
                  <a:lnTo>
                    <a:pt x="1213" y="743"/>
                  </a:lnTo>
                  <a:lnTo>
                    <a:pt x="1215" y="743"/>
                  </a:lnTo>
                  <a:lnTo>
                    <a:pt x="1216" y="742"/>
                  </a:lnTo>
                  <a:lnTo>
                    <a:pt x="1218" y="740"/>
                  </a:lnTo>
                  <a:lnTo>
                    <a:pt x="1218" y="736"/>
                  </a:lnTo>
                  <a:lnTo>
                    <a:pt x="1220" y="731"/>
                  </a:lnTo>
                  <a:lnTo>
                    <a:pt x="1220" y="722"/>
                  </a:lnTo>
                  <a:lnTo>
                    <a:pt x="1211" y="717"/>
                  </a:lnTo>
                  <a:lnTo>
                    <a:pt x="1202" y="715"/>
                  </a:lnTo>
                  <a:lnTo>
                    <a:pt x="1195" y="715"/>
                  </a:lnTo>
                  <a:lnTo>
                    <a:pt x="1187" y="712"/>
                  </a:lnTo>
                  <a:lnTo>
                    <a:pt x="1174" y="703"/>
                  </a:lnTo>
                  <a:lnTo>
                    <a:pt x="1166" y="695"/>
                  </a:lnTo>
                  <a:lnTo>
                    <a:pt x="1160" y="684"/>
                  </a:lnTo>
                  <a:lnTo>
                    <a:pt x="1153" y="674"/>
                  </a:lnTo>
                  <a:lnTo>
                    <a:pt x="1145" y="667"/>
                  </a:lnTo>
                  <a:lnTo>
                    <a:pt x="1131" y="660"/>
                  </a:lnTo>
                  <a:lnTo>
                    <a:pt x="1113" y="658"/>
                  </a:lnTo>
                  <a:close/>
                  <a:moveTo>
                    <a:pt x="1469" y="639"/>
                  </a:moveTo>
                  <a:lnTo>
                    <a:pt x="1482" y="640"/>
                  </a:lnTo>
                  <a:lnTo>
                    <a:pt x="1490" y="642"/>
                  </a:lnTo>
                  <a:lnTo>
                    <a:pt x="1501" y="646"/>
                  </a:lnTo>
                  <a:lnTo>
                    <a:pt x="1501" y="654"/>
                  </a:lnTo>
                  <a:lnTo>
                    <a:pt x="1497" y="654"/>
                  </a:lnTo>
                  <a:lnTo>
                    <a:pt x="1494" y="656"/>
                  </a:lnTo>
                  <a:lnTo>
                    <a:pt x="1490" y="656"/>
                  </a:lnTo>
                  <a:lnTo>
                    <a:pt x="1487" y="656"/>
                  </a:lnTo>
                  <a:lnTo>
                    <a:pt x="1482" y="658"/>
                  </a:lnTo>
                  <a:lnTo>
                    <a:pt x="1478" y="653"/>
                  </a:lnTo>
                  <a:lnTo>
                    <a:pt x="1476" y="651"/>
                  </a:lnTo>
                  <a:lnTo>
                    <a:pt x="1475" y="647"/>
                  </a:lnTo>
                  <a:lnTo>
                    <a:pt x="1473" y="644"/>
                  </a:lnTo>
                  <a:lnTo>
                    <a:pt x="1469" y="639"/>
                  </a:lnTo>
                  <a:close/>
                  <a:moveTo>
                    <a:pt x="1551" y="619"/>
                  </a:moveTo>
                  <a:lnTo>
                    <a:pt x="1562" y="619"/>
                  </a:lnTo>
                  <a:lnTo>
                    <a:pt x="1562" y="633"/>
                  </a:lnTo>
                  <a:lnTo>
                    <a:pt x="1562" y="646"/>
                  </a:lnTo>
                  <a:lnTo>
                    <a:pt x="1564" y="656"/>
                  </a:lnTo>
                  <a:lnTo>
                    <a:pt x="1565" y="668"/>
                  </a:lnTo>
                  <a:lnTo>
                    <a:pt x="1585" y="668"/>
                  </a:lnTo>
                  <a:lnTo>
                    <a:pt x="1585" y="688"/>
                  </a:lnTo>
                  <a:lnTo>
                    <a:pt x="1593" y="688"/>
                  </a:lnTo>
                  <a:lnTo>
                    <a:pt x="1595" y="689"/>
                  </a:lnTo>
                  <a:lnTo>
                    <a:pt x="1597" y="689"/>
                  </a:lnTo>
                  <a:lnTo>
                    <a:pt x="1599" y="689"/>
                  </a:lnTo>
                  <a:lnTo>
                    <a:pt x="1600" y="689"/>
                  </a:lnTo>
                  <a:lnTo>
                    <a:pt x="1602" y="689"/>
                  </a:lnTo>
                  <a:lnTo>
                    <a:pt x="1604" y="691"/>
                  </a:lnTo>
                  <a:lnTo>
                    <a:pt x="1602" y="702"/>
                  </a:lnTo>
                  <a:lnTo>
                    <a:pt x="1599" y="714"/>
                  </a:lnTo>
                  <a:lnTo>
                    <a:pt x="1597" y="726"/>
                  </a:lnTo>
                  <a:lnTo>
                    <a:pt x="1593" y="726"/>
                  </a:lnTo>
                  <a:lnTo>
                    <a:pt x="1592" y="722"/>
                  </a:lnTo>
                  <a:lnTo>
                    <a:pt x="1592" y="721"/>
                  </a:lnTo>
                  <a:lnTo>
                    <a:pt x="1592" y="719"/>
                  </a:lnTo>
                  <a:lnTo>
                    <a:pt x="1590" y="717"/>
                  </a:lnTo>
                  <a:lnTo>
                    <a:pt x="1590" y="715"/>
                  </a:lnTo>
                  <a:lnTo>
                    <a:pt x="1588" y="719"/>
                  </a:lnTo>
                  <a:lnTo>
                    <a:pt x="1586" y="719"/>
                  </a:lnTo>
                  <a:lnTo>
                    <a:pt x="1586" y="721"/>
                  </a:lnTo>
                  <a:lnTo>
                    <a:pt x="1586" y="721"/>
                  </a:lnTo>
                  <a:lnTo>
                    <a:pt x="1586" y="721"/>
                  </a:lnTo>
                  <a:lnTo>
                    <a:pt x="1585" y="721"/>
                  </a:lnTo>
                  <a:lnTo>
                    <a:pt x="1581" y="722"/>
                  </a:lnTo>
                  <a:lnTo>
                    <a:pt x="1581" y="715"/>
                  </a:lnTo>
                  <a:lnTo>
                    <a:pt x="1583" y="714"/>
                  </a:lnTo>
                  <a:lnTo>
                    <a:pt x="1583" y="712"/>
                  </a:lnTo>
                  <a:lnTo>
                    <a:pt x="1585" y="710"/>
                  </a:lnTo>
                  <a:lnTo>
                    <a:pt x="1585" y="707"/>
                  </a:lnTo>
                  <a:lnTo>
                    <a:pt x="1585" y="703"/>
                  </a:lnTo>
                  <a:lnTo>
                    <a:pt x="1581" y="703"/>
                  </a:lnTo>
                  <a:lnTo>
                    <a:pt x="1574" y="710"/>
                  </a:lnTo>
                  <a:lnTo>
                    <a:pt x="1567" y="717"/>
                  </a:lnTo>
                  <a:lnTo>
                    <a:pt x="1558" y="722"/>
                  </a:lnTo>
                  <a:lnTo>
                    <a:pt x="1558" y="717"/>
                  </a:lnTo>
                  <a:lnTo>
                    <a:pt x="1558" y="712"/>
                  </a:lnTo>
                  <a:lnTo>
                    <a:pt x="1558" y="710"/>
                  </a:lnTo>
                  <a:lnTo>
                    <a:pt x="1557" y="709"/>
                  </a:lnTo>
                  <a:lnTo>
                    <a:pt x="1553" y="707"/>
                  </a:lnTo>
                  <a:lnTo>
                    <a:pt x="1548" y="707"/>
                  </a:lnTo>
                  <a:lnTo>
                    <a:pt x="1539" y="707"/>
                  </a:lnTo>
                  <a:lnTo>
                    <a:pt x="1536" y="707"/>
                  </a:lnTo>
                  <a:lnTo>
                    <a:pt x="1532" y="707"/>
                  </a:lnTo>
                  <a:lnTo>
                    <a:pt x="1527" y="705"/>
                  </a:lnTo>
                  <a:lnTo>
                    <a:pt x="1522" y="705"/>
                  </a:lnTo>
                  <a:lnTo>
                    <a:pt x="1517" y="703"/>
                  </a:lnTo>
                  <a:lnTo>
                    <a:pt x="1513" y="700"/>
                  </a:lnTo>
                  <a:lnTo>
                    <a:pt x="1523" y="686"/>
                  </a:lnTo>
                  <a:lnTo>
                    <a:pt x="1534" y="665"/>
                  </a:lnTo>
                  <a:lnTo>
                    <a:pt x="1541" y="642"/>
                  </a:lnTo>
                  <a:lnTo>
                    <a:pt x="1551" y="619"/>
                  </a:lnTo>
                  <a:close/>
                  <a:moveTo>
                    <a:pt x="1220" y="558"/>
                  </a:moveTo>
                  <a:lnTo>
                    <a:pt x="1235" y="558"/>
                  </a:lnTo>
                  <a:lnTo>
                    <a:pt x="1235" y="565"/>
                  </a:lnTo>
                  <a:lnTo>
                    <a:pt x="1232" y="565"/>
                  </a:lnTo>
                  <a:lnTo>
                    <a:pt x="1230" y="567"/>
                  </a:lnTo>
                  <a:lnTo>
                    <a:pt x="1229" y="567"/>
                  </a:lnTo>
                  <a:lnTo>
                    <a:pt x="1227" y="567"/>
                  </a:lnTo>
                  <a:lnTo>
                    <a:pt x="1225" y="569"/>
                  </a:lnTo>
                  <a:lnTo>
                    <a:pt x="1220" y="569"/>
                  </a:lnTo>
                  <a:lnTo>
                    <a:pt x="1220" y="558"/>
                  </a:lnTo>
                  <a:close/>
                  <a:moveTo>
                    <a:pt x="515" y="550"/>
                  </a:moveTo>
                  <a:lnTo>
                    <a:pt x="522" y="550"/>
                  </a:lnTo>
                  <a:lnTo>
                    <a:pt x="525" y="551"/>
                  </a:lnTo>
                  <a:lnTo>
                    <a:pt x="529" y="553"/>
                  </a:lnTo>
                  <a:lnTo>
                    <a:pt x="534" y="553"/>
                  </a:lnTo>
                  <a:lnTo>
                    <a:pt x="541" y="553"/>
                  </a:lnTo>
                  <a:lnTo>
                    <a:pt x="543" y="567"/>
                  </a:lnTo>
                  <a:lnTo>
                    <a:pt x="546" y="578"/>
                  </a:lnTo>
                  <a:lnTo>
                    <a:pt x="548" y="592"/>
                  </a:lnTo>
                  <a:lnTo>
                    <a:pt x="541" y="592"/>
                  </a:lnTo>
                  <a:lnTo>
                    <a:pt x="537" y="586"/>
                  </a:lnTo>
                  <a:lnTo>
                    <a:pt x="534" y="583"/>
                  </a:lnTo>
                  <a:lnTo>
                    <a:pt x="529" y="579"/>
                  </a:lnTo>
                  <a:lnTo>
                    <a:pt x="525" y="576"/>
                  </a:lnTo>
                  <a:lnTo>
                    <a:pt x="522" y="571"/>
                  </a:lnTo>
                  <a:lnTo>
                    <a:pt x="518" y="565"/>
                  </a:lnTo>
                  <a:lnTo>
                    <a:pt x="516" y="562"/>
                  </a:lnTo>
                  <a:lnTo>
                    <a:pt x="515" y="558"/>
                  </a:lnTo>
                  <a:lnTo>
                    <a:pt x="515" y="555"/>
                  </a:lnTo>
                  <a:lnTo>
                    <a:pt x="515" y="550"/>
                  </a:lnTo>
                  <a:close/>
                  <a:moveTo>
                    <a:pt x="246" y="454"/>
                  </a:moveTo>
                  <a:lnTo>
                    <a:pt x="251" y="462"/>
                  </a:lnTo>
                  <a:lnTo>
                    <a:pt x="251" y="469"/>
                  </a:lnTo>
                  <a:lnTo>
                    <a:pt x="246" y="478"/>
                  </a:lnTo>
                  <a:lnTo>
                    <a:pt x="239" y="483"/>
                  </a:lnTo>
                  <a:lnTo>
                    <a:pt x="232" y="487"/>
                  </a:lnTo>
                  <a:lnTo>
                    <a:pt x="230" y="489"/>
                  </a:lnTo>
                  <a:lnTo>
                    <a:pt x="227" y="485"/>
                  </a:lnTo>
                  <a:lnTo>
                    <a:pt x="225" y="482"/>
                  </a:lnTo>
                  <a:lnTo>
                    <a:pt x="223" y="476"/>
                  </a:lnTo>
                  <a:lnTo>
                    <a:pt x="223" y="471"/>
                  </a:lnTo>
                  <a:lnTo>
                    <a:pt x="221" y="466"/>
                  </a:lnTo>
                  <a:lnTo>
                    <a:pt x="234" y="461"/>
                  </a:lnTo>
                  <a:lnTo>
                    <a:pt x="237" y="459"/>
                  </a:lnTo>
                  <a:lnTo>
                    <a:pt x="242" y="457"/>
                  </a:lnTo>
                  <a:lnTo>
                    <a:pt x="246" y="454"/>
                  </a:lnTo>
                  <a:close/>
                  <a:moveTo>
                    <a:pt x="29" y="386"/>
                  </a:moveTo>
                  <a:lnTo>
                    <a:pt x="49" y="386"/>
                  </a:lnTo>
                  <a:lnTo>
                    <a:pt x="49" y="393"/>
                  </a:lnTo>
                  <a:lnTo>
                    <a:pt x="45" y="393"/>
                  </a:lnTo>
                  <a:lnTo>
                    <a:pt x="45" y="396"/>
                  </a:lnTo>
                  <a:lnTo>
                    <a:pt x="40" y="394"/>
                  </a:lnTo>
                  <a:lnTo>
                    <a:pt x="36" y="391"/>
                  </a:lnTo>
                  <a:lnTo>
                    <a:pt x="33" y="389"/>
                  </a:lnTo>
                  <a:lnTo>
                    <a:pt x="29" y="386"/>
                  </a:lnTo>
                  <a:close/>
                  <a:moveTo>
                    <a:pt x="1239" y="331"/>
                  </a:moveTo>
                  <a:lnTo>
                    <a:pt x="1244" y="335"/>
                  </a:lnTo>
                  <a:lnTo>
                    <a:pt x="1249" y="340"/>
                  </a:lnTo>
                  <a:lnTo>
                    <a:pt x="1253" y="347"/>
                  </a:lnTo>
                  <a:lnTo>
                    <a:pt x="1255" y="354"/>
                  </a:lnTo>
                  <a:lnTo>
                    <a:pt x="1251" y="354"/>
                  </a:lnTo>
                  <a:lnTo>
                    <a:pt x="1248" y="356"/>
                  </a:lnTo>
                  <a:lnTo>
                    <a:pt x="1246" y="356"/>
                  </a:lnTo>
                  <a:lnTo>
                    <a:pt x="1241" y="358"/>
                  </a:lnTo>
                  <a:lnTo>
                    <a:pt x="1235" y="358"/>
                  </a:lnTo>
                  <a:lnTo>
                    <a:pt x="1235" y="354"/>
                  </a:lnTo>
                  <a:lnTo>
                    <a:pt x="1234" y="354"/>
                  </a:lnTo>
                  <a:lnTo>
                    <a:pt x="1234" y="352"/>
                  </a:lnTo>
                  <a:lnTo>
                    <a:pt x="1234" y="352"/>
                  </a:lnTo>
                  <a:lnTo>
                    <a:pt x="1232" y="351"/>
                  </a:lnTo>
                  <a:lnTo>
                    <a:pt x="1234" y="347"/>
                  </a:lnTo>
                  <a:lnTo>
                    <a:pt x="1234" y="345"/>
                  </a:lnTo>
                  <a:lnTo>
                    <a:pt x="1234" y="345"/>
                  </a:lnTo>
                  <a:lnTo>
                    <a:pt x="1234" y="344"/>
                  </a:lnTo>
                  <a:lnTo>
                    <a:pt x="1235" y="342"/>
                  </a:lnTo>
                  <a:lnTo>
                    <a:pt x="1239" y="331"/>
                  </a:lnTo>
                  <a:close/>
                  <a:moveTo>
                    <a:pt x="1209" y="319"/>
                  </a:moveTo>
                  <a:lnTo>
                    <a:pt x="1213" y="323"/>
                  </a:lnTo>
                  <a:lnTo>
                    <a:pt x="1215" y="325"/>
                  </a:lnTo>
                  <a:lnTo>
                    <a:pt x="1215" y="326"/>
                  </a:lnTo>
                  <a:lnTo>
                    <a:pt x="1216" y="330"/>
                  </a:lnTo>
                  <a:lnTo>
                    <a:pt x="1216" y="333"/>
                  </a:lnTo>
                  <a:lnTo>
                    <a:pt x="1216" y="338"/>
                  </a:lnTo>
                  <a:lnTo>
                    <a:pt x="1213" y="338"/>
                  </a:lnTo>
                  <a:lnTo>
                    <a:pt x="1213" y="342"/>
                  </a:lnTo>
                  <a:lnTo>
                    <a:pt x="1206" y="340"/>
                  </a:lnTo>
                  <a:lnTo>
                    <a:pt x="1199" y="338"/>
                  </a:lnTo>
                  <a:lnTo>
                    <a:pt x="1194" y="335"/>
                  </a:lnTo>
                  <a:lnTo>
                    <a:pt x="1190" y="335"/>
                  </a:lnTo>
                  <a:lnTo>
                    <a:pt x="1190" y="331"/>
                  </a:lnTo>
                  <a:lnTo>
                    <a:pt x="1197" y="328"/>
                  </a:lnTo>
                  <a:lnTo>
                    <a:pt x="1204" y="325"/>
                  </a:lnTo>
                  <a:lnTo>
                    <a:pt x="1209" y="319"/>
                  </a:lnTo>
                  <a:close/>
                  <a:moveTo>
                    <a:pt x="1286" y="288"/>
                  </a:moveTo>
                  <a:lnTo>
                    <a:pt x="1290" y="290"/>
                  </a:lnTo>
                  <a:lnTo>
                    <a:pt x="1290" y="290"/>
                  </a:lnTo>
                  <a:lnTo>
                    <a:pt x="1291" y="291"/>
                  </a:lnTo>
                  <a:lnTo>
                    <a:pt x="1291" y="291"/>
                  </a:lnTo>
                  <a:lnTo>
                    <a:pt x="1293" y="293"/>
                  </a:lnTo>
                  <a:lnTo>
                    <a:pt x="1297" y="293"/>
                  </a:lnTo>
                  <a:lnTo>
                    <a:pt x="1297" y="295"/>
                  </a:lnTo>
                  <a:lnTo>
                    <a:pt x="1297" y="297"/>
                  </a:lnTo>
                  <a:lnTo>
                    <a:pt x="1295" y="298"/>
                  </a:lnTo>
                  <a:lnTo>
                    <a:pt x="1295" y="298"/>
                  </a:lnTo>
                  <a:lnTo>
                    <a:pt x="1293" y="300"/>
                  </a:lnTo>
                  <a:lnTo>
                    <a:pt x="1291" y="302"/>
                  </a:lnTo>
                  <a:lnTo>
                    <a:pt x="1290" y="302"/>
                  </a:lnTo>
                  <a:lnTo>
                    <a:pt x="1288" y="304"/>
                  </a:lnTo>
                  <a:lnTo>
                    <a:pt x="1286" y="304"/>
                  </a:lnTo>
                  <a:lnTo>
                    <a:pt x="1283" y="304"/>
                  </a:lnTo>
                  <a:lnTo>
                    <a:pt x="1283" y="298"/>
                  </a:lnTo>
                  <a:lnTo>
                    <a:pt x="1283" y="295"/>
                  </a:lnTo>
                  <a:lnTo>
                    <a:pt x="1284" y="293"/>
                  </a:lnTo>
                  <a:lnTo>
                    <a:pt x="1286" y="288"/>
                  </a:lnTo>
                  <a:close/>
                  <a:moveTo>
                    <a:pt x="0" y="269"/>
                  </a:moveTo>
                  <a:lnTo>
                    <a:pt x="17" y="272"/>
                  </a:lnTo>
                  <a:lnTo>
                    <a:pt x="29" y="277"/>
                  </a:lnTo>
                  <a:lnTo>
                    <a:pt x="38" y="288"/>
                  </a:lnTo>
                  <a:lnTo>
                    <a:pt x="35" y="291"/>
                  </a:lnTo>
                  <a:lnTo>
                    <a:pt x="31" y="291"/>
                  </a:lnTo>
                  <a:lnTo>
                    <a:pt x="29" y="293"/>
                  </a:lnTo>
                  <a:lnTo>
                    <a:pt x="28" y="295"/>
                  </a:lnTo>
                  <a:lnTo>
                    <a:pt x="22" y="297"/>
                  </a:lnTo>
                  <a:lnTo>
                    <a:pt x="19" y="293"/>
                  </a:lnTo>
                  <a:lnTo>
                    <a:pt x="14" y="290"/>
                  </a:lnTo>
                  <a:lnTo>
                    <a:pt x="10" y="286"/>
                  </a:lnTo>
                  <a:lnTo>
                    <a:pt x="5" y="284"/>
                  </a:lnTo>
                  <a:lnTo>
                    <a:pt x="3" y="283"/>
                  </a:lnTo>
                  <a:lnTo>
                    <a:pt x="0" y="279"/>
                  </a:lnTo>
                  <a:lnTo>
                    <a:pt x="0" y="276"/>
                  </a:lnTo>
                  <a:lnTo>
                    <a:pt x="0" y="269"/>
                  </a:lnTo>
                  <a:close/>
                  <a:moveTo>
                    <a:pt x="1178" y="227"/>
                  </a:moveTo>
                  <a:lnTo>
                    <a:pt x="1178" y="235"/>
                  </a:lnTo>
                  <a:lnTo>
                    <a:pt x="1180" y="239"/>
                  </a:lnTo>
                  <a:lnTo>
                    <a:pt x="1181" y="242"/>
                  </a:lnTo>
                  <a:lnTo>
                    <a:pt x="1181" y="248"/>
                  </a:lnTo>
                  <a:lnTo>
                    <a:pt x="1181" y="255"/>
                  </a:lnTo>
                  <a:lnTo>
                    <a:pt x="1201" y="255"/>
                  </a:lnTo>
                  <a:lnTo>
                    <a:pt x="1218" y="274"/>
                  </a:lnTo>
                  <a:lnTo>
                    <a:pt x="1235" y="293"/>
                  </a:lnTo>
                  <a:lnTo>
                    <a:pt x="1235" y="295"/>
                  </a:lnTo>
                  <a:lnTo>
                    <a:pt x="1234" y="297"/>
                  </a:lnTo>
                  <a:lnTo>
                    <a:pt x="1234" y="298"/>
                  </a:lnTo>
                  <a:lnTo>
                    <a:pt x="1234" y="298"/>
                  </a:lnTo>
                  <a:lnTo>
                    <a:pt x="1232" y="300"/>
                  </a:lnTo>
                  <a:lnTo>
                    <a:pt x="1229" y="304"/>
                  </a:lnTo>
                  <a:lnTo>
                    <a:pt x="1227" y="305"/>
                  </a:lnTo>
                  <a:lnTo>
                    <a:pt x="1225" y="307"/>
                  </a:lnTo>
                  <a:lnTo>
                    <a:pt x="1223" y="307"/>
                  </a:lnTo>
                  <a:lnTo>
                    <a:pt x="1218" y="307"/>
                  </a:lnTo>
                  <a:lnTo>
                    <a:pt x="1213" y="309"/>
                  </a:lnTo>
                  <a:lnTo>
                    <a:pt x="1213" y="304"/>
                  </a:lnTo>
                  <a:lnTo>
                    <a:pt x="1213" y="298"/>
                  </a:lnTo>
                  <a:lnTo>
                    <a:pt x="1213" y="295"/>
                  </a:lnTo>
                  <a:lnTo>
                    <a:pt x="1213" y="293"/>
                  </a:lnTo>
                  <a:lnTo>
                    <a:pt x="1209" y="290"/>
                  </a:lnTo>
                  <a:lnTo>
                    <a:pt x="1206" y="288"/>
                  </a:lnTo>
                  <a:lnTo>
                    <a:pt x="1201" y="284"/>
                  </a:lnTo>
                  <a:lnTo>
                    <a:pt x="1195" y="298"/>
                  </a:lnTo>
                  <a:lnTo>
                    <a:pt x="1185" y="307"/>
                  </a:lnTo>
                  <a:lnTo>
                    <a:pt x="1171" y="312"/>
                  </a:lnTo>
                  <a:lnTo>
                    <a:pt x="1171" y="307"/>
                  </a:lnTo>
                  <a:lnTo>
                    <a:pt x="1171" y="304"/>
                  </a:lnTo>
                  <a:lnTo>
                    <a:pt x="1173" y="300"/>
                  </a:lnTo>
                  <a:lnTo>
                    <a:pt x="1171" y="297"/>
                  </a:lnTo>
                  <a:lnTo>
                    <a:pt x="1169" y="293"/>
                  </a:lnTo>
                  <a:lnTo>
                    <a:pt x="1167" y="288"/>
                  </a:lnTo>
                  <a:lnTo>
                    <a:pt x="1162" y="286"/>
                  </a:lnTo>
                  <a:lnTo>
                    <a:pt x="1159" y="284"/>
                  </a:lnTo>
                  <a:lnTo>
                    <a:pt x="1155" y="284"/>
                  </a:lnTo>
                  <a:lnTo>
                    <a:pt x="1152" y="283"/>
                  </a:lnTo>
                  <a:lnTo>
                    <a:pt x="1150" y="283"/>
                  </a:lnTo>
                  <a:lnTo>
                    <a:pt x="1146" y="281"/>
                  </a:lnTo>
                  <a:lnTo>
                    <a:pt x="1143" y="277"/>
                  </a:lnTo>
                  <a:lnTo>
                    <a:pt x="1153" y="265"/>
                  </a:lnTo>
                  <a:lnTo>
                    <a:pt x="1160" y="251"/>
                  </a:lnTo>
                  <a:lnTo>
                    <a:pt x="1167" y="237"/>
                  </a:lnTo>
                  <a:lnTo>
                    <a:pt x="1178" y="227"/>
                  </a:lnTo>
                  <a:close/>
                  <a:moveTo>
                    <a:pt x="2150" y="197"/>
                  </a:moveTo>
                  <a:lnTo>
                    <a:pt x="2152" y="201"/>
                  </a:lnTo>
                  <a:lnTo>
                    <a:pt x="2154" y="204"/>
                  </a:lnTo>
                  <a:lnTo>
                    <a:pt x="2155" y="206"/>
                  </a:lnTo>
                  <a:lnTo>
                    <a:pt x="2155" y="209"/>
                  </a:lnTo>
                  <a:lnTo>
                    <a:pt x="2157" y="213"/>
                  </a:lnTo>
                  <a:lnTo>
                    <a:pt x="2157" y="220"/>
                  </a:lnTo>
                  <a:lnTo>
                    <a:pt x="2157" y="225"/>
                  </a:lnTo>
                  <a:lnTo>
                    <a:pt x="2159" y="239"/>
                  </a:lnTo>
                  <a:lnTo>
                    <a:pt x="2161" y="255"/>
                  </a:lnTo>
                  <a:lnTo>
                    <a:pt x="2161" y="269"/>
                  </a:lnTo>
                  <a:lnTo>
                    <a:pt x="2141" y="279"/>
                  </a:lnTo>
                  <a:lnTo>
                    <a:pt x="2119" y="288"/>
                  </a:lnTo>
                  <a:lnTo>
                    <a:pt x="2098" y="298"/>
                  </a:lnTo>
                  <a:lnTo>
                    <a:pt x="2080" y="312"/>
                  </a:lnTo>
                  <a:lnTo>
                    <a:pt x="2075" y="309"/>
                  </a:lnTo>
                  <a:lnTo>
                    <a:pt x="2066" y="305"/>
                  </a:lnTo>
                  <a:lnTo>
                    <a:pt x="2054" y="298"/>
                  </a:lnTo>
                  <a:lnTo>
                    <a:pt x="2044" y="293"/>
                  </a:lnTo>
                  <a:lnTo>
                    <a:pt x="2035" y="288"/>
                  </a:lnTo>
                  <a:lnTo>
                    <a:pt x="2031" y="284"/>
                  </a:lnTo>
                  <a:lnTo>
                    <a:pt x="2033" y="283"/>
                  </a:lnTo>
                  <a:lnTo>
                    <a:pt x="2035" y="281"/>
                  </a:lnTo>
                  <a:lnTo>
                    <a:pt x="2035" y="281"/>
                  </a:lnTo>
                  <a:lnTo>
                    <a:pt x="2037" y="279"/>
                  </a:lnTo>
                  <a:lnTo>
                    <a:pt x="2037" y="277"/>
                  </a:lnTo>
                  <a:lnTo>
                    <a:pt x="2038" y="274"/>
                  </a:lnTo>
                  <a:lnTo>
                    <a:pt x="2033" y="270"/>
                  </a:lnTo>
                  <a:lnTo>
                    <a:pt x="2026" y="269"/>
                  </a:lnTo>
                  <a:lnTo>
                    <a:pt x="2021" y="265"/>
                  </a:lnTo>
                  <a:lnTo>
                    <a:pt x="2016" y="262"/>
                  </a:lnTo>
                  <a:lnTo>
                    <a:pt x="2019" y="262"/>
                  </a:lnTo>
                  <a:lnTo>
                    <a:pt x="2023" y="258"/>
                  </a:lnTo>
                  <a:lnTo>
                    <a:pt x="2024" y="256"/>
                  </a:lnTo>
                  <a:lnTo>
                    <a:pt x="2026" y="256"/>
                  </a:lnTo>
                  <a:lnTo>
                    <a:pt x="2028" y="255"/>
                  </a:lnTo>
                  <a:lnTo>
                    <a:pt x="2033" y="255"/>
                  </a:lnTo>
                  <a:lnTo>
                    <a:pt x="2038" y="255"/>
                  </a:lnTo>
                  <a:lnTo>
                    <a:pt x="2038" y="242"/>
                  </a:lnTo>
                  <a:lnTo>
                    <a:pt x="2012" y="242"/>
                  </a:lnTo>
                  <a:lnTo>
                    <a:pt x="2007" y="232"/>
                  </a:lnTo>
                  <a:lnTo>
                    <a:pt x="2016" y="225"/>
                  </a:lnTo>
                  <a:lnTo>
                    <a:pt x="2023" y="218"/>
                  </a:lnTo>
                  <a:lnTo>
                    <a:pt x="2031" y="215"/>
                  </a:lnTo>
                  <a:lnTo>
                    <a:pt x="2045" y="211"/>
                  </a:lnTo>
                  <a:lnTo>
                    <a:pt x="2051" y="216"/>
                  </a:lnTo>
                  <a:lnTo>
                    <a:pt x="2054" y="222"/>
                  </a:lnTo>
                  <a:lnTo>
                    <a:pt x="2058" y="225"/>
                  </a:lnTo>
                  <a:lnTo>
                    <a:pt x="2061" y="232"/>
                  </a:lnTo>
                  <a:lnTo>
                    <a:pt x="2072" y="223"/>
                  </a:lnTo>
                  <a:lnTo>
                    <a:pt x="2082" y="216"/>
                  </a:lnTo>
                  <a:lnTo>
                    <a:pt x="2096" y="211"/>
                  </a:lnTo>
                  <a:lnTo>
                    <a:pt x="2098" y="216"/>
                  </a:lnTo>
                  <a:lnTo>
                    <a:pt x="2101" y="218"/>
                  </a:lnTo>
                  <a:lnTo>
                    <a:pt x="2101" y="220"/>
                  </a:lnTo>
                  <a:lnTo>
                    <a:pt x="2103" y="220"/>
                  </a:lnTo>
                  <a:lnTo>
                    <a:pt x="2105" y="220"/>
                  </a:lnTo>
                  <a:lnTo>
                    <a:pt x="2108" y="220"/>
                  </a:lnTo>
                  <a:lnTo>
                    <a:pt x="2117" y="215"/>
                  </a:lnTo>
                  <a:lnTo>
                    <a:pt x="2122" y="209"/>
                  </a:lnTo>
                  <a:lnTo>
                    <a:pt x="2129" y="204"/>
                  </a:lnTo>
                  <a:lnTo>
                    <a:pt x="2136" y="199"/>
                  </a:lnTo>
                  <a:lnTo>
                    <a:pt x="2150" y="197"/>
                  </a:lnTo>
                  <a:close/>
                  <a:moveTo>
                    <a:pt x="1302" y="134"/>
                  </a:moveTo>
                  <a:lnTo>
                    <a:pt x="1305" y="136"/>
                  </a:lnTo>
                  <a:lnTo>
                    <a:pt x="1307" y="138"/>
                  </a:lnTo>
                  <a:lnTo>
                    <a:pt x="1309" y="138"/>
                  </a:lnTo>
                  <a:lnTo>
                    <a:pt x="1311" y="139"/>
                  </a:lnTo>
                  <a:lnTo>
                    <a:pt x="1311" y="141"/>
                  </a:lnTo>
                  <a:lnTo>
                    <a:pt x="1311" y="143"/>
                  </a:lnTo>
                  <a:lnTo>
                    <a:pt x="1312" y="146"/>
                  </a:lnTo>
                  <a:lnTo>
                    <a:pt x="1316" y="152"/>
                  </a:lnTo>
                  <a:lnTo>
                    <a:pt x="1318" y="157"/>
                  </a:lnTo>
                  <a:lnTo>
                    <a:pt x="1319" y="162"/>
                  </a:lnTo>
                  <a:lnTo>
                    <a:pt x="1321" y="169"/>
                  </a:lnTo>
                  <a:lnTo>
                    <a:pt x="1316" y="171"/>
                  </a:lnTo>
                  <a:lnTo>
                    <a:pt x="1311" y="173"/>
                  </a:lnTo>
                  <a:lnTo>
                    <a:pt x="1305" y="173"/>
                  </a:lnTo>
                  <a:lnTo>
                    <a:pt x="1297" y="174"/>
                  </a:lnTo>
                  <a:lnTo>
                    <a:pt x="1295" y="166"/>
                  </a:lnTo>
                  <a:lnTo>
                    <a:pt x="1293" y="157"/>
                  </a:lnTo>
                  <a:lnTo>
                    <a:pt x="1293" y="146"/>
                  </a:lnTo>
                  <a:lnTo>
                    <a:pt x="1297" y="143"/>
                  </a:lnTo>
                  <a:lnTo>
                    <a:pt x="1298" y="139"/>
                  </a:lnTo>
                  <a:lnTo>
                    <a:pt x="1302" y="134"/>
                  </a:lnTo>
                  <a:close/>
                  <a:moveTo>
                    <a:pt x="1604" y="105"/>
                  </a:moveTo>
                  <a:lnTo>
                    <a:pt x="1611" y="108"/>
                  </a:lnTo>
                  <a:lnTo>
                    <a:pt x="1618" y="112"/>
                  </a:lnTo>
                  <a:lnTo>
                    <a:pt x="1621" y="115"/>
                  </a:lnTo>
                  <a:lnTo>
                    <a:pt x="1626" y="119"/>
                  </a:lnTo>
                  <a:lnTo>
                    <a:pt x="1632" y="124"/>
                  </a:lnTo>
                  <a:lnTo>
                    <a:pt x="1630" y="127"/>
                  </a:lnTo>
                  <a:lnTo>
                    <a:pt x="1630" y="127"/>
                  </a:lnTo>
                  <a:lnTo>
                    <a:pt x="1630" y="129"/>
                  </a:lnTo>
                  <a:lnTo>
                    <a:pt x="1628" y="129"/>
                  </a:lnTo>
                  <a:lnTo>
                    <a:pt x="1628" y="131"/>
                  </a:lnTo>
                  <a:lnTo>
                    <a:pt x="1625" y="134"/>
                  </a:lnTo>
                  <a:lnTo>
                    <a:pt x="1625" y="136"/>
                  </a:lnTo>
                  <a:lnTo>
                    <a:pt x="1623" y="136"/>
                  </a:lnTo>
                  <a:lnTo>
                    <a:pt x="1621" y="136"/>
                  </a:lnTo>
                  <a:lnTo>
                    <a:pt x="1619" y="138"/>
                  </a:lnTo>
                  <a:lnTo>
                    <a:pt x="1616" y="139"/>
                  </a:lnTo>
                  <a:lnTo>
                    <a:pt x="1611" y="134"/>
                  </a:lnTo>
                  <a:lnTo>
                    <a:pt x="1606" y="129"/>
                  </a:lnTo>
                  <a:lnTo>
                    <a:pt x="1599" y="124"/>
                  </a:lnTo>
                  <a:lnTo>
                    <a:pt x="1593" y="120"/>
                  </a:lnTo>
                  <a:lnTo>
                    <a:pt x="1597" y="108"/>
                  </a:lnTo>
                  <a:lnTo>
                    <a:pt x="1600" y="108"/>
                  </a:lnTo>
                  <a:lnTo>
                    <a:pt x="1602" y="106"/>
                  </a:lnTo>
                  <a:lnTo>
                    <a:pt x="1602" y="106"/>
                  </a:lnTo>
                  <a:lnTo>
                    <a:pt x="1602" y="106"/>
                  </a:lnTo>
                  <a:lnTo>
                    <a:pt x="1604" y="105"/>
                  </a:lnTo>
                  <a:close/>
                  <a:moveTo>
                    <a:pt x="989" y="77"/>
                  </a:moveTo>
                  <a:lnTo>
                    <a:pt x="1005" y="87"/>
                  </a:lnTo>
                  <a:lnTo>
                    <a:pt x="1019" y="99"/>
                  </a:lnTo>
                  <a:lnTo>
                    <a:pt x="1033" y="112"/>
                  </a:lnTo>
                  <a:lnTo>
                    <a:pt x="1028" y="112"/>
                  </a:lnTo>
                  <a:lnTo>
                    <a:pt x="1024" y="117"/>
                  </a:lnTo>
                  <a:lnTo>
                    <a:pt x="1021" y="119"/>
                  </a:lnTo>
                  <a:lnTo>
                    <a:pt x="1016" y="119"/>
                  </a:lnTo>
                  <a:lnTo>
                    <a:pt x="1010" y="120"/>
                  </a:lnTo>
                  <a:lnTo>
                    <a:pt x="1002" y="120"/>
                  </a:lnTo>
                  <a:lnTo>
                    <a:pt x="995" y="113"/>
                  </a:lnTo>
                  <a:lnTo>
                    <a:pt x="988" y="108"/>
                  </a:lnTo>
                  <a:lnTo>
                    <a:pt x="979" y="105"/>
                  </a:lnTo>
                  <a:lnTo>
                    <a:pt x="979" y="101"/>
                  </a:lnTo>
                  <a:lnTo>
                    <a:pt x="995" y="92"/>
                  </a:lnTo>
                  <a:lnTo>
                    <a:pt x="993" y="89"/>
                  </a:lnTo>
                  <a:lnTo>
                    <a:pt x="991" y="87"/>
                  </a:lnTo>
                  <a:lnTo>
                    <a:pt x="991" y="84"/>
                  </a:lnTo>
                  <a:lnTo>
                    <a:pt x="989" y="77"/>
                  </a:lnTo>
                  <a:close/>
                  <a:moveTo>
                    <a:pt x="1063" y="0"/>
                  </a:moveTo>
                  <a:lnTo>
                    <a:pt x="1064" y="7"/>
                  </a:lnTo>
                  <a:lnTo>
                    <a:pt x="1064" y="12"/>
                  </a:lnTo>
                  <a:lnTo>
                    <a:pt x="1066" y="14"/>
                  </a:lnTo>
                  <a:lnTo>
                    <a:pt x="1068" y="16"/>
                  </a:lnTo>
                  <a:lnTo>
                    <a:pt x="1070" y="17"/>
                  </a:lnTo>
                  <a:lnTo>
                    <a:pt x="1073" y="21"/>
                  </a:lnTo>
                  <a:lnTo>
                    <a:pt x="1075" y="24"/>
                  </a:lnTo>
                  <a:lnTo>
                    <a:pt x="1073" y="28"/>
                  </a:lnTo>
                  <a:lnTo>
                    <a:pt x="1071" y="33"/>
                  </a:lnTo>
                  <a:lnTo>
                    <a:pt x="1070" y="37"/>
                  </a:lnTo>
                  <a:lnTo>
                    <a:pt x="1068" y="40"/>
                  </a:lnTo>
                  <a:lnTo>
                    <a:pt x="1066" y="47"/>
                  </a:lnTo>
                  <a:lnTo>
                    <a:pt x="1073" y="49"/>
                  </a:lnTo>
                  <a:lnTo>
                    <a:pt x="1077" y="52"/>
                  </a:lnTo>
                  <a:lnTo>
                    <a:pt x="1080" y="56"/>
                  </a:lnTo>
                  <a:lnTo>
                    <a:pt x="1082" y="59"/>
                  </a:lnTo>
                  <a:lnTo>
                    <a:pt x="1082" y="66"/>
                  </a:lnTo>
                  <a:lnTo>
                    <a:pt x="1082" y="73"/>
                  </a:lnTo>
                  <a:lnTo>
                    <a:pt x="1077" y="77"/>
                  </a:lnTo>
                  <a:lnTo>
                    <a:pt x="1073" y="80"/>
                  </a:lnTo>
                  <a:lnTo>
                    <a:pt x="1071" y="85"/>
                  </a:lnTo>
                  <a:lnTo>
                    <a:pt x="1070" y="91"/>
                  </a:lnTo>
                  <a:lnTo>
                    <a:pt x="1066" y="98"/>
                  </a:lnTo>
                  <a:lnTo>
                    <a:pt x="1091" y="98"/>
                  </a:lnTo>
                  <a:lnTo>
                    <a:pt x="1091" y="113"/>
                  </a:lnTo>
                  <a:lnTo>
                    <a:pt x="1094" y="127"/>
                  </a:lnTo>
                  <a:lnTo>
                    <a:pt x="1105" y="127"/>
                  </a:lnTo>
                  <a:lnTo>
                    <a:pt x="1110" y="122"/>
                  </a:lnTo>
                  <a:lnTo>
                    <a:pt x="1115" y="117"/>
                  </a:lnTo>
                  <a:lnTo>
                    <a:pt x="1120" y="112"/>
                  </a:lnTo>
                  <a:lnTo>
                    <a:pt x="1129" y="108"/>
                  </a:lnTo>
                  <a:lnTo>
                    <a:pt x="1129" y="119"/>
                  </a:lnTo>
                  <a:lnTo>
                    <a:pt x="1127" y="133"/>
                  </a:lnTo>
                  <a:lnTo>
                    <a:pt x="1126" y="145"/>
                  </a:lnTo>
                  <a:lnTo>
                    <a:pt x="1126" y="153"/>
                  </a:lnTo>
                  <a:lnTo>
                    <a:pt x="1124" y="159"/>
                  </a:lnTo>
                  <a:lnTo>
                    <a:pt x="1127" y="162"/>
                  </a:lnTo>
                  <a:lnTo>
                    <a:pt x="1129" y="164"/>
                  </a:lnTo>
                  <a:lnTo>
                    <a:pt x="1131" y="166"/>
                  </a:lnTo>
                  <a:lnTo>
                    <a:pt x="1134" y="167"/>
                  </a:lnTo>
                  <a:lnTo>
                    <a:pt x="1139" y="169"/>
                  </a:lnTo>
                  <a:lnTo>
                    <a:pt x="1148" y="155"/>
                  </a:lnTo>
                  <a:lnTo>
                    <a:pt x="1155" y="139"/>
                  </a:lnTo>
                  <a:lnTo>
                    <a:pt x="1155" y="127"/>
                  </a:lnTo>
                  <a:lnTo>
                    <a:pt x="1153" y="115"/>
                  </a:lnTo>
                  <a:lnTo>
                    <a:pt x="1153" y="103"/>
                  </a:lnTo>
                  <a:lnTo>
                    <a:pt x="1157" y="91"/>
                  </a:lnTo>
                  <a:lnTo>
                    <a:pt x="1167" y="82"/>
                  </a:lnTo>
                  <a:lnTo>
                    <a:pt x="1171" y="78"/>
                  </a:lnTo>
                  <a:lnTo>
                    <a:pt x="1174" y="78"/>
                  </a:lnTo>
                  <a:lnTo>
                    <a:pt x="1178" y="80"/>
                  </a:lnTo>
                  <a:lnTo>
                    <a:pt x="1181" y="82"/>
                  </a:lnTo>
                  <a:lnTo>
                    <a:pt x="1183" y="85"/>
                  </a:lnTo>
                  <a:lnTo>
                    <a:pt x="1187" y="89"/>
                  </a:lnTo>
                  <a:lnTo>
                    <a:pt x="1188" y="92"/>
                  </a:lnTo>
                  <a:lnTo>
                    <a:pt x="1192" y="94"/>
                  </a:lnTo>
                  <a:lnTo>
                    <a:pt x="1194" y="98"/>
                  </a:lnTo>
                  <a:lnTo>
                    <a:pt x="1201" y="98"/>
                  </a:lnTo>
                  <a:lnTo>
                    <a:pt x="1209" y="94"/>
                  </a:lnTo>
                  <a:lnTo>
                    <a:pt x="1218" y="92"/>
                  </a:lnTo>
                  <a:lnTo>
                    <a:pt x="1225" y="98"/>
                  </a:lnTo>
                  <a:lnTo>
                    <a:pt x="1225" y="112"/>
                  </a:lnTo>
                  <a:lnTo>
                    <a:pt x="1225" y="119"/>
                  </a:lnTo>
                  <a:lnTo>
                    <a:pt x="1223" y="131"/>
                  </a:lnTo>
                  <a:lnTo>
                    <a:pt x="1222" y="146"/>
                  </a:lnTo>
                  <a:lnTo>
                    <a:pt x="1218" y="164"/>
                  </a:lnTo>
                  <a:lnTo>
                    <a:pt x="1215" y="178"/>
                  </a:lnTo>
                  <a:lnTo>
                    <a:pt x="1213" y="188"/>
                  </a:lnTo>
                  <a:lnTo>
                    <a:pt x="1206" y="188"/>
                  </a:lnTo>
                  <a:lnTo>
                    <a:pt x="1202" y="187"/>
                  </a:lnTo>
                  <a:lnTo>
                    <a:pt x="1199" y="185"/>
                  </a:lnTo>
                  <a:lnTo>
                    <a:pt x="1195" y="183"/>
                  </a:lnTo>
                  <a:lnTo>
                    <a:pt x="1190" y="181"/>
                  </a:lnTo>
                  <a:lnTo>
                    <a:pt x="1190" y="185"/>
                  </a:lnTo>
                  <a:lnTo>
                    <a:pt x="1192" y="187"/>
                  </a:lnTo>
                  <a:lnTo>
                    <a:pt x="1194" y="188"/>
                  </a:lnTo>
                  <a:lnTo>
                    <a:pt x="1195" y="190"/>
                  </a:lnTo>
                  <a:lnTo>
                    <a:pt x="1195" y="192"/>
                  </a:lnTo>
                  <a:lnTo>
                    <a:pt x="1197" y="195"/>
                  </a:lnTo>
                  <a:lnTo>
                    <a:pt x="1197" y="201"/>
                  </a:lnTo>
                  <a:lnTo>
                    <a:pt x="1148" y="204"/>
                  </a:lnTo>
                  <a:lnTo>
                    <a:pt x="1148" y="208"/>
                  </a:lnTo>
                  <a:lnTo>
                    <a:pt x="1152" y="218"/>
                  </a:lnTo>
                  <a:lnTo>
                    <a:pt x="1150" y="229"/>
                  </a:lnTo>
                  <a:lnTo>
                    <a:pt x="1148" y="246"/>
                  </a:lnTo>
                  <a:lnTo>
                    <a:pt x="1139" y="246"/>
                  </a:lnTo>
                  <a:lnTo>
                    <a:pt x="1127" y="239"/>
                  </a:lnTo>
                  <a:lnTo>
                    <a:pt x="1110" y="235"/>
                  </a:lnTo>
                  <a:lnTo>
                    <a:pt x="1110" y="239"/>
                  </a:lnTo>
                  <a:lnTo>
                    <a:pt x="1113" y="239"/>
                  </a:lnTo>
                  <a:lnTo>
                    <a:pt x="1117" y="242"/>
                  </a:lnTo>
                  <a:lnTo>
                    <a:pt x="1119" y="244"/>
                  </a:lnTo>
                  <a:lnTo>
                    <a:pt x="1120" y="246"/>
                  </a:lnTo>
                  <a:lnTo>
                    <a:pt x="1122" y="248"/>
                  </a:lnTo>
                  <a:lnTo>
                    <a:pt x="1124" y="253"/>
                  </a:lnTo>
                  <a:lnTo>
                    <a:pt x="1124" y="258"/>
                  </a:lnTo>
                  <a:lnTo>
                    <a:pt x="1122" y="262"/>
                  </a:lnTo>
                  <a:lnTo>
                    <a:pt x="1119" y="265"/>
                  </a:lnTo>
                  <a:lnTo>
                    <a:pt x="1117" y="269"/>
                  </a:lnTo>
                  <a:lnTo>
                    <a:pt x="1108" y="276"/>
                  </a:lnTo>
                  <a:lnTo>
                    <a:pt x="1101" y="283"/>
                  </a:lnTo>
                  <a:lnTo>
                    <a:pt x="1098" y="291"/>
                  </a:lnTo>
                  <a:lnTo>
                    <a:pt x="1094" y="304"/>
                  </a:lnTo>
                  <a:lnTo>
                    <a:pt x="1087" y="304"/>
                  </a:lnTo>
                  <a:lnTo>
                    <a:pt x="1082" y="302"/>
                  </a:lnTo>
                  <a:lnTo>
                    <a:pt x="1077" y="300"/>
                  </a:lnTo>
                  <a:lnTo>
                    <a:pt x="1073" y="298"/>
                  </a:lnTo>
                  <a:lnTo>
                    <a:pt x="1066" y="297"/>
                  </a:lnTo>
                  <a:lnTo>
                    <a:pt x="1066" y="300"/>
                  </a:lnTo>
                  <a:lnTo>
                    <a:pt x="1075" y="300"/>
                  </a:lnTo>
                  <a:lnTo>
                    <a:pt x="1077" y="304"/>
                  </a:lnTo>
                  <a:lnTo>
                    <a:pt x="1078" y="307"/>
                  </a:lnTo>
                  <a:lnTo>
                    <a:pt x="1080" y="309"/>
                  </a:lnTo>
                  <a:lnTo>
                    <a:pt x="1080" y="312"/>
                  </a:lnTo>
                  <a:lnTo>
                    <a:pt x="1082" y="318"/>
                  </a:lnTo>
                  <a:lnTo>
                    <a:pt x="1082" y="323"/>
                  </a:lnTo>
                  <a:lnTo>
                    <a:pt x="1066" y="328"/>
                  </a:lnTo>
                  <a:lnTo>
                    <a:pt x="1052" y="337"/>
                  </a:lnTo>
                  <a:lnTo>
                    <a:pt x="1043" y="347"/>
                  </a:lnTo>
                  <a:lnTo>
                    <a:pt x="1037" y="363"/>
                  </a:lnTo>
                  <a:lnTo>
                    <a:pt x="1037" y="386"/>
                  </a:lnTo>
                  <a:lnTo>
                    <a:pt x="1043" y="400"/>
                  </a:lnTo>
                  <a:lnTo>
                    <a:pt x="1047" y="419"/>
                  </a:lnTo>
                  <a:lnTo>
                    <a:pt x="1047" y="438"/>
                  </a:lnTo>
                  <a:lnTo>
                    <a:pt x="1066" y="438"/>
                  </a:lnTo>
                  <a:lnTo>
                    <a:pt x="1066" y="447"/>
                  </a:lnTo>
                  <a:lnTo>
                    <a:pt x="1070" y="450"/>
                  </a:lnTo>
                  <a:lnTo>
                    <a:pt x="1070" y="454"/>
                  </a:lnTo>
                  <a:lnTo>
                    <a:pt x="1070" y="457"/>
                  </a:lnTo>
                  <a:lnTo>
                    <a:pt x="1070" y="459"/>
                  </a:lnTo>
                  <a:lnTo>
                    <a:pt x="1070" y="461"/>
                  </a:lnTo>
                  <a:lnTo>
                    <a:pt x="1070" y="462"/>
                  </a:lnTo>
                  <a:lnTo>
                    <a:pt x="1071" y="464"/>
                  </a:lnTo>
                  <a:lnTo>
                    <a:pt x="1077" y="464"/>
                  </a:lnTo>
                  <a:lnTo>
                    <a:pt x="1082" y="466"/>
                  </a:lnTo>
                  <a:lnTo>
                    <a:pt x="1094" y="464"/>
                  </a:lnTo>
                  <a:lnTo>
                    <a:pt x="1106" y="469"/>
                  </a:lnTo>
                  <a:lnTo>
                    <a:pt x="1119" y="478"/>
                  </a:lnTo>
                  <a:lnTo>
                    <a:pt x="1131" y="490"/>
                  </a:lnTo>
                  <a:lnTo>
                    <a:pt x="1141" y="501"/>
                  </a:lnTo>
                  <a:lnTo>
                    <a:pt x="1152" y="508"/>
                  </a:lnTo>
                  <a:lnTo>
                    <a:pt x="1157" y="510"/>
                  </a:lnTo>
                  <a:lnTo>
                    <a:pt x="1160" y="511"/>
                  </a:lnTo>
                  <a:lnTo>
                    <a:pt x="1164" y="510"/>
                  </a:lnTo>
                  <a:lnTo>
                    <a:pt x="1167" y="510"/>
                  </a:lnTo>
                  <a:lnTo>
                    <a:pt x="1169" y="508"/>
                  </a:lnTo>
                  <a:lnTo>
                    <a:pt x="1173" y="506"/>
                  </a:lnTo>
                  <a:lnTo>
                    <a:pt x="1174" y="504"/>
                  </a:lnTo>
                  <a:lnTo>
                    <a:pt x="1178" y="504"/>
                  </a:lnTo>
                  <a:lnTo>
                    <a:pt x="1206" y="511"/>
                  </a:lnTo>
                  <a:lnTo>
                    <a:pt x="1209" y="530"/>
                  </a:lnTo>
                  <a:lnTo>
                    <a:pt x="1213" y="544"/>
                  </a:lnTo>
                  <a:lnTo>
                    <a:pt x="1215" y="555"/>
                  </a:lnTo>
                  <a:lnTo>
                    <a:pt x="1216" y="565"/>
                  </a:lnTo>
                  <a:lnTo>
                    <a:pt x="1220" y="576"/>
                  </a:lnTo>
                  <a:lnTo>
                    <a:pt x="1229" y="588"/>
                  </a:lnTo>
                  <a:lnTo>
                    <a:pt x="1239" y="604"/>
                  </a:lnTo>
                  <a:lnTo>
                    <a:pt x="1242" y="602"/>
                  </a:lnTo>
                  <a:lnTo>
                    <a:pt x="1244" y="602"/>
                  </a:lnTo>
                  <a:lnTo>
                    <a:pt x="1244" y="602"/>
                  </a:lnTo>
                  <a:lnTo>
                    <a:pt x="1246" y="600"/>
                  </a:lnTo>
                  <a:lnTo>
                    <a:pt x="1248" y="600"/>
                  </a:lnTo>
                  <a:lnTo>
                    <a:pt x="1251" y="599"/>
                  </a:lnTo>
                  <a:lnTo>
                    <a:pt x="1253" y="599"/>
                  </a:lnTo>
                  <a:lnTo>
                    <a:pt x="1253" y="597"/>
                  </a:lnTo>
                  <a:lnTo>
                    <a:pt x="1253" y="597"/>
                  </a:lnTo>
                  <a:lnTo>
                    <a:pt x="1253" y="597"/>
                  </a:lnTo>
                  <a:lnTo>
                    <a:pt x="1253" y="595"/>
                  </a:lnTo>
                  <a:lnTo>
                    <a:pt x="1255" y="592"/>
                  </a:lnTo>
                  <a:lnTo>
                    <a:pt x="1255" y="581"/>
                  </a:lnTo>
                  <a:lnTo>
                    <a:pt x="1253" y="567"/>
                  </a:lnTo>
                  <a:lnTo>
                    <a:pt x="1249" y="550"/>
                  </a:lnTo>
                  <a:lnTo>
                    <a:pt x="1244" y="534"/>
                  </a:lnTo>
                  <a:lnTo>
                    <a:pt x="1258" y="527"/>
                  </a:lnTo>
                  <a:lnTo>
                    <a:pt x="1272" y="517"/>
                  </a:lnTo>
                  <a:lnTo>
                    <a:pt x="1281" y="503"/>
                  </a:lnTo>
                  <a:lnTo>
                    <a:pt x="1286" y="485"/>
                  </a:lnTo>
                  <a:lnTo>
                    <a:pt x="1288" y="475"/>
                  </a:lnTo>
                  <a:lnTo>
                    <a:pt x="1286" y="459"/>
                  </a:lnTo>
                  <a:lnTo>
                    <a:pt x="1286" y="443"/>
                  </a:lnTo>
                  <a:lnTo>
                    <a:pt x="1279" y="440"/>
                  </a:lnTo>
                  <a:lnTo>
                    <a:pt x="1276" y="438"/>
                  </a:lnTo>
                  <a:lnTo>
                    <a:pt x="1272" y="436"/>
                  </a:lnTo>
                  <a:lnTo>
                    <a:pt x="1269" y="433"/>
                  </a:lnTo>
                  <a:lnTo>
                    <a:pt x="1267" y="427"/>
                  </a:lnTo>
                  <a:lnTo>
                    <a:pt x="1274" y="415"/>
                  </a:lnTo>
                  <a:lnTo>
                    <a:pt x="1277" y="401"/>
                  </a:lnTo>
                  <a:lnTo>
                    <a:pt x="1274" y="386"/>
                  </a:lnTo>
                  <a:lnTo>
                    <a:pt x="1270" y="370"/>
                  </a:lnTo>
                  <a:lnTo>
                    <a:pt x="1265" y="352"/>
                  </a:lnTo>
                  <a:lnTo>
                    <a:pt x="1263" y="335"/>
                  </a:lnTo>
                  <a:lnTo>
                    <a:pt x="1267" y="335"/>
                  </a:lnTo>
                  <a:lnTo>
                    <a:pt x="1267" y="331"/>
                  </a:lnTo>
                  <a:lnTo>
                    <a:pt x="1291" y="335"/>
                  </a:lnTo>
                  <a:lnTo>
                    <a:pt x="1312" y="335"/>
                  </a:lnTo>
                  <a:lnTo>
                    <a:pt x="1335" y="331"/>
                  </a:lnTo>
                  <a:lnTo>
                    <a:pt x="1340" y="340"/>
                  </a:lnTo>
                  <a:lnTo>
                    <a:pt x="1345" y="352"/>
                  </a:lnTo>
                  <a:lnTo>
                    <a:pt x="1351" y="361"/>
                  </a:lnTo>
                  <a:lnTo>
                    <a:pt x="1356" y="365"/>
                  </a:lnTo>
                  <a:lnTo>
                    <a:pt x="1359" y="366"/>
                  </a:lnTo>
                  <a:lnTo>
                    <a:pt x="1365" y="366"/>
                  </a:lnTo>
                  <a:lnTo>
                    <a:pt x="1370" y="368"/>
                  </a:lnTo>
                  <a:lnTo>
                    <a:pt x="1375" y="370"/>
                  </a:lnTo>
                  <a:lnTo>
                    <a:pt x="1379" y="373"/>
                  </a:lnTo>
                  <a:lnTo>
                    <a:pt x="1380" y="382"/>
                  </a:lnTo>
                  <a:lnTo>
                    <a:pt x="1384" y="398"/>
                  </a:lnTo>
                  <a:lnTo>
                    <a:pt x="1386" y="412"/>
                  </a:lnTo>
                  <a:lnTo>
                    <a:pt x="1389" y="422"/>
                  </a:lnTo>
                  <a:lnTo>
                    <a:pt x="1391" y="424"/>
                  </a:lnTo>
                  <a:lnTo>
                    <a:pt x="1394" y="427"/>
                  </a:lnTo>
                  <a:lnTo>
                    <a:pt x="1398" y="429"/>
                  </a:lnTo>
                  <a:lnTo>
                    <a:pt x="1401" y="433"/>
                  </a:lnTo>
                  <a:lnTo>
                    <a:pt x="1407" y="434"/>
                  </a:lnTo>
                  <a:lnTo>
                    <a:pt x="1408" y="438"/>
                  </a:lnTo>
                  <a:lnTo>
                    <a:pt x="1422" y="427"/>
                  </a:lnTo>
                  <a:lnTo>
                    <a:pt x="1433" y="414"/>
                  </a:lnTo>
                  <a:lnTo>
                    <a:pt x="1441" y="400"/>
                  </a:lnTo>
                  <a:lnTo>
                    <a:pt x="1455" y="389"/>
                  </a:lnTo>
                  <a:lnTo>
                    <a:pt x="1457" y="401"/>
                  </a:lnTo>
                  <a:lnTo>
                    <a:pt x="1462" y="408"/>
                  </a:lnTo>
                  <a:lnTo>
                    <a:pt x="1469" y="415"/>
                  </a:lnTo>
                  <a:lnTo>
                    <a:pt x="1476" y="422"/>
                  </a:lnTo>
                  <a:lnTo>
                    <a:pt x="1482" y="431"/>
                  </a:lnTo>
                  <a:lnTo>
                    <a:pt x="1482" y="434"/>
                  </a:lnTo>
                  <a:lnTo>
                    <a:pt x="1482" y="438"/>
                  </a:lnTo>
                  <a:lnTo>
                    <a:pt x="1480" y="440"/>
                  </a:lnTo>
                  <a:lnTo>
                    <a:pt x="1480" y="443"/>
                  </a:lnTo>
                  <a:lnTo>
                    <a:pt x="1478" y="447"/>
                  </a:lnTo>
                  <a:lnTo>
                    <a:pt x="1480" y="450"/>
                  </a:lnTo>
                  <a:lnTo>
                    <a:pt x="1482" y="454"/>
                  </a:lnTo>
                  <a:lnTo>
                    <a:pt x="1483" y="455"/>
                  </a:lnTo>
                  <a:lnTo>
                    <a:pt x="1487" y="455"/>
                  </a:lnTo>
                  <a:lnTo>
                    <a:pt x="1490" y="455"/>
                  </a:lnTo>
                  <a:lnTo>
                    <a:pt x="1492" y="455"/>
                  </a:lnTo>
                  <a:lnTo>
                    <a:pt x="1496" y="455"/>
                  </a:lnTo>
                  <a:lnTo>
                    <a:pt x="1497" y="457"/>
                  </a:lnTo>
                  <a:lnTo>
                    <a:pt x="1503" y="471"/>
                  </a:lnTo>
                  <a:lnTo>
                    <a:pt x="1503" y="482"/>
                  </a:lnTo>
                  <a:lnTo>
                    <a:pt x="1501" y="492"/>
                  </a:lnTo>
                  <a:lnTo>
                    <a:pt x="1504" y="501"/>
                  </a:lnTo>
                  <a:lnTo>
                    <a:pt x="1517" y="511"/>
                  </a:lnTo>
                  <a:lnTo>
                    <a:pt x="1506" y="532"/>
                  </a:lnTo>
                  <a:lnTo>
                    <a:pt x="1494" y="550"/>
                  </a:lnTo>
                  <a:lnTo>
                    <a:pt x="1497" y="550"/>
                  </a:lnTo>
                  <a:lnTo>
                    <a:pt x="1508" y="539"/>
                  </a:lnTo>
                  <a:lnTo>
                    <a:pt x="1518" y="530"/>
                  </a:lnTo>
                  <a:lnTo>
                    <a:pt x="1527" y="520"/>
                  </a:lnTo>
                  <a:lnTo>
                    <a:pt x="1539" y="523"/>
                  </a:lnTo>
                  <a:lnTo>
                    <a:pt x="1546" y="530"/>
                  </a:lnTo>
                  <a:lnTo>
                    <a:pt x="1553" y="539"/>
                  </a:lnTo>
                  <a:lnTo>
                    <a:pt x="1555" y="553"/>
                  </a:lnTo>
                  <a:lnTo>
                    <a:pt x="1571" y="553"/>
                  </a:lnTo>
                  <a:lnTo>
                    <a:pt x="1571" y="558"/>
                  </a:lnTo>
                  <a:lnTo>
                    <a:pt x="1572" y="562"/>
                  </a:lnTo>
                  <a:lnTo>
                    <a:pt x="1572" y="567"/>
                  </a:lnTo>
                  <a:lnTo>
                    <a:pt x="1574" y="572"/>
                  </a:lnTo>
                  <a:lnTo>
                    <a:pt x="1572" y="578"/>
                  </a:lnTo>
                  <a:lnTo>
                    <a:pt x="1572" y="581"/>
                  </a:lnTo>
                  <a:lnTo>
                    <a:pt x="1572" y="585"/>
                  </a:lnTo>
                  <a:lnTo>
                    <a:pt x="1574" y="586"/>
                  </a:lnTo>
                  <a:lnTo>
                    <a:pt x="1574" y="590"/>
                  </a:lnTo>
                  <a:lnTo>
                    <a:pt x="1574" y="592"/>
                  </a:lnTo>
                  <a:lnTo>
                    <a:pt x="1574" y="595"/>
                  </a:lnTo>
                  <a:lnTo>
                    <a:pt x="1555" y="609"/>
                  </a:lnTo>
                  <a:lnTo>
                    <a:pt x="1534" y="618"/>
                  </a:lnTo>
                  <a:lnTo>
                    <a:pt x="1510" y="623"/>
                  </a:lnTo>
                  <a:lnTo>
                    <a:pt x="1485" y="626"/>
                  </a:lnTo>
                  <a:lnTo>
                    <a:pt x="1461" y="630"/>
                  </a:lnTo>
                  <a:lnTo>
                    <a:pt x="1436" y="633"/>
                  </a:lnTo>
                  <a:lnTo>
                    <a:pt x="1415" y="640"/>
                  </a:lnTo>
                  <a:lnTo>
                    <a:pt x="1396" y="649"/>
                  </a:lnTo>
                  <a:lnTo>
                    <a:pt x="1382" y="665"/>
                  </a:lnTo>
                  <a:lnTo>
                    <a:pt x="1386" y="665"/>
                  </a:lnTo>
                  <a:lnTo>
                    <a:pt x="1403" y="653"/>
                  </a:lnTo>
                  <a:lnTo>
                    <a:pt x="1424" y="644"/>
                  </a:lnTo>
                  <a:lnTo>
                    <a:pt x="1447" y="639"/>
                  </a:lnTo>
                  <a:lnTo>
                    <a:pt x="1448" y="642"/>
                  </a:lnTo>
                  <a:lnTo>
                    <a:pt x="1450" y="646"/>
                  </a:lnTo>
                  <a:lnTo>
                    <a:pt x="1452" y="647"/>
                  </a:lnTo>
                  <a:lnTo>
                    <a:pt x="1455" y="649"/>
                  </a:lnTo>
                  <a:lnTo>
                    <a:pt x="1459" y="651"/>
                  </a:lnTo>
                  <a:lnTo>
                    <a:pt x="1462" y="654"/>
                  </a:lnTo>
                  <a:lnTo>
                    <a:pt x="1457" y="663"/>
                  </a:lnTo>
                  <a:lnTo>
                    <a:pt x="1454" y="670"/>
                  </a:lnTo>
                  <a:lnTo>
                    <a:pt x="1452" y="677"/>
                  </a:lnTo>
                  <a:lnTo>
                    <a:pt x="1450" y="688"/>
                  </a:lnTo>
                  <a:lnTo>
                    <a:pt x="1464" y="695"/>
                  </a:lnTo>
                  <a:lnTo>
                    <a:pt x="1473" y="705"/>
                  </a:lnTo>
                  <a:lnTo>
                    <a:pt x="1480" y="715"/>
                  </a:lnTo>
                  <a:lnTo>
                    <a:pt x="1489" y="726"/>
                  </a:lnTo>
                  <a:lnTo>
                    <a:pt x="1489" y="729"/>
                  </a:lnTo>
                  <a:lnTo>
                    <a:pt x="1489" y="731"/>
                  </a:lnTo>
                  <a:lnTo>
                    <a:pt x="1487" y="731"/>
                  </a:lnTo>
                  <a:lnTo>
                    <a:pt x="1487" y="733"/>
                  </a:lnTo>
                  <a:lnTo>
                    <a:pt x="1485" y="735"/>
                  </a:lnTo>
                  <a:lnTo>
                    <a:pt x="1475" y="747"/>
                  </a:lnTo>
                  <a:lnTo>
                    <a:pt x="1461" y="757"/>
                  </a:lnTo>
                  <a:lnTo>
                    <a:pt x="1443" y="764"/>
                  </a:lnTo>
                  <a:lnTo>
                    <a:pt x="1443" y="749"/>
                  </a:lnTo>
                  <a:lnTo>
                    <a:pt x="1452" y="743"/>
                  </a:lnTo>
                  <a:lnTo>
                    <a:pt x="1459" y="738"/>
                  </a:lnTo>
                  <a:lnTo>
                    <a:pt x="1466" y="729"/>
                  </a:lnTo>
                  <a:lnTo>
                    <a:pt x="1459" y="726"/>
                  </a:lnTo>
                  <a:lnTo>
                    <a:pt x="1459" y="722"/>
                  </a:lnTo>
                  <a:lnTo>
                    <a:pt x="1457" y="722"/>
                  </a:lnTo>
                  <a:lnTo>
                    <a:pt x="1455" y="722"/>
                  </a:lnTo>
                  <a:lnTo>
                    <a:pt x="1455" y="722"/>
                  </a:lnTo>
                  <a:lnTo>
                    <a:pt x="1455" y="724"/>
                  </a:lnTo>
                  <a:lnTo>
                    <a:pt x="1455" y="726"/>
                  </a:lnTo>
                  <a:lnTo>
                    <a:pt x="1455" y="726"/>
                  </a:lnTo>
                  <a:lnTo>
                    <a:pt x="1443" y="735"/>
                  </a:lnTo>
                  <a:lnTo>
                    <a:pt x="1427" y="742"/>
                  </a:lnTo>
                  <a:lnTo>
                    <a:pt x="1414" y="747"/>
                  </a:lnTo>
                  <a:lnTo>
                    <a:pt x="1400" y="754"/>
                  </a:lnTo>
                  <a:lnTo>
                    <a:pt x="1387" y="763"/>
                  </a:lnTo>
                  <a:lnTo>
                    <a:pt x="1379" y="775"/>
                  </a:lnTo>
                  <a:lnTo>
                    <a:pt x="1373" y="792"/>
                  </a:lnTo>
                  <a:lnTo>
                    <a:pt x="1379" y="794"/>
                  </a:lnTo>
                  <a:lnTo>
                    <a:pt x="1386" y="796"/>
                  </a:lnTo>
                  <a:lnTo>
                    <a:pt x="1389" y="799"/>
                  </a:lnTo>
                  <a:lnTo>
                    <a:pt x="1382" y="799"/>
                  </a:lnTo>
                  <a:lnTo>
                    <a:pt x="1372" y="808"/>
                  </a:lnTo>
                  <a:lnTo>
                    <a:pt x="1358" y="811"/>
                  </a:lnTo>
                  <a:lnTo>
                    <a:pt x="1345" y="813"/>
                  </a:lnTo>
                  <a:lnTo>
                    <a:pt x="1331" y="815"/>
                  </a:lnTo>
                  <a:lnTo>
                    <a:pt x="1321" y="843"/>
                  </a:lnTo>
                  <a:lnTo>
                    <a:pt x="1309" y="873"/>
                  </a:lnTo>
                  <a:lnTo>
                    <a:pt x="1305" y="869"/>
                  </a:lnTo>
                  <a:lnTo>
                    <a:pt x="1304" y="867"/>
                  </a:lnTo>
                  <a:lnTo>
                    <a:pt x="1300" y="866"/>
                  </a:lnTo>
                  <a:lnTo>
                    <a:pt x="1298" y="864"/>
                  </a:lnTo>
                  <a:lnTo>
                    <a:pt x="1293" y="860"/>
                  </a:lnTo>
                  <a:lnTo>
                    <a:pt x="1293" y="869"/>
                  </a:lnTo>
                  <a:lnTo>
                    <a:pt x="1295" y="873"/>
                  </a:lnTo>
                  <a:lnTo>
                    <a:pt x="1298" y="883"/>
                  </a:lnTo>
                  <a:lnTo>
                    <a:pt x="1302" y="895"/>
                  </a:lnTo>
                  <a:lnTo>
                    <a:pt x="1305" y="906"/>
                  </a:lnTo>
                  <a:lnTo>
                    <a:pt x="1305" y="911"/>
                  </a:lnTo>
                  <a:lnTo>
                    <a:pt x="1291" y="920"/>
                  </a:lnTo>
                  <a:lnTo>
                    <a:pt x="1276" y="928"/>
                  </a:lnTo>
                  <a:lnTo>
                    <a:pt x="1260" y="939"/>
                  </a:lnTo>
                  <a:lnTo>
                    <a:pt x="1244" y="949"/>
                  </a:lnTo>
                  <a:lnTo>
                    <a:pt x="1234" y="963"/>
                  </a:lnTo>
                  <a:lnTo>
                    <a:pt x="1229" y="981"/>
                  </a:lnTo>
                  <a:lnTo>
                    <a:pt x="1223" y="995"/>
                  </a:lnTo>
                  <a:lnTo>
                    <a:pt x="1225" y="1012"/>
                  </a:lnTo>
                  <a:lnTo>
                    <a:pt x="1230" y="1031"/>
                  </a:lnTo>
                  <a:lnTo>
                    <a:pt x="1237" y="1051"/>
                  </a:lnTo>
                  <a:lnTo>
                    <a:pt x="1244" y="1070"/>
                  </a:lnTo>
                  <a:lnTo>
                    <a:pt x="1248" y="1087"/>
                  </a:lnTo>
                  <a:lnTo>
                    <a:pt x="1244" y="1087"/>
                  </a:lnTo>
                  <a:lnTo>
                    <a:pt x="1244" y="1091"/>
                  </a:lnTo>
                  <a:lnTo>
                    <a:pt x="1232" y="1087"/>
                  </a:lnTo>
                  <a:lnTo>
                    <a:pt x="1227" y="1072"/>
                  </a:lnTo>
                  <a:lnTo>
                    <a:pt x="1218" y="1052"/>
                  </a:lnTo>
                  <a:lnTo>
                    <a:pt x="1208" y="1031"/>
                  </a:lnTo>
                  <a:lnTo>
                    <a:pt x="1197" y="1016"/>
                  </a:lnTo>
                  <a:lnTo>
                    <a:pt x="1187" y="1007"/>
                  </a:lnTo>
                  <a:lnTo>
                    <a:pt x="1174" y="1005"/>
                  </a:lnTo>
                  <a:lnTo>
                    <a:pt x="1159" y="998"/>
                  </a:lnTo>
                  <a:lnTo>
                    <a:pt x="1141" y="991"/>
                  </a:lnTo>
                  <a:lnTo>
                    <a:pt x="1120" y="988"/>
                  </a:lnTo>
                  <a:lnTo>
                    <a:pt x="1120" y="991"/>
                  </a:lnTo>
                  <a:lnTo>
                    <a:pt x="1117" y="991"/>
                  </a:lnTo>
                  <a:lnTo>
                    <a:pt x="1119" y="997"/>
                  </a:lnTo>
                  <a:lnTo>
                    <a:pt x="1122" y="1002"/>
                  </a:lnTo>
                  <a:lnTo>
                    <a:pt x="1124" y="1005"/>
                  </a:lnTo>
                  <a:lnTo>
                    <a:pt x="1126" y="1009"/>
                  </a:lnTo>
                  <a:lnTo>
                    <a:pt x="1129" y="1014"/>
                  </a:lnTo>
                  <a:lnTo>
                    <a:pt x="1113" y="1014"/>
                  </a:lnTo>
                  <a:lnTo>
                    <a:pt x="1101" y="1009"/>
                  </a:lnTo>
                  <a:lnTo>
                    <a:pt x="1085" y="1005"/>
                  </a:lnTo>
                  <a:lnTo>
                    <a:pt x="1070" y="1005"/>
                  </a:lnTo>
                  <a:lnTo>
                    <a:pt x="1054" y="1007"/>
                  </a:lnTo>
                  <a:lnTo>
                    <a:pt x="1043" y="1010"/>
                  </a:lnTo>
                  <a:lnTo>
                    <a:pt x="1031" y="1016"/>
                  </a:lnTo>
                  <a:lnTo>
                    <a:pt x="1021" y="1023"/>
                  </a:lnTo>
                  <a:lnTo>
                    <a:pt x="1014" y="1033"/>
                  </a:lnTo>
                  <a:lnTo>
                    <a:pt x="1010" y="1042"/>
                  </a:lnTo>
                  <a:lnTo>
                    <a:pt x="1012" y="1049"/>
                  </a:lnTo>
                  <a:lnTo>
                    <a:pt x="1012" y="1058"/>
                  </a:lnTo>
                  <a:lnTo>
                    <a:pt x="1009" y="1068"/>
                  </a:lnTo>
                  <a:lnTo>
                    <a:pt x="1002" y="1091"/>
                  </a:lnTo>
                  <a:lnTo>
                    <a:pt x="1002" y="1108"/>
                  </a:lnTo>
                  <a:lnTo>
                    <a:pt x="1003" y="1126"/>
                  </a:lnTo>
                  <a:lnTo>
                    <a:pt x="1010" y="1143"/>
                  </a:lnTo>
                  <a:lnTo>
                    <a:pt x="1021" y="1164"/>
                  </a:lnTo>
                  <a:lnTo>
                    <a:pt x="1033" y="1166"/>
                  </a:lnTo>
                  <a:lnTo>
                    <a:pt x="1040" y="1168"/>
                  </a:lnTo>
                  <a:lnTo>
                    <a:pt x="1043" y="1171"/>
                  </a:lnTo>
                  <a:lnTo>
                    <a:pt x="1047" y="1173"/>
                  </a:lnTo>
                  <a:lnTo>
                    <a:pt x="1052" y="1175"/>
                  </a:lnTo>
                  <a:lnTo>
                    <a:pt x="1061" y="1171"/>
                  </a:lnTo>
                  <a:lnTo>
                    <a:pt x="1075" y="1164"/>
                  </a:lnTo>
                  <a:lnTo>
                    <a:pt x="1078" y="1162"/>
                  </a:lnTo>
                  <a:lnTo>
                    <a:pt x="1080" y="1162"/>
                  </a:lnTo>
                  <a:lnTo>
                    <a:pt x="1084" y="1162"/>
                  </a:lnTo>
                  <a:lnTo>
                    <a:pt x="1084" y="1162"/>
                  </a:lnTo>
                  <a:lnTo>
                    <a:pt x="1085" y="1162"/>
                  </a:lnTo>
                  <a:lnTo>
                    <a:pt x="1087" y="1162"/>
                  </a:lnTo>
                  <a:lnTo>
                    <a:pt x="1087" y="1161"/>
                  </a:lnTo>
                  <a:lnTo>
                    <a:pt x="1091" y="1157"/>
                  </a:lnTo>
                  <a:lnTo>
                    <a:pt x="1092" y="1152"/>
                  </a:lnTo>
                  <a:lnTo>
                    <a:pt x="1094" y="1147"/>
                  </a:lnTo>
                  <a:lnTo>
                    <a:pt x="1096" y="1141"/>
                  </a:lnTo>
                  <a:lnTo>
                    <a:pt x="1098" y="1138"/>
                  </a:lnTo>
                  <a:lnTo>
                    <a:pt x="1106" y="1129"/>
                  </a:lnTo>
                  <a:lnTo>
                    <a:pt x="1117" y="1124"/>
                  </a:lnTo>
                  <a:lnTo>
                    <a:pt x="1133" y="1122"/>
                  </a:lnTo>
                  <a:lnTo>
                    <a:pt x="1134" y="1126"/>
                  </a:lnTo>
                  <a:lnTo>
                    <a:pt x="1136" y="1127"/>
                  </a:lnTo>
                  <a:lnTo>
                    <a:pt x="1136" y="1129"/>
                  </a:lnTo>
                  <a:lnTo>
                    <a:pt x="1138" y="1129"/>
                  </a:lnTo>
                  <a:lnTo>
                    <a:pt x="1138" y="1127"/>
                  </a:lnTo>
                  <a:lnTo>
                    <a:pt x="1139" y="1127"/>
                  </a:lnTo>
                  <a:lnTo>
                    <a:pt x="1143" y="1127"/>
                  </a:lnTo>
                  <a:lnTo>
                    <a:pt x="1148" y="1126"/>
                  </a:lnTo>
                  <a:lnTo>
                    <a:pt x="1148" y="1141"/>
                  </a:lnTo>
                  <a:lnTo>
                    <a:pt x="1141" y="1148"/>
                  </a:lnTo>
                  <a:lnTo>
                    <a:pt x="1136" y="1161"/>
                  </a:lnTo>
                  <a:lnTo>
                    <a:pt x="1131" y="1178"/>
                  </a:lnTo>
                  <a:lnTo>
                    <a:pt x="1126" y="1194"/>
                  </a:lnTo>
                  <a:lnTo>
                    <a:pt x="1120" y="1206"/>
                  </a:lnTo>
                  <a:lnTo>
                    <a:pt x="1138" y="1206"/>
                  </a:lnTo>
                  <a:lnTo>
                    <a:pt x="1153" y="1204"/>
                  </a:lnTo>
                  <a:lnTo>
                    <a:pt x="1167" y="1204"/>
                  </a:lnTo>
                  <a:lnTo>
                    <a:pt x="1180" y="1206"/>
                  </a:lnTo>
                  <a:lnTo>
                    <a:pt x="1188" y="1211"/>
                  </a:lnTo>
                  <a:lnTo>
                    <a:pt x="1195" y="1222"/>
                  </a:lnTo>
                  <a:lnTo>
                    <a:pt x="1197" y="1237"/>
                  </a:lnTo>
                  <a:lnTo>
                    <a:pt x="1194" y="1248"/>
                  </a:lnTo>
                  <a:lnTo>
                    <a:pt x="1190" y="1262"/>
                  </a:lnTo>
                  <a:lnTo>
                    <a:pt x="1190" y="1276"/>
                  </a:lnTo>
                  <a:lnTo>
                    <a:pt x="1199" y="1285"/>
                  </a:lnTo>
                  <a:lnTo>
                    <a:pt x="1204" y="1291"/>
                  </a:lnTo>
                  <a:lnTo>
                    <a:pt x="1211" y="1298"/>
                  </a:lnTo>
                  <a:lnTo>
                    <a:pt x="1222" y="1304"/>
                  </a:lnTo>
                  <a:lnTo>
                    <a:pt x="1235" y="1307"/>
                  </a:lnTo>
                  <a:lnTo>
                    <a:pt x="1242" y="1298"/>
                  </a:lnTo>
                  <a:lnTo>
                    <a:pt x="1251" y="1295"/>
                  </a:lnTo>
                  <a:lnTo>
                    <a:pt x="1267" y="1295"/>
                  </a:lnTo>
                  <a:lnTo>
                    <a:pt x="1269" y="1298"/>
                  </a:lnTo>
                  <a:lnTo>
                    <a:pt x="1272" y="1302"/>
                  </a:lnTo>
                  <a:lnTo>
                    <a:pt x="1274" y="1304"/>
                  </a:lnTo>
                  <a:lnTo>
                    <a:pt x="1276" y="1304"/>
                  </a:lnTo>
                  <a:lnTo>
                    <a:pt x="1281" y="1305"/>
                  </a:lnTo>
                  <a:lnTo>
                    <a:pt x="1286" y="1307"/>
                  </a:lnTo>
                  <a:lnTo>
                    <a:pt x="1293" y="1293"/>
                  </a:lnTo>
                  <a:lnTo>
                    <a:pt x="1302" y="1283"/>
                  </a:lnTo>
                  <a:lnTo>
                    <a:pt x="1312" y="1274"/>
                  </a:lnTo>
                  <a:lnTo>
                    <a:pt x="1325" y="1267"/>
                  </a:lnTo>
                  <a:lnTo>
                    <a:pt x="1344" y="1264"/>
                  </a:lnTo>
                  <a:lnTo>
                    <a:pt x="1347" y="1262"/>
                  </a:lnTo>
                  <a:lnTo>
                    <a:pt x="1349" y="1262"/>
                  </a:lnTo>
                  <a:lnTo>
                    <a:pt x="1352" y="1262"/>
                  </a:lnTo>
                  <a:lnTo>
                    <a:pt x="1354" y="1262"/>
                  </a:lnTo>
                  <a:lnTo>
                    <a:pt x="1358" y="1264"/>
                  </a:lnTo>
                  <a:lnTo>
                    <a:pt x="1363" y="1264"/>
                  </a:lnTo>
                  <a:lnTo>
                    <a:pt x="1361" y="1267"/>
                  </a:lnTo>
                  <a:lnTo>
                    <a:pt x="1361" y="1271"/>
                  </a:lnTo>
                  <a:lnTo>
                    <a:pt x="1359" y="1271"/>
                  </a:lnTo>
                  <a:lnTo>
                    <a:pt x="1359" y="1272"/>
                  </a:lnTo>
                  <a:lnTo>
                    <a:pt x="1361" y="1272"/>
                  </a:lnTo>
                  <a:lnTo>
                    <a:pt x="1363" y="1274"/>
                  </a:lnTo>
                  <a:lnTo>
                    <a:pt x="1366" y="1276"/>
                  </a:lnTo>
                  <a:lnTo>
                    <a:pt x="1366" y="1272"/>
                  </a:lnTo>
                  <a:lnTo>
                    <a:pt x="1370" y="1269"/>
                  </a:lnTo>
                  <a:lnTo>
                    <a:pt x="1372" y="1267"/>
                  </a:lnTo>
                  <a:lnTo>
                    <a:pt x="1373" y="1265"/>
                  </a:lnTo>
                  <a:lnTo>
                    <a:pt x="1375" y="1264"/>
                  </a:lnTo>
                  <a:lnTo>
                    <a:pt x="1379" y="1262"/>
                  </a:lnTo>
                  <a:lnTo>
                    <a:pt x="1382" y="1260"/>
                  </a:lnTo>
                  <a:lnTo>
                    <a:pt x="1398" y="1274"/>
                  </a:lnTo>
                  <a:lnTo>
                    <a:pt x="1419" y="1281"/>
                  </a:lnTo>
                  <a:lnTo>
                    <a:pt x="1440" y="1283"/>
                  </a:lnTo>
                  <a:lnTo>
                    <a:pt x="1464" y="1281"/>
                  </a:lnTo>
                  <a:lnTo>
                    <a:pt x="1489" y="1279"/>
                  </a:lnTo>
                  <a:lnTo>
                    <a:pt x="1489" y="1283"/>
                  </a:lnTo>
                  <a:lnTo>
                    <a:pt x="1489" y="1285"/>
                  </a:lnTo>
                  <a:lnTo>
                    <a:pt x="1487" y="1286"/>
                  </a:lnTo>
                  <a:lnTo>
                    <a:pt x="1487" y="1286"/>
                  </a:lnTo>
                  <a:lnTo>
                    <a:pt x="1487" y="1288"/>
                  </a:lnTo>
                  <a:lnTo>
                    <a:pt x="1485" y="1291"/>
                  </a:lnTo>
                  <a:lnTo>
                    <a:pt x="1497" y="1295"/>
                  </a:lnTo>
                  <a:lnTo>
                    <a:pt x="1504" y="1300"/>
                  </a:lnTo>
                  <a:lnTo>
                    <a:pt x="1511" y="1305"/>
                  </a:lnTo>
                  <a:lnTo>
                    <a:pt x="1523" y="1311"/>
                  </a:lnTo>
                  <a:lnTo>
                    <a:pt x="1523" y="1321"/>
                  </a:lnTo>
                  <a:lnTo>
                    <a:pt x="1536" y="1325"/>
                  </a:lnTo>
                  <a:lnTo>
                    <a:pt x="1544" y="1326"/>
                  </a:lnTo>
                  <a:lnTo>
                    <a:pt x="1551" y="1333"/>
                  </a:lnTo>
                  <a:lnTo>
                    <a:pt x="1555" y="1344"/>
                  </a:lnTo>
                  <a:lnTo>
                    <a:pt x="1576" y="1346"/>
                  </a:lnTo>
                  <a:lnTo>
                    <a:pt x="1593" y="1347"/>
                  </a:lnTo>
                  <a:lnTo>
                    <a:pt x="1616" y="1349"/>
                  </a:lnTo>
                  <a:lnTo>
                    <a:pt x="1632" y="1370"/>
                  </a:lnTo>
                  <a:lnTo>
                    <a:pt x="1651" y="1389"/>
                  </a:lnTo>
                  <a:lnTo>
                    <a:pt x="1672" y="1405"/>
                  </a:lnTo>
                  <a:lnTo>
                    <a:pt x="1696" y="1417"/>
                  </a:lnTo>
                  <a:lnTo>
                    <a:pt x="1695" y="1424"/>
                  </a:lnTo>
                  <a:lnTo>
                    <a:pt x="1691" y="1428"/>
                  </a:lnTo>
                  <a:lnTo>
                    <a:pt x="1688" y="1433"/>
                  </a:lnTo>
                  <a:lnTo>
                    <a:pt x="1684" y="1436"/>
                  </a:lnTo>
                  <a:lnTo>
                    <a:pt x="1681" y="1442"/>
                  </a:lnTo>
                  <a:lnTo>
                    <a:pt x="1703" y="1442"/>
                  </a:lnTo>
                  <a:lnTo>
                    <a:pt x="1724" y="1449"/>
                  </a:lnTo>
                  <a:lnTo>
                    <a:pt x="1728" y="1461"/>
                  </a:lnTo>
                  <a:lnTo>
                    <a:pt x="1733" y="1459"/>
                  </a:lnTo>
                  <a:lnTo>
                    <a:pt x="1736" y="1457"/>
                  </a:lnTo>
                  <a:lnTo>
                    <a:pt x="1742" y="1459"/>
                  </a:lnTo>
                  <a:lnTo>
                    <a:pt x="1743" y="1459"/>
                  </a:lnTo>
                  <a:lnTo>
                    <a:pt x="1747" y="1461"/>
                  </a:lnTo>
                  <a:lnTo>
                    <a:pt x="1750" y="1463"/>
                  </a:lnTo>
                  <a:lnTo>
                    <a:pt x="1754" y="1464"/>
                  </a:lnTo>
                  <a:lnTo>
                    <a:pt x="1808" y="1468"/>
                  </a:lnTo>
                  <a:lnTo>
                    <a:pt x="1813" y="1473"/>
                  </a:lnTo>
                  <a:lnTo>
                    <a:pt x="1817" y="1483"/>
                  </a:lnTo>
                  <a:lnTo>
                    <a:pt x="1818" y="1492"/>
                  </a:lnTo>
                  <a:lnTo>
                    <a:pt x="1824" y="1499"/>
                  </a:lnTo>
                  <a:lnTo>
                    <a:pt x="1832" y="1501"/>
                  </a:lnTo>
                  <a:lnTo>
                    <a:pt x="1841" y="1501"/>
                  </a:lnTo>
                  <a:lnTo>
                    <a:pt x="1848" y="1499"/>
                  </a:lnTo>
                  <a:lnTo>
                    <a:pt x="1853" y="1506"/>
                  </a:lnTo>
                  <a:lnTo>
                    <a:pt x="1859" y="1511"/>
                  </a:lnTo>
                  <a:lnTo>
                    <a:pt x="1862" y="1517"/>
                  </a:lnTo>
                  <a:lnTo>
                    <a:pt x="1864" y="1524"/>
                  </a:lnTo>
                  <a:lnTo>
                    <a:pt x="1866" y="1532"/>
                  </a:lnTo>
                  <a:lnTo>
                    <a:pt x="1853" y="1548"/>
                  </a:lnTo>
                  <a:lnTo>
                    <a:pt x="1839" y="1567"/>
                  </a:lnTo>
                  <a:lnTo>
                    <a:pt x="1825" y="1588"/>
                  </a:lnTo>
                  <a:lnTo>
                    <a:pt x="1813" y="1609"/>
                  </a:lnTo>
                  <a:lnTo>
                    <a:pt x="1805" y="1625"/>
                  </a:lnTo>
                  <a:lnTo>
                    <a:pt x="1805" y="1635"/>
                  </a:lnTo>
                  <a:lnTo>
                    <a:pt x="1806" y="1649"/>
                  </a:lnTo>
                  <a:lnTo>
                    <a:pt x="1810" y="1665"/>
                  </a:lnTo>
                  <a:lnTo>
                    <a:pt x="1808" y="1679"/>
                  </a:lnTo>
                  <a:lnTo>
                    <a:pt x="1805" y="1688"/>
                  </a:lnTo>
                  <a:lnTo>
                    <a:pt x="1798" y="1702"/>
                  </a:lnTo>
                  <a:lnTo>
                    <a:pt x="1789" y="1717"/>
                  </a:lnTo>
                  <a:lnTo>
                    <a:pt x="1780" y="1733"/>
                  </a:lnTo>
                  <a:lnTo>
                    <a:pt x="1771" y="1745"/>
                  </a:lnTo>
                  <a:lnTo>
                    <a:pt x="1766" y="1752"/>
                  </a:lnTo>
                  <a:lnTo>
                    <a:pt x="1756" y="1756"/>
                  </a:lnTo>
                  <a:lnTo>
                    <a:pt x="1740" y="1758"/>
                  </a:lnTo>
                  <a:lnTo>
                    <a:pt x="1724" y="1759"/>
                  </a:lnTo>
                  <a:lnTo>
                    <a:pt x="1709" y="1763"/>
                  </a:lnTo>
                  <a:lnTo>
                    <a:pt x="1695" y="1768"/>
                  </a:lnTo>
                  <a:lnTo>
                    <a:pt x="1686" y="1778"/>
                  </a:lnTo>
                  <a:lnTo>
                    <a:pt x="1682" y="1784"/>
                  </a:lnTo>
                  <a:lnTo>
                    <a:pt x="1682" y="1787"/>
                  </a:lnTo>
                  <a:lnTo>
                    <a:pt x="1682" y="1791"/>
                  </a:lnTo>
                  <a:lnTo>
                    <a:pt x="1684" y="1796"/>
                  </a:lnTo>
                  <a:lnTo>
                    <a:pt x="1686" y="1801"/>
                  </a:lnTo>
                  <a:lnTo>
                    <a:pt x="1674" y="1801"/>
                  </a:lnTo>
                  <a:lnTo>
                    <a:pt x="1672" y="1824"/>
                  </a:lnTo>
                  <a:lnTo>
                    <a:pt x="1668" y="1843"/>
                  </a:lnTo>
                  <a:lnTo>
                    <a:pt x="1661" y="1859"/>
                  </a:lnTo>
                  <a:lnTo>
                    <a:pt x="1654" y="1874"/>
                  </a:lnTo>
                  <a:lnTo>
                    <a:pt x="1647" y="1894"/>
                  </a:lnTo>
                  <a:lnTo>
                    <a:pt x="1642" y="1894"/>
                  </a:lnTo>
                  <a:lnTo>
                    <a:pt x="1642" y="1887"/>
                  </a:lnTo>
                  <a:lnTo>
                    <a:pt x="1642" y="1883"/>
                  </a:lnTo>
                  <a:lnTo>
                    <a:pt x="1640" y="1878"/>
                  </a:lnTo>
                  <a:lnTo>
                    <a:pt x="1639" y="1874"/>
                  </a:lnTo>
                  <a:lnTo>
                    <a:pt x="1637" y="1876"/>
                  </a:lnTo>
                  <a:lnTo>
                    <a:pt x="1637" y="1876"/>
                  </a:lnTo>
                  <a:lnTo>
                    <a:pt x="1635" y="1876"/>
                  </a:lnTo>
                  <a:lnTo>
                    <a:pt x="1633" y="1878"/>
                  </a:lnTo>
                  <a:lnTo>
                    <a:pt x="1632" y="1878"/>
                  </a:lnTo>
                  <a:lnTo>
                    <a:pt x="1623" y="1899"/>
                  </a:lnTo>
                  <a:lnTo>
                    <a:pt x="1613" y="1913"/>
                  </a:lnTo>
                  <a:lnTo>
                    <a:pt x="1602" y="1925"/>
                  </a:lnTo>
                  <a:lnTo>
                    <a:pt x="1590" y="1939"/>
                  </a:lnTo>
                  <a:lnTo>
                    <a:pt x="1565" y="1934"/>
                  </a:lnTo>
                  <a:lnTo>
                    <a:pt x="1543" y="1929"/>
                  </a:lnTo>
                  <a:lnTo>
                    <a:pt x="1543" y="1936"/>
                  </a:lnTo>
                  <a:lnTo>
                    <a:pt x="1555" y="1943"/>
                  </a:lnTo>
                  <a:lnTo>
                    <a:pt x="1560" y="1953"/>
                  </a:lnTo>
                  <a:lnTo>
                    <a:pt x="1562" y="1963"/>
                  </a:lnTo>
                  <a:lnTo>
                    <a:pt x="1560" y="1976"/>
                  </a:lnTo>
                  <a:lnTo>
                    <a:pt x="1558" y="1990"/>
                  </a:lnTo>
                  <a:lnTo>
                    <a:pt x="1527" y="1991"/>
                  </a:lnTo>
                  <a:lnTo>
                    <a:pt x="1501" y="1998"/>
                  </a:lnTo>
                  <a:lnTo>
                    <a:pt x="1499" y="2002"/>
                  </a:lnTo>
                  <a:lnTo>
                    <a:pt x="1497" y="2007"/>
                  </a:lnTo>
                  <a:lnTo>
                    <a:pt x="1497" y="2014"/>
                  </a:lnTo>
                  <a:lnTo>
                    <a:pt x="1497" y="2021"/>
                  </a:lnTo>
                  <a:lnTo>
                    <a:pt x="1496" y="2025"/>
                  </a:lnTo>
                  <a:lnTo>
                    <a:pt x="1496" y="2026"/>
                  </a:lnTo>
                  <a:lnTo>
                    <a:pt x="1496" y="2030"/>
                  </a:lnTo>
                  <a:lnTo>
                    <a:pt x="1496" y="2033"/>
                  </a:lnTo>
                  <a:lnTo>
                    <a:pt x="1497" y="2040"/>
                  </a:lnTo>
                  <a:lnTo>
                    <a:pt x="1489" y="2040"/>
                  </a:lnTo>
                  <a:lnTo>
                    <a:pt x="1478" y="2042"/>
                  </a:lnTo>
                  <a:lnTo>
                    <a:pt x="1464" y="2042"/>
                  </a:lnTo>
                  <a:lnTo>
                    <a:pt x="1450" y="2044"/>
                  </a:lnTo>
                  <a:lnTo>
                    <a:pt x="1450" y="2051"/>
                  </a:lnTo>
                  <a:lnTo>
                    <a:pt x="1457" y="2054"/>
                  </a:lnTo>
                  <a:lnTo>
                    <a:pt x="1462" y="2058"/>
                  </a:lnTo>
                  <a:lnTo>
                    <a:pt x="1466" y="2059"/>
                  </a:lnTo>
                  <a:lnTo>
                    <a:pt x="1469" y="2061"/>
                  </a:lnTo>
                  <a:lnTo>
                    <a:pt x="1473" y="2065"/>
                  </a:lnTo>
                  <a:lnTo>
                    <a:pt x="1475" y="2068"/>
                  </a:lnTo>
                  <a:lnTo>
                    <a:pt x="1478" y="2073"/>
                  </a:lnTo>
                  <a:lnTo>
                    <a:pt x="1471" y="2075"/>
                  </a:lnTo>
                  <a:lnTo>
                    <a:pt x="1466" y="2077"/>
                  </a:lnTo>
                  <a:lnTo>
                    <a:pt x="1461" y="2079"/>
                  </a:lnTo>
                  <a:lnTo>
                    <a:pt x="1457" y="2080"/>
                  </a:lnTo>
                  <a:lnTo>
                    <a:pt x="1455" y="2086"/>
                  </a:lnTo>
                  <a:lnTo>
                    <a:pt x="1450" y="2096"/>
                  </a:lnTo>
                  <a:lnTo>
                    <a:pt x="1447" y="2107"/>
                  </a:lnTo>
                  <a:lnTo>
                    <a:pt x="1443" y="2117"/>
                  </a:lnTo>
                  <a:lnTo>
                    <a:pt x="1440" y="2119"/>
                  </a:lnTo>
                  <a:lnTo>
                    <a:pt x="1438" y="2119"/>
                  </a:lnTo>
                  <a:lnTo>
                    <a:pt x="1433" y="2121"/>
                  </a:lnTo>
                  <a:lnTo>
                    <a:pt x="1427" y="2121"/>
                  </a:lnTo>
                  <a:lnTo>
                    <a:pt x="1427" y="2126"/>
                  </a:lnTo>
                  <a:lnTo>
                    <a:pt x="1427" y="2129"/>
                  </a:lnTo>
                  <a:lnTo>
                    <a:pt x="1427" y="2131"/>
                  </a:lnTo>
                  <a:lnTo>
                    <a:pt x="1426" y="2133"/>
                  </a:lnTo>
                  <a:lnTo>
                    <a:pt x="1427" y="2135"/>
                  </a:lnTo>
                  <a:lnTo>
                    <a:pt x="1427" y="2136"/>
                  </a:lnTo>
                  <a:lnTo>
                    <a:pt x="1431" y="2143"/>
                  </a:lnTo>
                  <a:lnTo>
                    <a:pt x="1434" y="2149"/>
                  </a:lnTo>
                  <a:lnTo>
                    <a:pt x="1440" y="2152"/>
                  </a:lnTo>
                  <a:lnTo>
                    <a:pt x="1445" y="2155"/>
                  </a:lnTo>
                  <a:lnTo>
                    <a:pt x="1450" y="2159"/>
                  </a:lnTo>
                  <a:lnTo>
                    <a:pt x="1447" y="2171"/>
                  </a:lnTo>
                  <a:lnTo>
                    <a:pt x="1433" y="2178"/>
                  </a:lnTo>
                  <a:lnTo>
                    <a:pt x="1419" y="2192"/>
                  </a:lnTo>
                  <a:lnTo>
                    <a:pt x="1407" y="2210"/>
                  </a:lnTo>
                  <a:lnTo>
                    <a:pt x="1398" y="2227"/>
                  </a:lnTo>
                  <a:lnTo>
                    <a:pt x="1393" y="2243"/>
                  </a:lnTo>
                  <a:lnTo>
                    <a:pt x="1398" y="2248"/>
                  </a:lnTo>
                  <a:lnTo>
                    <a:pt x="1403" y="2253"/>
                  </a:lnTo>
                  <a:lnTo>
                    <a:pt x="1407" y="2258"/>
                  </a:lnTo>
                  <a:lnTo>
                    <a:pt x="1408" y="2267"/>
                  </a:lnTo>
                  <a:lnTo>
                    <a:pt x="1400" y="2269"/>
                  </a:lnTo>
                  <a:lnTo>
                    <a:pt x="1387" y="2276"/>
                  </a:lnTo>
                  <a:lnTo>
                    <a:pt x="1375" y="2286"/>
                  </a:lnTo>
                  <a:lnTo>
                    <a:pt x="1366" y="2297"/>
                  </a:lnTo>
                  <a:lnTo>
                    <a:pt x="1365" y="2300"/>
                  </a:lnTo>
                  <a:lnTo>
                    <a:pt x="1363" y="2304"/>
                  </a:lnTo>
                  <a:lnTo>
                    <a:pt x="1363" y="2307"/>
                  </a:lnTo>
                  <a:lnTo>
                    <a:pt x="1363" y="2313"/>
                  </a:lnTo>
                  <a:lnTo>
                    <a:pt x="1366" y="2313"/>
                  </a:lnTo>
                  <a:lnTo>
                    <a:pt x="1366" y="2309"/>
                  </a:lnTo>
                  <a:lnTo>
                    <a:pt x="1377" y="2297"/>
                  </a:lnTo>
                  <a:lnTo>
                    <a:pt x="1386" y="2285"/>
                  </a:lnTo>
                  <a:lnTo>
                    <a:pt x="1389" y="2286"/>
                  </a:lnTo>
                  <a:lnTo>
                    <a:pt x="1391" y="2286"/>
                  </a:lnTo>
                  <a:lnTo>
                    <a:pt x="1391" y="2288"/>
                  </a:lnTo>
                  <a:lnTo>
                    <a:pt x="1391" y="2288"/>
                  </a:lnTo>
                  <a:lnTo>
                    <a:pt x="1393" y="2290"/>
                  </a:lnTo>
                  <a:lnTo>
                    <a:pt x="1396" y="2299"/>
                  </a:lnTo>
                  <a:lnTo>
                    <a:pt x="1398" y="2309"/>
                  </a:lnTo>
                  <a:lnTo>
                    <a:pt x="1400" y="2321"/>
                  </a:lnTo>
                  <a:lnTo>
                    <a:pt x="1401" y="2332"/>
                  </a:lnTo>
                  <a:lnTo>
                    <a:pt x="1407" y="2332"/>
                  </a:lnTo>
                  <a:lnTo>
                    <a:pt x="1408" y="2332"/>
                  </a:lnTo>
                  <a:lnTo>
                    <a:pt x="1412" y="2332"/>
                  </a:lnTo>
                  <a:lnTo>
                    <a:pt x="1412" y="2334"/>
                  </a:lnTo>
                  <a:lnTo>
                    <a:pt x="1414" y="2334"/>
                  </a:lnTo>
                  <a:lnTo>
                    <a:pt x="1414" y="2335"/>
                  </a:lnTo>
                  <a:lnTo>
                    <a:pt x="1417" y="2339"/>
                  </a:lnTo>
                  <a:lnTo>
                    <a:pt x="1414" y="2341"/>
                  </a:lnTo>
                  <a:lnTo>
                    <a:pt x="1412" y="2342"/>
                  </a:lnTo>
                  <a:lnTo>
                    <a:pt x="1412" y="2344"/>
                  </a:lnTo>
                  <a:lnTo>
                    <a:pt x="1410" y="2344"/>
                  </a:lnTo>
                  <a:lnTo>
                    <a:pt x="1408" y="2346"/>
                  </a:lnTo>
                  <a:lnTo>
                    <a:pt x="1405" y="2347"/>
                  </a:lnTo>
                  <a:lnTo>
                    <a:pt x="1389" y="2351"/>
                  </a:lnTo>
                  <a:lnTo>
                    <a:pt x="1373" y="2347"/>
                  </a:lnTo>
                  <a:lnTo>
                    <a:pt x="1358" y="2339"/>
                  </a:lnTo>
                  <a:lnTo>
                    <a:pt x="1342" y="2327"/>
                  </a:lnTo>
                  <a:lnTo>
                    <a:pt x="1328" y="2313"/>
                  </a:lnTo>
                  <a:lnTo>
                    <a:pt x="1318" y="2299"/>
                  </a:lnTo>
                  <a:lnTo>
                    <a:pt x="1312" y="2285"/>
                  </a:lnTo>
                  <a:lnTo>
                    <a:pt x="1316" y="2285"/>
                  </a:lnTo>
                  <a:lnTo>
                    <a:pt x="1328" y="2297"/>
                  </a:lnTo>
                  <a:lnTo>
                    <a:pt x="1340" y="2307"/>
                  </a:lnTo>
                  <a:lnTo>
                    <a:pt x="1354" y="2316"/>
                  </a:lnTo>
                  <a:lnTo>
                    <a:pt x="1354" y="2309"/>
                  </a:lnTo>
                  <a:lnTo>
                    <a:pt x="1335" y="2299"/>
                  </a:lnTo>
                  <a:lnTo>
                    <a:pt x="1319" y="2285"/>
                  </a:lnTo>
                  <a:lnTo>
                    <a:pt x="1309" y="2265"/>
                  </a:lnTo>
                  <a:lnTo>
                    <a:pt x="1302" y="2243"/>
                  </a:lnTo>
                  <a:lnTo>
                    <a:pt x="1298" y="2220"/>
                  </a:lnTo>
                  <a:lnTo>
                    <a:pt x="1300" y="2194"/>
                  </a:lnTo>
                  <a:lnTo>
                    <a:pt x="1302" y="2169"/>
                  </a:lnTo>
                  <a:lnTo>
                    <a:pt x="1307" y="2147"/>
                  </a:lnTo>
                  <a:lnTo>
                    <a:pt x="1314" y="2126"/>
                  </a:lnTo>
                  <a:lnTo>
                    <a:pt x="1321" y="2108"/>
                  </a:lnTo>
                  <a:lnTo>
                    <a:pt x="1331" y="2108"/>
                  </a:lnTo>
                  <a:lnTo>
                    <a:pt x="1340" y="2073"/>
                  </a:lnTo>
                  <a:lnTo>
                    <a:pt x="1335" y="2073"/>
                  </a:lnTo>
                  <a:lnTo>
                    <a:pt x="1335" y="2070"/>
                  </a:lnTo>
                  <a:lnTo>
                    <a:pt x="1331" y="2073"/>
                  </a:lnTo>
                  <a:lnTo>
                    <a:pt x="1328" y="2077"/>
                  </a:lnTo>
                  <a:lnTo>
                    <a:pt x="1326" y="2080"/>
                  </a:lnTo>
                  <a:lnTo>
                    <a:pt x="1323" y="2084"/>
                  </a:lnTo>
                  <a:lnTo>
                    <a:pt x="1316" y="2086"/>
                  </a:lnTo>
                  <a:lnTo>
                    <a:pt x="1316" y="2082"/>
                  </a:lnTo>
                  <a:lnTo>
                    <a:pt x="1328" y="2009"/>
                  </a:lnTo>
                  <a:lnTo>
                    <a:pt x="1326" y="2002"/>
                  </a:lnTo>
                  <a:lnTo>
                    <a:pt x="1323" y="1990"/>
                  </a:lnTo>
                  <a:lnTo>
                    <a:pt x="1325" y="1979"/>
                  </a:lnTo>
                  <a:lnTo>
                    <a:pt x="1337" y="1937"/>
                  </a:lnTo>
                  <a:lnTo>
                    <a:pt x="1347" y="1894"/>
                  </a:lnTo>
                  <a:lnTo>
                    <a:pt x="1356" y="1847"/>
                  </a:lnTo>
                  <a:lnTo>
                    <a:pt x="1366" y="1801"/>
                  </a:lnTo>
                  <a:lnTo>
                    <a:pt x="1372" y="1771"/>
                  </a:lnTo>
                  <a:lnTo>
                    <a:pt x="1373" y="1740"/>
                  </a:lnTo>
                  <a:lnTo>
                    <a:pt x="1375" y="1710"/>
                  </a:lnTo>
                  <a:lnTo>
                    <a:pt x="1379" y="1682"/>
                  </a:lnTo>
                  <a:lnTo>
                    <a:pt x="1344" y="1669"/>
                  </a:lnTo>
                  <a:lnTo>
                    <a:pt x="1314" y="1649"/>
                  </a:lnTo>
                  <a:lnTo>
                    <a:pt x="1290" y="1623"/>
                  </a:lnTo>
                  <a:lnTo>
                    <a:pt x="1270" y="1595"/>
                  </a:lnTo>
                  <a:lnTo>
                    <a:pt x="1263" y="1579"/>
                  </a:lnTo>
                  <a:lnTo>
                    <a:pt x="1258" y="1564"/>
                  </a:lnTo>
                  <a:lnTo>
                    <a:pt x="1253" y="1546"/>
                  </a:lnTo>
                  <a:lnTo>
                    <a:pt x="1246" y="1532"/>
                  </a:lnTo>
                  <a:lnTo>
                    <a:pt x="1235" y="1522"/>
                  </a:lnTo>
                  <a:lnTo>
                    <a:pt x="1232" y="1518"/>
                  </a:lnTo>
                  <a:lnTo>
                    <a:pt x="1227" y="1518"/>
                  </a:lnTo>
                  <a:lnTo>
                    <a:pt x="1223" y="1517"/>
                  </a:lnTo>
                  <a:lnTo>
                    <a:pt x="1220" y="1513"/>
                  </a:lnTo>
                  <a:lnTo>
                    <a:pt x="1216" y="1510"/>
                  </a:lnTo>
                  <a:lnTo>
                    <a:pt x="1220" y="1503"/>
                  </a:lnTo>
                  <a:lnTo>
                    <a:pt x="1220" y="1497"/>
                  </a:lnTo>
                  <a:lnTo>
                    <a:pt x="1220" y="1490"/>
                  </a:lnTo>
                  <a:lnTo>
                    <a:pt x="1220" y="1483"/>
                  </a:lnTo>
                  <a:lnTo>
                    <a:pt x="1229" y="1478"/>
                  </a:lnTo>
                  <a:lnTo>
                    <a:pt x="1235" y="1473"/>
                  </a:lnTo>
                  <a:lnTo>
                    <a:pt x="1244" y="1468"/>
                  </a:lnTo>
                  <a:lnTo>
                    <a:pt x="1244" y="1464"/>
                  </a:lnTo>
                  <a:lnTo>
                    <a:pt x="1235" y="1464"/>
                  </a:lnTo>
                  <a:lnTo>
                    <a:pt x="1230" y="1463"/>
                  </a:lnTo>
                  <a:lnTo>
                    <a:pt x="1225" y="1463"/>
                  </a:lnTo>
                  <a:lnTo>
                    <a:pt x="1220" y="1461"/>
                  </a:lnTo>
                  <a:lnTo>
                    <a:pt x="1227" y="1445"/>
                  </a:lnTo>
                  <a:lnTo>
                    <a:pt x="1232" y="1429"/>
                  </a:lnTo>
                  <a:lnTo>
                    <a:pt x="1239" y="1414"/>
                  </a:lnTo>
                  <a:lnTo>
                    <a:pt x="1251" y="1401"/>
                  </a:lnTo>
                  <a:lnTo>
                    <a:pt x="1265" y="1389"/>
                  </a:lnTo>
                  <a:lnTo>
                    <a:pt x="1277" y="1375"/>
                  </a:lnTo>
                  <a:lnTo>
                    <a:pt x="1276" y="1365"/>
                  </a:lnTo>
                  <a:lnTo>
                    <a:pt x="1276" y="1351"/>
                  </a:lnTo>
                  <a:lnTo>
                    <a:pt x="1274" y="1337"/>
                  </a:lnTo>
                  <a:lnTo>
                    <a:pt x="1269" y="1328"/>
                  </a:lnTo>
                  <a:lnTo>
                    <a:pt x="1262" y="1318"/>
                  </a:lnTo>
                  <a:lnTo>
                    <a:pt x="1255" y="1307"/>
                  </a:lnTo>
                  <a:lnTo>
                    <a:pt x="1248" y="1307"/>
                  </a:lnTo>
                  <a:lnTo>
                    <a:pt x="1246" y="1309"/>
                  </a:lnTo>
                  <a:lnTo>
                    <a:pt x="1244" y="1311"/>
                  </a:lnTo>
                  <a:lnTo>
                    <a:pt x="1242" y="1312"/>
                  </a:lnTo>
                  <a:lnTo>
                    <a:pt x="1239" y="1314"/>
                  </a:lnTo>
                  <a:lnTo>
                    <a:pt x="1241" y="1318"/>
                  </a:lnTo>
                  <a:lnTo>
                    <a:pt x="1241" y="1321"/>
                  </a:lnTo>
                  <a:lnTo>
                    <a:pt x="1241" y="1321"/>
                  </a:lnTo>
                  <a:lnTo>
                    <a:pt x="1241" y="1323"/>
                  </a:lnTo>
                  <a:lnTo>
                    <a:pt x="1241" y="1323"/>
                  </a:lnTo>
                  <a:lnTo>
                    <a:pt x="1239" y="1326"/>
                  </a:lnTo>
                  <a:lnTo>
                    <a:pt x="1237" y="1326"/>
                  </a:lnTo>
                  <a:lnTo>
                    <a:pt x="1235" y="1328"/>
                  </a:lnTo>
                  <a:lnTo>
                    <a:pt x="1234" y="1328"/>
                  </a:lnTo>
                  <a:lnTo>
                    <a:pt x="1232" y="1328"/>
                  </a:lnTo>
                  <a:lnTo>
                    <a:pt x="1229" y="1330"/>
                  </a:lnTo>
                  <a:lnTo>
                    <a:pt x="1220" y="1323"/>
                  </a:lnTo>
                  <a:lnTo>
                    <a:pt x="1204" y="1314"/>
                  </a:lnTo>
                  <a:lnTo>
                    <a:pt x="1188" y="1305"/>
                  </a:lnTo>
                  <a:lnTo>
                    <a:pt x="1173" y="1298"/>
                  </a:lnTo>
                  <a:lnTo>
                    <a:pt x="1162" y="1295"/>
                  </a:lnTo>
                  <a:lnTo>
                    <a:pt x="1153" y="1274"/>
                  </a:lnTo>
                  <a:lnTo>
                    <a:pt x="1145" y="1262"/>
                  </a:lnTo>
                  <a:lnTo>
                    <a:pt x="1136" y="1253"/>
                  </a:lnTo>
                  <a:lnTo>
                    <a:pt x="1127" y="1250"/>
                  </a:lnTo>
                  <a:lnTo>
                    <a:pt x="1113" y="1246"/>
                  </a:lnTo>
                  <a:lnTo>
                    <a:pt x="1098" y="1241"/>
                  </a:lnTo>
                  <a:lnTo>
                    <a:pt x="1078" y="1234"/>
                  </a:lnTo>
                  <a:lnTo>
                    <a:pt x="1066" y="1225"/>
                  </a:lnTo>
                  <a:lnTo>
                    <a:pt x="1056" y="1216"/>
                  </a:lnTo>
                  <a:lnTo>
                    <a:pt x="1040" y="1209"/>
                  </a:lnTo>
                  <a:lnTo>
                    <a:pt x="1030" y="1209"/>
                  </a:lnTo>
                  <a:lnTo>
                    <a:pt x="1023" y="1213"/>
                  </a:lnTo>
                  <a:lnTo>
                    <a:pt x="1017" y="1216"/>
                  </a:lnTo>
                  <a:lnTo>
                    <a:pt x="1010" y="1220"/>
                  </a:lnTo>
                  <a:lnTo>
                    <a:pt x="1002" y="1218"/>
                  </a:lnTo>
                  <a:lnTo>
                    <a:pt x="998" y="1216"/>
                  </a:lnTo>
                  <a:lnTo>
                    <a:pt x="995" y="1213"/>
                  </a:lnTo>
                  <a:lnTo>
                    <a:pt x="991" y="1209"/>
                  </a:lnTo>
                  <a:lnTo>
                    <a:pt x="986" y="1204"/>
                  </a:lnTo>
                  <a:lnTo>
                    <a:pt x="982" y="1201"/>
                  </a:lnTo>
                  <a:lnTo>
                    <a:pt x="979" y="1199"/>
                  </a:lnTo>
                  <a:lnTo>
                    <a:pt x="956" y="1195"/>
                  </a:lnTo>
                  <a:lnTo>
                    <a:pt x="953" y="1192"/>
                  </a:lnTo>
                  <a:lnTo>
                    <a:pt x="949" y="1189"/>
                  </a:lnTo>
                  <a:lnTo>
                    <a:pt x="946" y="1185"/>
                  </a:lnTo>
                  <a:lnTo>
                    <a:pt x="942" y="1182"/>
                  </a:lnTo>
                  <a:lnTo>
                    <a:pt x="941" y="1180"/>
                  </a:lnTo>
                  <a:lnTo>
                    <a:pt x="921" y="1183"/>
                  </a:lnTo>
                  <a:lnTo>
                    <a:pt x="918" y="1182"/>
                  </a:lnTo>
                  <a:lnTo>
                    <a:pt x="913" y="1175"/>
                  </a:lnTo>
                  <a:lnTo>
                    <a:pt x="904" y="1168"/>
                  </a:lnTo>
                  <a:lnTo>
                    <a:pt x="897" y="1159"/>
                  </a:lnTo>
                  <a:lnTo>
                    <a:pt x="890" y="1152"/>
                  </a:lnTo>
                  <a:lnTo>
                    <a:pt x="886" y="1148"/>
                  </a:lnTo>
                  <a:lnTo>
                    <a:pt x="893" y="1126"/>
                  </a:lnTo>
                  <a:lnTo>
                    <a:pt x="874" y="1105"/>
                  </a:lnTo>
                  <a:lnTo>
                    <a:pt x="857" y="1082"/>
                  </a:lnTo>
                  <a:lnTo>
                    <a:pt x="839" y="1058"/>
                  </a:lnTo>
                  <a:lnTo>
                    <a:pt x="822" y="1033"/>
                  </a:lnTo>
                  <a:lnTo>
                    <a:pt x="818" y="1031"/>
                  </a:lnTo>
                  <a:lnTo>
                    <a:pt x="813" y="1030"/>
                  </a:lnTo>
                  <a:lnTo>
                    <a:pt x="810" y="1030"/>
                  </a:lnTo>
                  <a:lnTo>
                    <a:pt x="804" y="1028"/>
                  </a:lnTo>
                  <a:lnTo>
                    <a:pt x="803" y="1026"/>
                  </a:lnTo>
                  <a:lnTo>
                    <a:pt x="796" y="1017"/>
                  </a:lnTo>
                  <a:lnTo>
                    <a:pt x="792" y="1007"/>
                  </a:lnTo>
                  <a:lnTo>
                    <a:pt x="789" y="997"/>
                  </a:lnTo>
                  <a:lnTo>
                    <a:pt x="783" y="986"/>
                  </a:lnTo>
                  <a:lnTo>
                    <a:pt x="775" y="981"/>
                  </a:lnTo>
                  <a:lnTo>
                    <a:pt x="771" y="977"/>
                  </a:lnTo>
                  <a:lnTo>
                    <a:pt x="768" y="974"/>
                  </a:lnTo>
                  <a:lnTo>
                    <a:pt x="764" y="972"/>
                  </a:lnTo>
                  <a:lnTo>
                    <a:pt x="764" y="991"/>
                  </a:lnTo>
                  <a:lnTo>
                    <a:pt x="769" y="998"/>
                  </a:lnTo>
                  <a:lnTo>
                    <a:pt x="780" y="1010"/>
                  </a:lnTo>
                  <a:lnTo>
                    <a:pt x="790" y="1024"/>
                  </a:lnTo>
                  <a:lnTo>
                    <a:pt x="803" y="1042"/>
                  </a:lnTo>
                  <a:lnTo>
                    <a:pt x="813" y="1059"/>
                  </a:lnTo>
                  <a:lnTo>
                    <a:pt x="824" y="1077"/>
                  </a:lnTo>
                  <a:lnTo>
                    <a:pt x="832" y="1093"/>
                  </a:lnTo>
                  <a:lnTo>
                    <a:pt x="836" y="1103"/>
                  </a:lnTo>
                  <a:lnTo>
                    <a:pt x="836" y="1110"/>
                  </a:lnTo>
                  <a:lnTo>
                    <a:pt x="834" y="1113"/>
                  </a:lnTo>
                  <a:lnTo>
                    <a:pt x="832" y="1115"/>
                  </a:lnTo>
                  <a:lnTo>
                    <a:pt x="832" y="1117"/>
                  </a:lnTo>
                  <a:lnTo>
                    <a:pt x="829" y="1119"/>
                  </a:lnTo>
                  <a:lnTo>
                    <a:pt x="829" y="1112"/>
                  </a:lnTo>
                  <a:lnTo>
                    <a:pt x="827" y="1106"/>
                  </a:lnTo>
                  <a:lnTo>
                    <a:pt x="827" y="1103"/>
                  </a:lnTo>
                  <a:lnTo>
                    <a:pt x="825" y="1099"/>
                  </a:lnTo>
                  <a:lnTo>
                    <a:pt x="822" y="1099"/>
                  </a:lnTo>
                  <a:lnTo>
                    <a:pt x="820" y="1099"/>
                  </a:lnTo>
                  <a:lnTo>
                    <a:pt x="818" y="1099"/>
                  </a:lnTo>
                  <a:lnTo>
                    <a:pt x="817" y="1099"/>
                  </a:lnTo>
                  <a:lnTo>
                    <a:pt x="815" y="1099"/>
                  </a:lnTo>
                  <a:lnTo>
                    <a:pt x="810" y="1099"/>
                  </a:lnTo>
                  <a:lnTo>
                    <a:pt x="806" y="1087"/>
                  </a:lnTo>
                  <a:lnTo>
                    <a:pt x="803" y="1075"/>
                  </a:lnTo>
                  <a:lnTo>
                    <a:pt x="797" y="1065"/>
                  </a:lnTo>
                  <a:lnTo>
                    <a:pt x="789" y="1056"/>
                  </a:lnTo>
                  <a:lnTo>
                    <a:pt x="778" y="1049"/>
                  </a:lnTo>
                  <a:lnTo>
                    <a:pt x="768" y="1042"/>
                  </a:lnTo>
                  <a:lnTo>
                    <a:pt x="759" y="1030"/>
                  </a:lnTo>
                  <a:lnTo>
                    <a:pt x="762" y="1028"/>
                  </a:lnTo>
                  <a:lnTo>
                    <a:pt x="764" y="1028"/>
                  </a:lnTo>
                  <a:lnTo>
                    <a:pt x="764" y="1028"/>
                  </a:lnTo>
                  <a:lnTo>
                    <a:pt x="766" y="1028"/>
                  </a:lnTo>
                  <a:lnTo>
                    <a:pt x="766" y="1026"/>
                  </a:lnTo>
                  <a:lnTo>
                    <a:pt x="766" y="1024"/>
                  </a:lnTo>
                  <a:lnTo>
                    <a:pt x="768" y="1023"/>
                  </a:lnTo>
                  <a:lnTo>
                    <a:pt x="755" y="1014"/>
                  </a:lnTo>
                  <a:lnTo>
                    <a:pt x="749" y="1003"/>
                  </a:lnTo>
                  <a:lnTo>
                    <a:pt x="743" y="991"/>
                  </a:lnTo>
                  <a:lnTo>
                    <a:pt x="740" y="977"/>
                  </a:lnTo>
                  <a:lnTo>
                    <a:pt x="733" y="965"/>
                  </a:lnTo>
                  <a:lnTo>
                    <a:pt x="724" y="955"/>
                  </a:lnTo>
                  <a:lnTo>
                    <a:pt x="714" y="949"/>
                  </a:lnTo>
                  <a:lnTo>
                    <a:pt x="701" y="944"/>
                  </a:lnTo>
                  <a:lnTo>
                    <a:pt x="691" y="937"/>
                  </a:lnTo>
                  <a:lnTo>
                    <a:pt x="684" y="928"/>
                  </a:lnTo>
                  <a:lnTo>
                    <a:pt x="680" y="918"/>
                  </a:lnTo>
                  <a:lnTo>
                    <a:pt x="675" y="907"/>
                  </a:lnTo>
                  <a:lnTo>
                    <a:pt x="663" y="890"/>
                  </a:lnTo>
                  <a:lnTo>
                    <a:pt x="653" y="878"/>
                  </a:lnTo>
                  <a:lnTo>
                    <a:pt x="642" y="867"/>
                  </a:lnTo>
                  <a:lnTo>
                    <a:pt x="635" y="855"/>
                  </a:lnTo>
                  <a:lnTo>
                    <a:pt x="630" y="839"/>
                  </a:lnTo>
                  <a:lnTo>
                    <a:pt x="626" y="818"/>
                  </a:lnTo>
                  <a:lnTo>
                    <a:pt x="625" y="789"/>
                  </a:lnTo>
                  <a:lnTo>
                    <a:pt x="625" y="782"/>
                  </a:lnTo>
                  <a:lnTo>
                    <a:pt x="626" y="768"/>
                  </a:lnTo>
                  <a:lnTo>
                    <a:pt x="626" y="749"/>
                  </a:lnTo>
                  <a:lnTo>
                    <a:pt x="626" y="726"/>
                  </a:lnTo>
                  <a:lnTo>
                    <a:pt x="626" y="705"/>
                  </a:lnTo>
                  <a:lnTo>
                    <a:pt x="628" y="688"/>
                  </a:lnTo>
                  <a:lnTo>
                    <a:pt x="630" y="677"/>
                  </a:lnTo>
                  <a:lnTo>
                    <a:pt x="635" y="675"/>
                  </a:lnTo>
                  <a:lnTo>
                    <a:pt x="639" y="675"/>
                  </a:lnTo>
                  <a:lnTo>
                    <a:pt x="642" y="675"/>
                  </a:lnTo>
                  <a:lnTo>
                    <a:pt x="646" y="675"/>
                  </a:lnTo>
                  <a:lnTo>
                    <a:pt x="649" y="677"/>
                  </a:lnTo>
                  <a:lnTo>
                    <a:pt x="651" y="681"/>
                  </a:lnTo>
                  <a:lnTo>
                    <a:pt x="654" y="684"/>
                  </a:lnTo>
                  <a:lnTo>
                    <a:pt x="656" y="688"/>
                  </a:lnTo>
                  <a:lnTo>
                    <a:pt x="656" y="668"/>
                  </a:lnTo>
                  <a:lnTo>
                    <a:pt x="644" y="654"/>
                  </a:lnTo>
                  <a:lnTo>
                    <a:pt x="630" y="640"/>
                  </a:lnTo>
                  <a:lnTo>
                    <a:pt x="614" y="630"/>
                  </a:lnTo>
                  <a:lnTo>
                    <a:pt x="614" y="639"/>
                  </a:lnTo>
                  <a:lnTo>
                    <a:pt x="621" y="644"/>
                  </a:lnTo>
                  <a:lnTo>
                    <a:pt x="628" y="649"/>
                  </a:lnTo>
                  <a:lnTo>
                    <a:pt x="635" y="654"/>
                  </a:lnTo>
                  <a:lnTo>
                    <a:pt x="640" y="661"/>
                  </a:lnTo>
                  <a:lnTo>
                    <a:pt x="640" y="665"/>
                  </a:lnTo>
                  <a:lnTo>
                    <a:pt x="639" y="665"/>
                  </a:lnTo>
                  <a:lnTo>
                    <a:pt x="639" y="667"/>
                  </a:lnTo>
                  <a:lnTo>
                    <a:pt x="639" y="667"/>
                  </a:lnTo>
                  <a:lnTo>
                    <a:pt x="637" y="668"/>
                  </a:lnTo>
                  <a:lnTo>
                    <a:pt x="633" y="670"/>
                  </a:lnTo>
                  <a:lnTo>
                    <a:pt x="632" y="672"/>
                  </a:lnTo>
                  <a:lnTo>
                    <a:pt x="626" y="672"/>
                  </a:lnTo>
                  <a:lnTo>
                    <a:pt x="621" y="672"/>
                  </a:lnTo>
                  <a:lnTo>
                    <a:pt x="619" y="672"/>
                  </a:lnTo>
                  <a:lnTo>
                    <a:pt x="619" y="670"/>
                  </a:lnTo>
                  <a:lnTo>
                    <a:pt x="618" y="670"/>
                  </a:lnTo>
                  <a:lnTo>
                    <a:pt x="618" y="670"/>
                  </a:lnTo>
                  <a:lnTo>
                    <a:pt x="614" y="668"/>
                  </a:lnTo>
                  <a:lnTo>
                    <a:pt x="602" y="653"/>
                  </a:lnTo>
                  <a:lnTo>
                    <a:pt x="591" y="637"/>
                  </a:lnTo>
                  <a:lnTo>
                    <a:pt x="583" y="619"/>
                  </a:lnTo>
                  <a:lnTo>
                    <a:pt x="591" y="619"/>
                  </a:lnTo>
                  <a:lnTo>
                    <a:pt x="595" y="621"/>
                  </a:lnTo>
                  <a:lnTo>
                    <a:pt x="598" y="621"/>
                  </a:lnTo>
                  <a:lnTo>
                    <a:pt x="602" y="621"/>
                  </a:lnTo>
                  <a:lnTo>
                    <a:pt x="605" y="619"/>
                  </a:lnTo>
                  <a:lnTo>
                    <a:pt x="591" y="614"/>
                  </a:lnTo>
                  <a:lnTo>
                    <a:pt x="583" y="606"/>
                  </a:lnTo>
                  <a:lnTo>
                    <a:pt x="576" y="595"/>
                  </a:lnTo>
                  <a:lnTo>
                    <a:pt x="570" y="583"/>
                  </a:lnTo>
                  <a:lnTo>
                    <a:pt x="567" y="571"/>
                  </a:lnTo>
                  <a:lnTo>
                    <a:pt x="562" y="560"/>
                  </a:lnTo>
                  <a:lnTo>
                    <a:pt x="555" y="551"/>
                  </a:lnTo>
                  <a:lnTo>
                    <a:pt x="544" y="546"/>
                  </a:lnTo>
                  <a:lnTo>
                    <a:pt x="548" y="523"/>
                  </a:lnTo>
                  <a:lnTo>
                    <a:pt x="536" y="510"/>
                  </a:lnTo>
                  <a:lnTo>
                    <a:pt x="525" y="494"/>
                  </a:lnTo>
                  <a:lnTo>
                    <a:pt x="516" y="478"/>
                  </a:lnTo>
                  <a:lnTo>
                    <a:pt x="504" y="462"/>
                  </a:lnTo>
                  <a:lnTo>
                    <a:pt x="490" y="450"/>
                  </a:lnTo>
                  <a:lnTo>
                    <a:pt x="471" y="441"/>
                  </a:lnTo>
                  <a:lnTo>
                    <a:pt x="448" y="436"/>
                  </a:lnTo>
                  <a:lnTo>
                    <a:pt x="429" y="427"/>
                  </a:lnTo>
                  <a:lnTo>
                    <a:pt x="415" y="415"/>
                  </a:lnTo>
                  <a:lnTo>
                    <a:pt x="399" y="401"/>
                  </a:lnTo>
                  <a:lnTo>
                    <a:pt x="384" y="393"/>
                  </a:lnTo>
                  <a:lnTo>
                    <a:pt x="352" y="393"/>
                  </a:lnTo>
                  <a:lnTo>
                    <a:pt x="342" y="387"/>
                  </a:lnTo>
                  <a:lnTo>
                    <a:pt x="333" y="380"/>
                  </a:lnTo>
                  <a:lnTo>
                    <a:pt x="323" y="375"/>
                  </a:lnTo>
                  <a:lnTo>
                    <a:pt x="307" y="373"/>
                  </a:lnTo>
                  <a:lnTo>
                    <a:pt x="307" y="396"/>
                  </a:lnTo>
                  <a:lnTo>
                    <a:pt x="289" y="405"/>
                  </a:lnTo>
                  <a:lnTo>
                    <a:pt x="274" y="414"/>
                  </a:lnTo>
                  <a:lnTo>
                    <a:pt x="253" y="419"/>
                  </a:lnTo>
                  <a:lnTo>
                    <a:pt x="258" y="403"/>
                  </a:lnTo>
                  <a:lnTo>
                    <a:pt x="265" y="387"/>
                  </a:lnTo>
                  <a:lnTo>
                    <a:pt x="275" y="373"/>
                  </a:lnTo>
                  <a:lnTo>
                    <a:pt x="284" y="358"/>
                  </a:lnTo>
                  <a:lnTo>
                    <a:pt x="275" y="358"/>
                  </a:lnTo>
                  <a:lnTo>
                    <a:pt x="275" y="361"/>
                  </a:lnTo>
                  <a:lnTo>
                    <a:pt x="262" y="372"/>
                  </a:lnTo>
                  <a:lnTo>
                    <a:pt x="251" y="386"/>
                  </a:lnTo>
                  <a:lnTo>
                    <a:pt x="244" y="401"/>
                  </a:lnTo>
                  <a:lnTo>
                    <a:pt x="239" y="417"/>
                  </a:lnTo>
                  <a:lnTo>
                    <a:pt x="232" y="434"/>
                  </a:lnTo>
                  <a:lnTo>
                    <a:pt x="221" y="450"/>
                  </a:lnTo>
                  <a:lnTo>
                    <a:pt x="214" y="457"/>
                  </a:lnTo>
                  <a:lnTo>
                    <a:pt x="200" y="468"/>
                  </a:lnTo>
                  <a:lnTo>
                    <a:pt x="183" y="478"/>
                  </a:lnTo>
                  <a:lnTo>
                    <a:pt x="162" y="490"/>
                  </a:lnTo>
                  <a:lnTo>
                    <a:pt x="141" y="504"/>
                  </a:lnTo>
                  <a:lnTo>
                    <a:pt x="120" y="517"/>
                  </a:lnTo>
                  <a:lnTo>
                    <a:pt x="99" y="527"/>
                  </a:lnTo>
                  <a:lnTo>
                    <a:pt x="83" y="534"/>
                  </a:lnTo>
                  <a:lnTo>
                    <a:pt x="73" y="537"/>
                  </a:lnTo>
                  <a:lnTo>
                    <a:pt x="73" y="534"/>
                  </a:lnTo>
                  <a:lnTo>
                    <a:pt x="77" y="534"/>
                  </a:lnTo>
                  <a:lnTo>
                    <a:pt x="89" y="522"/>
                  </a:lnTo>
                  <a:lnTo>
                    <a:pt x="104" y="511"/>
                  </a:lnTo>
                  <a:lnTo>
                    <a:pt x="122" y="501"/>
                  </a:lnTo>
                  <a:lnTo>
                    <a:pt x="139" y="490"/>
                  </a:lnTo>
                  <a:lnTo>
                    <a:pt x="155" y="478"/>
                  </a:lnTo>
                  <a:lnTo>
                    <a:pt x="167" y="464"/>
                  </a:lnTo>
                  <a:lnTo>
                    <a:pt x="176" y="448"/>
                  </a:lnTo>
                  <a:lnTo>
                    <a:pt x="179" y="427"/>
                  </a:lnTo>
                  <a:lnTo>
                    <a:pt x="166" y="431"/>
                  </a:lnTo>
                  <a:lnTo>
                    <a:pt x="157" y="434"/>
                  </a:lnTo>
                  <a:lnTo>
                    <a:pt x="145" y="438"/>
                  </a:lnTo>
                  <a:lnTo>
                    <a:pt x="145" y="434"/>
                  </a:lnTo>
                  <a:lnTo>
                    <a:pt x="145" y="431"/>
                  </a:lnTo>
                  <a:lnTo>
                    <a:pt x="145" y="431"/>
                  </a:lnTo>
                  <a:lnTo>
                    <a:pt x="143" y="429"/>
                  </a:lnTo>
                  <a:lnTo>
                    <a:pt x="143" y="429"/>
                  </a:lnTo>
                  <a:lnTo>
                    <a:pt x="141" y="429"/>
                  </a:lnTo>
                  <a:lnTo>
                    <a:pt x="138" y="427"/>
                  </a:lnTo>
                  <a:lnTo>
                    <a:pt x="136" y="429"/>
                  </a:lnTo>
                  <a:lnTo>
                    <a:pt x="134" y="431"/>
                  </a:lnTo>
                  <a:lnTo>
                    <a:pt x="132" y="433"/>
                  </a:lnTo>
                  <a:lnTo>
                    <a:pt x="131" y="433"/>
                  </a:lnTo>
                  <a:lnTo>
                    <a:pt x="127" y="434"/>
                  </a:lnTo>
                  <a:lnTo>
                    <a:pt x="122" y="434"/>
                  </a:lnTo>
                  <a:lnTo>
                    <a:pt x="120" y="424"/>
                  </a:lnTo>
                  <a:lnTo>
                    <a:pt x="115" y="410"/>
                  </a:lnTo>
                  <a:lnTo>
                    <a:pt x="111" y="400"/>
                  </a:lnTo>
                  <a:lnTo>
                    <a:pt x="108" y="403"/>
                  </a:lnTo>
                  <a:lnTo>
                    <a:pt x="106" y="405"/>
                  </a:lnTo>
                  <a:lnTo>
                    <a:pt x="104" y="405"/>
                  </a:lnTo>
                  <a:lnTo>
                    <a:pt x="101" y="405"/>
                  </a:lnTo>
                  <a:lnTo>
                    <a:pt x="99" y="403"/>
                  </a:lnTo>
                  <a:lnTo>
                    <a:pt x="82" y="391"/>
                  </a:lnTo>
                  <a:lnTo>
                    <a:pt x="68" y="373"/>
                  </a:lnTo>
                  <a:lnTo>
                    <a:pt x="57" y="354"/>
                  </a:lnTo>
                  <a:lnTo>
                    <a:pt x="63" y="344"/>
                  </a:lnTo>
                  <a:lnTo>
                    <a:pt x="68" y="331"/>
                  </a:lnTo>
                  <a:lnTo>
                    <a:pt x="73" y="321"/>
                  </a:lnTo>
                  <a:lnTo>
                    <a:pt x="80" y="312"/>
                  </a:lnTo>
                  <a:lnTo>
                    <a:pt x="92" y="305"/>
                  </a:lnTo>
                  <a:lnTo>
                    <a:pt x="103" y="302"/>
                  </a:lnTo>
                  <a:lnTo>
                    <a:pt x="113" y="297"/>
                  </a:lnTo>
                  <a:lnTo>
                    <a:pt x="120" y="290"/>
                  </a:lnTo>
                  <a:lnTo>
                    <a:pt x="125" y="279"/>
                  </a:lnTo>
                  <a:lnTo>
                    <a:pt x="125" y="262"/>
                  </a:lnTo>
                  <a:lnTo>
                    <a:pt x="127" y="260"/>
                  </a:lnTo>
                  <a:lnTo>
                    <a:pt x="129" y="260"/>
                  </a:lnTo>
                  <a:lnTo>
                    <a:pt x="129" y="258"/>
                  </a:lnTo>
                  <a:lnTo>
                    <a:pt x="129" y="256"/>
                  </a:lnTo>
                  <a:lnTo>
                    <a:pt x="131" y="255"/>
                  </a:lnTo>
                  <a:lnTo>
                    <a:pt x="115" y="255"/>
                  </a:lnTo>
                  <a:lnTo>
                    <a:pt x="111" y="258"/>
                  </a:lnTo>
                  <a:lnTo>
                    <a:pt x="110" y="260"/>
                  </a:lnTo>
                  <a:lnTo>
                    <a:pt x="108" y="262"/>
                  </a:lnTo>
                  <a:lnTo>
                    <a:pt x="104" y="263"/>
                  </a:lnTo>
                  <a:lnTo>
                    <a:pt x="101" y="265"/>
                  </a:lnTo>
                  <a:lnTo>
                    <a:pt x="96" y="265"/>
                  </a:lnTo>
                  <a:lnTo>
                    <a:pt x="85" y="262"/>
                  </a:lnTo>
                  <a:lnTo>
                    <a:pt x="70" y="256"/>
                  </a:lnTo>
                  <a:lnTo>
                    <a:pt x="52" y="253"/>
                  </a:lnTo>
                  <a:lnTo>
                    <a:pt x="38" y="246"/>
                  </a:lnTo>
                  <a:lnTo>
                    <a:pt x="35" y="220"/>
                  </a:lnTo>
                  <a:lnTo>
                    <a:pt x="42" y="220"/>
                  </a:lnTo>
                  <a:lnTo>
                    <a:pt x="45" y="218"/>
                  </a:lnTo>
                  <a:lnTo>
                    <a:pt x="50" y="216"/>
                  </a:lnTo>
                  <a:lnTo>
                    <a:pt x="54" y="215"/>
                  </a:lnTo>
                  <a:lnTo>
                    <a:pt x="57" y="215"/>
                  </a:lnTo>
                  <a:lnTo>
                    <a:pt x="61" y="211"/>
                  </a:lnTo>
                  <a:lnTo>
                    <a:pt x="64" y="208"/>
                  </a:lnTo>
                  <a:lnTo>
                    <a:pt x="63" y="206"/>
                  </a:lnTo>
                  <a:lnTo>
                    <a:pt x="63" y="206"/>
                  </a:lnTo>
                  <a:lnTo>
                    <a:pt x="63" y="204"/>
                  </a:lnTo>
                  <a:lnTo>
                    <a:pt x="63" y="204"/>
                  </a:lnTo>
                  <a:lnTo>
                    <a:pt x="61" y="201"/>
                  </a:lnTo>
                  <a:lnTo>
                    <a:pt x="77" y="201"/>
                  </a:lnTo>
                  <a:lnTo>
                    <a:pt x="78" y="199"/>
                  </a:lnTo>
                  <a:lnTo>
                    <a:pt x="80" y="199"/>
                  </a:lnTo>
                  <a:lnTo>
                    <a:pt x="82" y="197"/>
                  </a:lnTo>
                  <a:lnTo>
                    <a:pt x="83" y="197"/>
                  </a:lnTo>
                  <a:lnTo>
                    <a:pt x="87" y="197"/>
                  </a:lnTo>
                  <a:lnTo>
                    <a:pt x="92" y="202"/>
                  </a:lnTo>
                  <a:lnTo>
                    <a:pt x="97" y="206"/>
                  </a:lnTo>
                  <a:lnTo>
                    <a:pt x="103" y="211"/>
                  </a:lnTo>
                  <a:lnTo>
                    <a:pt x="106" y="216"/>
                  </a:lnTo>
                  <a:lnTo>
                    <a:pt x="118" y="211"/>
                  </a:lnTo>
                  <a:lnTo>
                    <a:pt x="118" y="204"/>
                  </a:lnTo>
                  <a:lnTo>
                    <a:pt x="115" y="199"/>
                  </a:lnTo>
                  <a:lnTo>
                    <a:pt x="113" y="194"/>
                  </a:lnTo>
                  <a:lnTo>
                    <a:pt x="111" y="188"/>
                  </a:lnTo>
                  <a:lnTo>
                    <a:pt x="110" y="183"/>
                  </a:lnTo>
                  <a:lnTo>
                    <a:pt x="106" y="178"/>
                  </a:lnTo>
                  <a:lnTo>
                    <a:pt x="94" y="164"/>
                  </a:lnTo>
                  <a:lnTo>
                    <a:pt x="80" y="153"/>
                  </a:lnTo>
                  <a:lnTo>
                    <a:pt x="64" y="143"/>
                  </a:lnTo>
                  <a:lnTo>
                    <a:pt x="50" y="133"/>
                  </a:lnTo>
                  <a:lnTo>
                    <a:pt x="42" y="117"/>
                  </a:lnTo>
                  <a:lnTo>
                    <a:pt x="45" y="112"/>
                  </a:lnTo>
                  <a:lnTo>
                    <a:pt x="47" y="106"/>
                  </a:lnTo>
                  <a:lnTo>
                    <a:pt x="49" y="101"/>
                  </a:lnTo>
                  <a:lnTo>
                    <a:pt x="70" y="103"/>
                  </a:lnTo>
                  <a:lnTo>
                    <a:pt x="90" y="101"/>
                  </a:lnTo>
                  <a:lnTo>
                    <a:pt x="106" y="92"/>
                  </a:lnTo>
                  <a:lnTo>
                    <a:pt x="111" y="80"/>
                  </a:lnTo>
                  <a:lnTo>
                    <a:pt x="115" y="68"/>
                  </a:lnTo>
                  <a:lnTo>
                    <a:pt x="118" y="57"/>
                  </a:lnTo>
                  <a:lnTo>
                    <a:pt x="131" y="47"/>
                  </a:lnTo>
                  <a:lnTo>
                    <a:pt x="148" y="38"/>
                  </a:lnTo>
                  <a:lnTo>
                    <a:pt x="167" y="33"/>
                  </a:lnTo>
                  <a:lnTo>
                    <a:pt x="183" y="26"/>
                  </a:lnTo>
                  <a:lnTo>
                    <a:pt x="199" y="16"/>
                  </a:lnTo>
                  <a:lnTo>
                    <a:pt x="204" y="19"/>
                  </a:lnTo>
                  <a:lnTo>
                    <a:pt x="207" y="21"/>
                  </a:lnTo>
                  <a:lnTo>
                    <a:pt x="207" y="24"/>
                  </a:lnTo>
                  <a:lnTo>
                    <a:pt x="209" y="26"/>
                  </a:lnTo>
                  <a:lnTo>
                    <a:pt x="209" y="30"/>
                  </a:lnTo>
                  <a:lnTo>
                    <a:pt x="211" y="31"/>
                  </a:lnTo>
                  <a:lnTo>
                    <a:pt x="214" y="35"/>
                  </a:lnTo>
                  <a:lnTo>
                    <a:pt x="218" y="38"/>
                  </a:lnTo>
                  <a:lnTo>
                    <a:pt x="223" y="38"/>
                  </a:lnTo>
                  <a:lnTo>
                    <a:pt x="227" y="38"/>
                  </a:lnTo>
                  <a:lnTo>
                    <a:pt x="230" y="37"/>
                  </a:lnTo>
                  <a:lnTo>
                    <a:pt x="234" y="35"/>
                  </a:lnTo>
                  <a:lnTo>
                    <a:pt x="237" y="35"/>
                  </a:lnTo>
                  <a:lnTo>
                    <a:pt x="241" y="35"/>
                  </a:lnTo>
                  <a:lnTo>
                    <a:pt x="244" y="37"/>
                  </a:lnTo>
                  <a:lnTo>
                    <a:pt x="248" y="40"/>
                  </a:lnTo>
                  <a:lnTo>
                    <a:pt x="253" y="45"/>
                  </a:lnTo>
                  <a:lnTo>
                    <a:pt x="256" y="49"/>
                  </a:lnTo>
                  <a:lnTo>
                    <a:pt x="260" y="52"/>
                  </a:lnTo>
                  <a:lnTo>
                    <a:pt x="265" y="54"/>
                  </a:lnTo>
                  <a:lnTo>
                    <a:pt x="270" y="56"/>
                  </a:lnTo>
                  <a:lnTo>
                    <a:pt x="275" y="54"/>
                  </a:lnTo>
                  <a:lnTo>
                    <a:pt x="279" y="54"/>
                  </a:lnTo>
                  <a:lnTo>
                    <a:pt x="282" y="52"/>
                  </a:lnTo>
                  <a:lnTo>
                    <a:pt x="288" y="50"/>
                  </a:lnTo>
                  <a:lnTo>
                    <a:pt x="291" y="50"/>
                  </a:lnTo>
                  <a:lnTo>
                    <a:pt x="302" y="54"/>
                  </a:lnTo>
                  <a:lnTo>
                    <a:pt x="317" y="59"/>
                  </a:lnTo>
                  <a:lnTo>
                    <a:pt x="331" y="66"/>
                  </a:lnTo>
                  <a:lnTo>
                    <a:pt x="345" y="70"/>
                  </a:lnTo>
                  <a:lnTo>
                    <a:pt x="375" y="66"/>
                  </a:lnTo>
                  <a:lnTo>
                    <a:pt x="394" y="75"/>
                  </a:lnTo>
                  <a:lnTo>
                    <a:pt x="412" y="87"/>
                  </a:lnTo>
                  <a:lnTo>
                    <a:pt x="429" y="98"/>
                  </a:lnTo>
                  <a:lnTo>
                    <a:pt x="448" y="108"/>
                  </a:lnTo>
                  <a:lnTo>
                    <a:pt x="471" y="112"/>
                  </a:lnTo>
                  <a:lnTo>
                    <a:pt x="471" y="105"/>
                  </a:lnTo>
                  <a:lnTo>
                    <a:pt x="466" y="99"/>
                  </a:lnTo>
                  <a:lnTo>
                    <a:pt x="461" y="92"/>
                  </a:lnTo>
                  <a:lnTo>
                    <a:pt x="455" y="85"/>
                  </a:lnTo>
                  <a:lnTo>
                    <a:pt x="452" y="77"/>
                  </a:lnTo>
                  <a:lnTo>
                    <a:pt x="473" y="75"/>
                  </a:lnTo>
                  <a:lnTo>
                    <a:pt x="487" y="71"/>
                  </a:lnTo>
                  <a:lnTo>
                    <a:pt x="499" y="64"/>
                  </a:lnTo>
                  <a:lnTo>
                    <a:pt x="509" y="57"/>
                  </a:lnTo>
                  <a:lnTo>
                    <a:pt x="520" y="49"/>
                  </a:lnTo>
                  <a:lnTo>
                    <a:pt x="532" y="43"/>
                  </a:lnTo>
                  <a:lnTo>
                    <a:pt x="548" y="40"/>
                  </a:lnTo>
                  <a:lnTo>
                    <a:pt x="551" y="42"/>
                  </a:lnTo>
                  <a:lnTo>
                    <a:pt x="557" y="43"/>
                  </a:lnTo>
                  <a:lnTo>
                    <a:pt x="560" y="45"/>
                  </a:lnTo>
                  <a:lnTo>
                    <a:pt x="563" y="47"/>
                  </a:lnTo>
                  <a:lnTo>
                    <a:pt x="557" y="47"/>
                  </a:lnTo>
                  <a:lnTo>
                    <a:pt x="539" y="61"/>
                  </a:lnTo>
                  <a:lnTo>
                    <a:pt x="520" y="73"/>
                  </a:lnTo>
                  <a:lnTo>
                    <a:pt x="499" y="82"/>
                  </a:lnTo>
                  <a:lnTo>
                    <a:pt x="499" y="89"/>
                  </a:lnTo>
                  <a:lnTo>
                    <a:pt x="518" y="92"/>
                  </a:lnTo>
                  <a:lnTo>
                    <a:pt x="527" y="82"/>
                  </a:lnTo>
                  <a:lnTo>
                    <a:pt x="536" y="77"/>
                  </a:lnTo>
                  <a:lnTo>
                    <a:pt x="548" y="75"/>
                  </a:lnTo>
                  <a:lnTo>
                    <a:pt x="560" y="75"/>
                  </a:lnTo>
                  <a:lnTo>
                    <a:pt x="576" y="73"/>
                  </a:lnTo>
                  <a:lnTo>
                    <a:pt x="577" y="68"/>
                  </a:lnTo>
                  <a:lnTo>
                    <a:pt x="579" y="63"/>
                  </a:lnTo>
                  <a:lnTo>
                    <a:pt x="583" y="57"/>
                  </a:lnTo>
                  <a:lnTo>
                    <a:pt x="586" y="54"/>
                  </a:lnTo>
                  <a:lnTo>
                    <a:pt x="591" y="66"/>
                  </a:lnTo>
                  <a:lnTo>
                    <a:pt x="597" y="75"/>
                  </a:lnTo>
                  <a:lnTo>
                    <a:pt x="605" y="82"/>
                  </a:lnTo>
                  <a:lnTo>
                    <a:pt x="618" y="85"/>
                  </a:lnTo>
                  <a:lnTo>
                    <a:pt x="621" y="82"/>
                  </a:lnTo>
                  <a:lnTo>
                    <a:pt x="623" y="80"/>
                  </a:lnTo>
                  <a:lnTo>
                    <a:pt x="626" y="78"/>
                  </a:lnTo>
                  <a:lnTo>
                    <a:pt x="628" y="77"/>
                  </a:lnTo>
                  <a:lnTo>
                    <a:pt x="632" y="77"/>
                  </a:lnTo>
                  <a:lnTo>
                    <a:pt x="633" y="77"/>
                  </a:lnTo>
                  <a:lnTo>
                    <a:pt x="637" y="82"/>
                  </a:lnTo>
                  <a:lnTo>
                    <a:pt x="639" y="85"/>
                  </a:lnTo>
                  <a:lnTo>
                    <a:pt x="640" y="89"/>
                  </a:lnTo>
                  <a:lnTo>
                    <a:pt x="646" y="87"/>
                  </a:lnTo>
                  <a:lnTo>
                    <a:pt x="651" y="84"/>
                  </a:lnTo>
                  <a:lnTo>
                    <a:pt x="654" y="80"/>
                  </a:lnTo>
                  <a:lnTo>
                    <a:pt x="659" y="78"/>
                  </a:lnTo>
                  <a:lnTo>
                    <a:pt x="663" y="77"/>
                  </a:lnTo>
                  <a:lnTo>
                    <a:pt x="682" y="82"/>
                  </a:lnTo>
                  <a:lnTo>
                    <a:pt x="698" y="94"/>
                  </a:lnTo>
                  <a:lnTo>
                    <a:pt x="714" y="106"/>
                  </a:lnTo>
                  <a:lnTo>
                    <a:pt x="729" y="117"/>
                  </a:lnTo>
                  <a:lnTo>
                    <a:pt x="735" y="117"/>
                  </a:lnTo>
                  <a:lnTo>
                    <a:pt x="740" y="117"/>
                  </a:lnTo>
                  <a:lnTo>
                    <a:pt x="743" y="115"/>
                  </a:lnTo>
                  <a:lnTo>
                    <a:pt x="749" y="113"/>
                  </a:lnTo>
                  <a:lnTo>
                    <a:pt x="752" y="112"/>
                  </a:lnTo>
                  <a:lnTo>
                    <a:pt x="755" y="112"/>
                  </a:lnTo>
                  <a:lnTo>
                    <a:pt x="759" y="115"/>
                  </a:lnTo>
                  <a:lnTo>
                    <a:pt x="762" y="119"/>
                  </a:lnTo>
                  <a:lnTo>
                    <a:pt x="766" y="124"/>
                  </a:lnTo>
                  <a:lnTo>
                    <a:pt x="769" y="131"/>
                  </a:lnTo>
                  <a:lnTo>
                    <a:pt x="771" y="134"/>
                  </a:lnTo>
                  <a:lnTo>
                    <a:pt x="768" y="136"/>
                  </a:lnTo>
                  <a:lnTo>
                    <a:pt x="764" y="138"/>
                  </a:lnTo>
                  <a:lnTo>
                    <a:pt x="764" y="138"/>
                  </a:lnTo>
                  <a:lnTo>
                    <a:pt x="762" y="139"/>
                  </a:lnTo>
                  <a:lnTo>
                    <a:pt x="762" y="141"/>
                  </a:lnTo>
                  <a:lnTo>
                    <a:pt x="761" y="143"/>
                  </a:lnTo>
                  <a:lnTo>
                    <a:pt x="759" y="146"/>
                  </a:lnTo>
                  <a:lnTo>
                    <a:pt x="771" y="146"/>
                  </a:lnTo>
                  <a:lnTo>
                    <a:pt x="787" y="148"/>
                  </a:lnTo>
                  <a:lnTo>
                    <a:pt x="803" y="148"/>
                  </a:lnTo>
                  <a:lnTo>
                    <a:pt x="817" y="148"/>
                  </a:lnTo>
                  <a:lnTo>
                    <a:pt x="825" y="150"/>
                  </a:lnTo>
                  <a:lnTo>
                    <a:pt x="834" y="160"/>
                  </a:lnTo>
                  <a:lnTo>
                    <a:pt x="843" y="171"/>
                  </a:lnTo>
                  <a:lnTo>
                    <a:pt x="851" y="181"/>
                  </a:lnTo>
                  <a:lnTo>
                    <a:pt x="851" y="146"/>
                  </a:lnTo>
                  <a:lnTo>
                    <a:pt x="860" y="146"/>
                  </a:lnTo>
                  <a:lnTo>
                    <a:pt x="867" y="146"/>
                  </a:lnTo>
                  <a:lnTo>
                    <a:pt x="872" y="145"/>
                  </a:lnTo>
                  <a:lnTo>
                    <a:pt x="879" y="143"/>
                  </a:lnTo>
                  <a:lnTo>
                    <a:pt x="879" y="139"/>
                  </a:lnTo>
                  <a:lnTo>
                    <a:pt x="848" y="139"/>
                  </a:lnTo>
                  <a:lnTo>
                    <a:pt x="846" y="134"/>
                  </a:lnTo>
                  <a:lnTo>
                    <a:pt x="845" y="133"/>
                  </a:lnTo>
                  <a:lnTo>
                    <a:pt x="843" y="129"/>
                  </a:lnTo>
                  <a:lnTo>
                    <a:pt x="841" y="126"/>
                  </a:lnTo>
                  <a:lnTo>
                    <a:pt x="841" y="120"/>
                  </a:lnTo>
                  <a:lnTo>
                    <a:pt x="845" y="120"/>
                  </a:lnTo>
                  <a:lnTo>
                    <a:pt x="845" y="117"/>
                  </a:lnTo>
                  <a:lnTo>
                    <a:pt x="890" y="112"/>
                  </a:lnTo>
                  <a:lnTo>
                    <a:pt x="890" y="124"/>
                  </a:lnTo>
                  <a:lnTo>
                    <a:pt x="895" y="127"/>
                  </a:lnTo>
                  <a:lnTo>
                    <a:pt x="899" y="133"/>
                  </a:lnTo>
                  <a:lnTo>
                    <a:pt x="902" y="136"/>
                  </a:lnTo>
                  <a:lnTo>
                    <a:pt x="906" y="143"/>
                  </a:lnTo>
                  <a:lnTo>
                    <a:pt x="925" y="143"/>
                  </a:lnTo>
                  <a:lnTo>
                    <a:pt x="937" y="146"/>
                  </a:lnTo>
                  <a:lnTo>
                    <a:pt x="949" y="148"/>
                  </a:lnTo>
                  <a:lnTo>
                    <a:pt x="961" y="150"/>
                  </a:lnTo>
                  <a:lnTo>
                    <a:pt x="979" y="150"/>
                  </a:lnTo>
                  <a:lnTo>
                    <a:pt x="981" y="148"/>
                  </a:lnTo>
                  <a:lnTo>
                    <a:pt x="982" y="146"/>
                  </a:lnTo>
                  <a:lnTo>
                    <a:pt x="984" y="145"/>
                  </a:lnTo>
                  <a:lnTo>
                    <a:pt x="986" y="143"/>
                  </a:lnTo>
                  <a:lnTo>
                    <a:pt x="986" y="131"/>
                  </a:lnTo>
                  <a:lnTo>
                    <a:pt x="1009" y="131"/>
                  </a:lnTo>
                  <a:lnTo>
                    <a:pt x="1016" y="146"/>
                  </a:lnTo>
                  <a:lnTo>
                    <a:pt x="1024" y="162"/>
                  </a:lnTo>
                  <a:lnTo>
                    <a:pt x="1026" y="155"/>
                  </a:lnTo>
                  <a:lnTo>
                    <a:pt x="1026" y="152"/>
                  </a:lnTo>
                  <a:lnTo>
                    <a:pt x="1028" y="146"/>
                  </a:lnTo>
                  <a:lnTo>
                    <a:pt x="1028" y="143"/>
                  </a:lnTo>
                  <a:lnTo>
                    <a:pt x="1040" y="143"/>
                  </a:lnTo>
                  <a:lnTo>
                    <a:pt x="1040" y="129"/>
                  </a:lnTo>
                  <a:lnTo>
                    <a:pt x="1040" y="113"/>
                  </a:lnTo>
                  <a:lnTo>
                    <a:pt x="1042" y="99"/>
                  </a:lnTo>
                  <a:lnTo>
                    <a:pt x="1040" y="92"/>
                  </a:lnTo>
                  <a:lnTo>
                    <a:pt x="1028" y="78"/>
                  </a:lnTo>
                  <a:lnTo>
                    <a:pt x="1019" y="63"/>
                  </a:lnTo>
                  <a:lnTo>
                    <a:pt x="1017" y="45"/>
                  </a:lnTo>
                  <a:lnTo>
                    <a:pt x="1021" y="28"/>
                  </a:lnTo>
                  <a:lnTo>
                    <a:pt x="1033" y="9"/>
                  </a:lnTo>
                  <a:lnTo>
                    <a:pt x="1042" y="5"/>
                  </a:lnTo>
                  <a:lnTo>
                    <a:pt x="1052" y="2"/>
                  </a:lnTo>
                  <a:lnTo>
                    <a:pt x="1063" y="0"/>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endParaRPr lang="ko-KR" altLang="en-US" sz="4800" dirty="0"/>
            </a:p>
          </p:txBody>
        </p:sp>
        <p:sp>
          <p:nvSpPr>
            <p:cNvPr id="81" name="Freeform 14">
              <a:extLst>
                <a:ext uri="{FF2B5EF4-FFF2-40B4-BE49-F238E27FC236}">
                  <a16:creationId xmlns:a16="http://schemas.microsoft.com/office/drawing/2014/main" id="{1B36E3BF-5D56-4663-8879-A7A5FA0D866B}"/>
                </a:ext>
              </a:extLst>
            </p:cNvPr>
            <p:cNvSpPr>
              <a:spLocks noEditPoints="1"/>
            </p:cNvSpPr>
            <p:nvPr/>
          </p:nvSpPr>
          <p:spPr bwMode="auto">
            <a:xfrm>
              <a:off x="1597819" y="1173162"/>
              <a:ext cx="2600325" cy="1519238"/>
            </a:xfrm>
            <a:custGeom>
              <a:avLst/>
              <a:gdLst>
                <a:gd name="T0" fmla="*/ 273 w 1638"/>
                <a:gd name="T1" fmla="*/ 613 h 957"/>
                <a:gd name="T2" fmla="*/ 102 w 1638"/>
                <a:gd name="T3" fmla="*/ 506 h 957"/>
                <a:gd name="T4" fmla="*/ 219 w 1638"/>
                <a:gd name="T5" fmla="*/ 485 h 957"/>
                <a:gd name="T6" fmla="*/ 562 w 1638"/>
                <a:gd name="T7" fmla="*/ 430 h 957"/>
                <a:gd name="T8" fmla="*/ 665 w 1638"/>
                <a:gd name="T9" fmla="*/ 492 h 957"/>
                <a:gd name="T10" fmla="*/ 704 w 1638"/>
                <a:gd name="T11" fmla="*/ 499 h 957"/>
                <a:gd name="T12" fmla="*/ 857 w 1638"/>
                <a:gd name="T13" fmla="*/ 672 h 957"/>
                <a:gd name="T14" fmla="*/ 833 w 1638"/>
                <a:gd name="T15" fmla="*/ 716 h 957"/>
                <a:gd name="T16" fmla="*/ 781 w 1638"/>
                <a:gd name="T17" fmla="*/ 836 h 957"/>
                <a:gd name="T18" fmla="*/ 683 w 1638"/>
                <a:gd name="T19" fmla="*/ 585 h 957"/>
                <a:gd name="T20" fmla="*/ 534 w 1638"/>
                <a:gd name="T21" fmla="*/ 433 h 957"/>
                <a:gd name="T22" fmla="*/ 365 w 1638"/>
                <a:gd name="T23" fmla="*/ 440 h 957"/>
                <a:gd name="T24" fmla="*/ 454 w 1638"/>
                <a:gd name="T25" fmla="*/ 503 h 957"/>
                <a:gd name="T26" fmla="*/ 67 w 1638"/>
                <a:gd name="T27" fmla="*/ 543 h 957"/>
                <a:gd name="T28" fmla="*/ 21 w 1638"/>
                <a:gd name="T29" fmla="*/ 466 h 957"/>
                <a:gd name="T30" fmla="*/ 435 w 1638"/>
                <a:gd name="T31" fmla="*/ 403 h 957"/>
                <a:gd name="T32" fmla="*/ 391 w 1638"/>
                <a:gd name="T33" fmla="*/ 342 h 957"/>
                <a:gd name="T34" fmla="*/ 323 w 1638"/>
                <a:gd name="T35" fmla="*/ 372 h 957"/>
                <a:gd name="T36" fmla="*/ 285 w 1638"/>
                <a:gd name="T37" fmla="*/ 368 h 957"/>
                <a:gd name="T38" fmla="*/ 194 w 1638"/>
                <a:gd name="T39" fmla="*/ 416 h 957"/>
                <a:gd name="T40" fmla="*/ 157 w 1638"/>
                <a:gd name="T41" fmla="*/ 358 h 957"/>
                <a:gd name="T42" fmla="*/ 742 w 1638"/>
                <a:gd name="T43" fmla="*/ 325 h 957"/>
                <a:gd name="T44" fmla="*/ 140 w 1638"/>
                <a:gd name="T45" fmla="*/ 318 h 957"/>
                <a:gd name="T46" fmla="*/ 604 w 1638"/>
                <a:gd name="T47" fmla="*/ 396 h 957"/>
                <a:gd name="T48" fmla="*/ 515 w 1638"/>
                <a:gd name="T49" fmla="*/ 400 h 957"/>
                <a:gd name="T50" fmla="*/ 418 w 1638"/>
                <a:gd name="T51" fmla="*/ 328 h 957"/>
                <a:gd name="T52" fmla="*/ 318 w 1638"/>
                <a:gd name="T53" fmla="*/ 320 h 957"/>
                <a:gd name="T54" fmla="*/ 182 w 1638"/>
                <a:gd name="T55" fmla="*/ 323 h 957"/>
                <a:gd name="T56" fmla="*/ 217 w 1638"/>
                <a:gd name="T57" fmla="*/ 283 h 957"/>
                <a:gd name="T58" fmla="*/ 384 w 1638"/>
                <a:gd name="T59" fmla="*/ 265 h 957"/>
                <a:gd name="T60" fmla="*/ 1550 w 1638"/>
                <a:gd name="T61" fmla="*/ 225 h 957"/>
                <a:gd name="T62" fmla="*/ 531 w 1638"/>
                <a:gd name="T63" fmla="*/ 180 h 957"/>
                <a:gd name="T64" fmla="*/ 418 w 1638"/>
                <a:gd name="T65" fmla="*/ 206 h 957"/>
                <a:gd name="T66" fmla="*/ 454 w 1638"/>
                <a:gd name="T67" fmla="*/ 131 h 957"/>
                <a:gd name="T68" fmla="*/ 1081 w 1638"/>
                <a:gd name="T69" fmla="*/ 80 h 957"/>
                <a:gd name="T70" fmla="*/ 814 w 1638"/>
                <a:gd name="T71" fmla="*/ 129 h 957"/>
                <a:gd name="T72" fmla="*/ 669 w 1638"/>
                <a:gd name="T73" fmla="*/ 278 h 957"/>
                <a:gd name="T74" fmla="*/ 662 w 1638"/>
                <a:gd name="T75" fmla="*/ 334 h 957"/>
                <a:gd name="T76" fmla="*/ 517 w 1638"/>
                <a:gd name="T77" fmla="*/ 309 h 957"/>
                <a:gd name="T78" fmla="*/ 564 w 1638"/>
                <a:gd name="T79" fmla="*/ 197 h 957"/>
                <a:gd name="T80" fmla="*/ 657 w 1638"/>
                <a:gd name="T81" fmla="*/ 150 h 957"/>
                <a:gd name="T82" fmla="*/ 508 w 1638"/>
                <a:gd name="T83" fmla="*/ 161 h 957"/>
                <a:gd name="T84" fmla="*/ 510 w 1638"/>
                <a:gd name="T85" fmla="*/ 105 h 957"/>
                <a:gd name="T86" fmla="*/ 590 w 1638"/>
                <a:gd name="T87" fmla="*/ 70 h 957"/>
                <a:gd name="T88" fmla="*/ 1283 w 1638"/>
                <a:gd name="T89" fmla="*/ 0 h 957"/>
                <a:gd name="T90" fmla="*/ 1498 w 1638"/>
                <a:gd name="T91" fmla="*/ 84 h 957"/>
                <a:gd name="T92" fmla="*/ 1479 w 1638"/>
                <a:gd name="T93" fmla="*/ 161 h 957"/>
                <a:gd name="T94" fmla="*/ 1514 w 1638"/>
                <a:gd name="T95" fmla="*/ 222 h 957"/>
                <a:gd name="T96" fmla="*/ 1536 w 1638"/>
                <a:gd name="T97" fmla="*/ 349 h 957"/>
                <a:gd name="T98" fmla="*/ 1507 w 1638"/>
                <a:gd name="T99" fmla="*/ 442 h 957"/>
                <a:gd name="T100" fmla="*/ 1477 w 1638"/>
                <a:gd name="T101" fmla="*/ 526 h 957"/>
                <a:gd name="T102" fmla="*/ 1421 w 1638"/>
                <a:gd name="T103" fmla="*/ 581 h 957"/>
                <a:gd name="T104" fmla="*/ 1327 w 1638"/>
                <a:gd name="T105" fmla="*/ 693 h 957"/>
                <a:gd name="T106" fmla="*/ 1210 w 1638"/>
                <a:gd name="T107" fmla="*/ 829 h 957"/>
                <a:gd name="T108" fmla="*/ 1062 w 1638"/>
                <a:gd name="T109" fmla="*/ 852 h 957"/>
                <a:gd name="T110" fmla="*/ 1028 w 1638"/>
                <a:gd name="T111" fmla="*/ 779 h 957"/>
                <a:gd name="T112" fmla="*/ 1032 w 1638"/>
                <a:gd name="T113" fmla="*/ 595 h 957"/>
                <a:gd name="T114" fmla="*/ 889 w 1638"/>
                <a:gd name="T115" fmla="*/ 365 h 957"/>
                <a:gd name="T116" fmla="*/ 744 w 1638"/>
                <a:gd name="T117" fmla="*/ 278 h 957"/>
                <a:gd name="T118" fmla="*/ 966 w 1638"/>
                <a:gd name="T119" fmla="*/ 100 h 957"/>
                <a:gd name="T120" fmla="*/ 1117 w 1638"/>
                <a:gd name="T121" fmla="*/ 103 h 957"/>
                <a:gd name="T122" fmla="*/ 1196 w 1638"/>
                <a:gd name="T123" fmla="*/ 19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8" h="957">
                  <a:moveTo>
                    <a:pt x="246" y="461"/>
                  </a:moveTo>
                  <a:lnTo>
                    <a:pt x="267" y="475"/>
                  </a:lnTo>
                  <a:lnTo>
                    <a:pt x="280" y="492"/>
                  </a:lnTo>
                  <a:lnTo>
                    <a:pt x="287" y="513"/>
                  </a:lnTo>
                  <a:lnTo>
                    <a:pt x="292" y="540"/>
                  </a:lnTo>
                  <a:lnTo>
                    <a:pt x="297" y="567"/>
                  </a:lnTo>
                  <a:lnTo>
                    <a:pt x="313" y="569"/>
                  </a:lnTo>
                  <a:lnTo>
                    <a:pt x="323" y="571"/>
                  </a:lnTo>
                  <a:lnTo>
                    <a:pt x="332" y="578"/>
                  </a:lnTo>
                  <a:lnTo>
                    <a:pt x="337" y="587"/>
                  </a:lnTo>
                  <a:lnTo>
                    <a:pt x="339" y="602"/>
                  </a:lnTo>
                  <a:lnTo>
                    <a:pt x="336" y="602"/>
                  </a:lnTo>
                  <a:lnTo>
                    <a:pt x="334" y="601"/>
                  </a:lnTo>
                  <a:lnTo>
                    <a:pt x="332" y="599"/>
                  </a:lnTo>
                  <a:lnTo>
                    <a:pt x="330" y="597"/>
                  </a:lnTo>
                  <a:lnTo>
                    <a:pt x="327" y="595"/>
                  </a:lnTo>
                  <a:lnTo>
                    <a:pt x="327" y="602"/>
                  </a:lnTo>
                  <a:lnTo>
                    <a:pt x="330" y="606"/>
                  </a:lnTo>
                  <a:lnTo>
                    <a:pt x="332" y="608"/>
                  </a:lnTo>
                  <a:lnTo>
                    <a:pt x="334" y="608"/>
                  </a:lnTo>
                  <a:lnTo>
                    <a:pt x="334" y="611"/>
                  </a:lnTo>
                  <a:lnTo>
                    <a:pt x="334" y="613"/>
                  </a:lnTo>
                  <a:lnTo>
                    <a:pt x="336" y="618"/>
                  </a:lnTo>
                  <a:lnTo>
                    <a:pt x="327" y="620"/>
                  </a:lnTo>
                  <a:lnTo>
                    <a:pt x="318" y="622"/>
                  </a:lnTo>
                  <a:lnTo>
                    <a:pt x="308" y="622"/>
                  </a:lnTo>
                  <a:lnTo>
                    <a:pt x="290" y="615"/>
                  </a:lnTo>
                  <a:lnTo>
                    <a:pt x="273" y="613"/>
                  </a:lnTo>
                  <a:lnTo>
                    <a:pt x="253" y="616"/>
                  </a:lnTo>
                  <a:lnTo>
                    <a:pt x="234" y="622"/>
                  </a:lnTo>
                  <a:lnTo>
                    <a:pt x="215" y="625"/>
                  </a:lnTo>
                  <a:lnTo>
                    <a:pt x="194" y="625"/>
                  </a:lnTo>
                  <a:lnTo>
                    <a:pt x="170" y="618"/>
                  </a:lnTo>
                  <a:lnTo>
                    <a:pt x="157" y="615"/>
                  </a:lnTo>
                  <a:lnTo>
                    <a:pt x="147" y="613"/>
                  </a:lnTo>
                  <a:lnTo>
                    <a:pt x="138" y="611"/>
                  </a:lnTo>
                  <a:lnTo>
                    <a:pt x="130" y="606"/>
                  </a:lnTo>
                  <a:lnTo>
                    <a:pt x="124" y="595"/>
                  </a:lnTo>
                  <a:lnTo>
                    <a:pt x="128" y="595"/>
                  </a:lnTo>
                  <a:lnTo>
                    <a:pt x="137" y="587"/>
                  </a:lnTo>
                  <a:lnTo>
                    <a:pt x="150" y="583"/>
                  </a:lnTo>
                  <a:lnTo>
                    <a:pt x="166" y="581"/>
                  </a:lnTo>
                  <a:lnTo>
                    <a:pt x="182" y="580"/>
                  </a:lnTo>
                  <a:lnTo>
                    <a:pt x="182" y="576"/>
                  </a:lnTo>
                  <a:lnTo>
                    <a:pt x="175" y="571"/>
                  </a:lnTo>
                  <a:lnTo>
                    <a:pt x="170" y="567"/>
                  </a:lnTo>
                  <a:lnTo>
                    <a:pt x="163" y="566"/>
                  </a:lnTo>
                  <a:lnTo>
                    <a:pt x="150" y="564"/>
                  </a:lnTo>
                  <a:lnTo>
                    <a:pt x="144" y="564"/>
                  </a:lnTo>
                  <a:lnTo>
                    <a:pt x="131" y="564"/>
                  </a:lnTo>
                  <a:lnTo>
                    <a:pt x="116" y="564"/>
                  </a:lnTo>
                  <a:lnTo>
                    <a:pt x="114" y="553"/>
                  </a:lnTo>
                  <a:lnTo>
                    <a:pt x="109" y="543"/>
                  </a:lnTo>
                  <a:lnTo>
                    <a:pt x="105" y="534"/>
                  </a:lnTo>
                  <a:lnTo>
                    <a:pt x="102" y="524"/>
                  </a:lnTo>
                  <a:lnTo>
                    <a:pt x="102" y="506"/>
                  </a:lnTo>
                  <a:lnTo>
                    <a:pt x="109" y="496"/>
                  </a:lnTo>
                  <a:lnTo>
                    <a:pt x="116" y="484"/>
                  </a:lnTo>
                  <a:lnTo>
                    <a:pt x="124" y="473"/>
                  </a:lnTo>
                  <a:lnTo>
                    <a:pt x="135" y="466"/>
                  </a:lnTo>
                  <a:lnTo>
                    <a:pt x="147" y="468"/>
                  </a:lnTo>
                  <a:lnTo>
                    <a:pt x="150" y="468"/>
                  </a:lnTo>
                  <a:lnTo>
                    <a:pt x="150" y="471"/>
                  </a:lnTo>
                  <a:lnTo>
                    <a:pt x="150" y="473"/>
                  </a:lnTo>
                  <a:lnTo>
                    <a:pt x="149" y="473"/>
                  </a:lnTo>
                  <a:lnTo>
                    <a:pt x="149" y="475"/>
                  </a:lnTo>
                  <a:lnTo>
                    <a:pt x="149" y="475"/>
                  </a:lnTo>
                  <a:lnTo>
                    <a:pt x="150" y="477"/>
                  </a:lnTo>
                  <a:lnTo>
                    <a:pt x="150" y="480"/>
                  </a:lnTo>
                  <a:lnTo>
                    <a:pt x="159" y="480"/>
                  </a:lnTo>
                  <a:lnTo>
                    <a:pt x="171" y="480"/>
                  </a:lnTo>
                  <a:lnTo>
                    <a:pt x="182" y="480"/>
                  </a:lnTo>
                  <a:lnTo>
                    <a:pt x="189" y="480"/>
                  </a:lnTo>
                  <a:lnTo>
                    <a:pt x="192" y="482"/>
                  </a:lnTo>
                  <a:lnTo>
                    <a:pt x="194" y="484"/>
                  </a:lnTo>
                  <a:lnTo>
                    <a:pt x="196" y="487"/>
                  </a:lnTo>
                  <a:lnTo>
                    <a:pt x="198" y="491"/>
                  </a:lnTo>
                  <a:lnTo>
                    <a:pt x="201" y="492"/>
                  </a:lnTo>
                  <a:lnTo>
                    <a:pt x="205" y="496"/>
                  </a:lnTo>
                  <a:lnTo>
                    <a:pt x="206" y="491"/>
                  </a:lnTo>
                  <a:lnTo>
                    <a:pt x="208" y="489"/>
                  </a:lnTo>
                  <a:lnTo>
                    <a:pt x="212" y="487"/>
                  </a:lnTo>
                  <a:lnTo>
                    <a:pt x="213" y="485"/>
                  </a:lnTo>
                  <a:lnTo>
                    <a:pt x="219" y="485"/>
                  </a:lnTo>
                  <a:lnTo>
                    <a:pt x="224" y="484"/>
                  </a:lnTo>
                  <a:lnTo>
                    <a:pt x="231" y="498"/>
                  </a:lnTo>
                  <a:lnTo>
                    <a:pt x="238" y="508"/>
                  </a:lnTo>
                  <a:lnTo>
                    <a:pt x="243" y="515"/>
                  </a:lnTo>
                  <a:lnTo>
                    <a:pt x="245" y="510"/>
                  </a:lnTo>
                  <a:lnTo>
                    <a:pt x="246" y="505"/>
                  </a:lnTo>
                  <a:lnTo>
                    <a:pt x="246" y="499"/>
                  </a:lnTo>
                  <a:lnTo>
                    <a:pt x="246" y="492"/>
                  </a:lnTo>
                  <a:lnTo>
                    <a:pt x="240" y="482"/>
                  </a:lnTo>
                  <a:lnTo>
                    <a:pt x="241" y="471"/>
                  </a:lnTo>
                  <a:lnTo>
                    <a:pt x="246" y="461"/>
                  </a:lnTo>
                  <a:close/>
                  <a:moveTo>
                    <a:pt x="266" y="445"/>
                  </a:moveTo>
                  <a:lnTo>
                    <a:pt x="274" y="445"/>
                  </a:lnTo>
                  <a:lnTo>
                    <a:pt x="281" y="447"/>
                  </a:lnTo>
                  <a:lnTo>
                    <a:pt x="288" y="449"/>
                  </a:lnTo>
                  <a:lnTo>
                    <a:pt x="294" y="452"/>
                  </a:lnTo>
                  <a:lnTo>
                    <a:pt x="295" y="457"/>
                  </a:lnTo>
                  <a:lnTo>
                    <a:pt x="295" y="461"/>
                  </a:lnTo>
                  <a:lnTo>
                    <a:pt x="297" y="466"/>
                  </a:lnTo>
                  <a:lnTo>
                    <a:pt x="297" y="473"/>
                  </a:lnTo>
                  <a:lnTo>
                    <a:pt x="292" y="473"/>
                  </a:lnTo>
                  <a:lnTo>
                    <a:pt x="288" y="475"/>
                  </a:lnTo>
                  <a:lnTo>
                    <a:pt x="283" y="475"/>
                  </a:lnTo>
                  <a:lnTo>
                    <a:pt x="278" y="477"/>
                  </a:lnTo>
                  <a:lnTo>
                    <a:pt x="269" y="468"/>
                  </a:lnTo>
                  <a:lnTo>
                    <a:pt x="259" y="461"/>
                  </a:lnTo>
                  <a:lnTo>
                    <a:pt x="266" y="445"/>
                  </a:lnTo>
                  <a:close/>
                  <a:moveTo>
                    <a:pt x="562" y="430"/>
                  </a:moveTo>
                  <a:lnTo>
                    <a:pt x="562" y="433"/>
                  </a:lnTo>
                  <a:lnTo>
                    <a:pt x="566" y="433"/>
                  </a:lnTo>
                  <a:lnTo>
                    <a:pt x="564" y="451"/>
                  </a:lnTo>
                  <a:lnTo>
                    <a:pt x="566" y="466"/>
                  </a:lnTo>
                  <a:lnTo>
                    <a:pt x="573" y="480"/>
                  </a:lnTo>
                  <a:lnTo>
                    <a:pt x="576" y="482"/>
                  </a:lnTo>
                  <a:lnTo>
                    <a:pt x="580" y="482"/>
                  </a:lnTo>
                  <a:lnTo>
                    <a:pt x="583" y="484"/>
                  </a:lnTo>
                  <a:lnTo>
                    <a:pt x="589" y="484"/>
                  </a:lnTo>
                  <a:lnTo>
                    <a:pt x="589" y="442"/>
                  </a:lnTo>
                  <a:lnTo>
                    <a:pt x="615" y="442"/>
                  </a:lnTo>
                  <a:lnTo>
                    <a:pt x="620" y="454"/>
                  </a:lnTo>
                  <a:lnTo>
                    <a:pt x="627" y="466"/>
                  </a:lnTo>
                  <a:lnTo>
                    <a:pt x="634" y="477"/>
                  </a:lnTo>
                  <a:lnTo>
                    <a:pt x="646" y="480"/>
                  </a:lnTo>
                  <a:lnTo>
                    <a:pt x="646" y="485"/>
                  </a:lnTo>
                  <a:lnTo>
                    <a:pt x="648" y="496"/>
                  </a:lnTo>
                  <a:lnTo>
                    <a:pt x="650" y="508"/>
                  </a:lnTo>
                  <a:lnTo>
                    <a:pt x="650" y="515"/>
                  </a:lnTo>
                  <a:lnTo>
                    <a:pt x="653" y="513"/>
                  </a:lnTo>
                  <a:lnTo>
                    <a:pt x="655" y="513"/>
                  </a:lnTo>
                  <a:lnTo>
                    <a:pt x="655" y="513"/>
                  </a:lnTo>
                  <a:lnTo>
                    <a:pt x="657" y="512"/>
                  </a:lnTo>
                  <a:lnTo>
                    <a:pt x="658" y="510"/>
                  </a:lnTo>
                  <a:lnTo>
                    <a:pt x="660" y="506"/>
                  </a:lnTo>
                  <a:lnTo>
                    <a:pt x="662" y="501"/>
                  </a:lnTo>
                  <a:lnTo>
                    <a:pt x="664" y="496"/>
                  </a:lnTo>
                  <a:lnTo>
                    <a:pt x="665" y="492"/>
                  </a:lnTo>
                  <a:lnTo>
                    <a:pt x="669" y="489"/>
                  </a:lnTo>
                  <a:lnTo>
                    <a:pt x="672" y="487"/>
                  </a:lnTo>
                  <a:lnTo>
                    <a:pt x="678" y="485"/>
                  </a:lnTo>
                  <a:lnTo>
                    <a:pt x="681" y="482"/>
                  </a:lnTo>
                  <a:lnTo>
                    <a:pt x="685" y="480"/>
                  </a:lnTo>
                  <a:lnTo>
                    <a:pt x="681" y="480"/>
                  </a:lnTo>
                  <a:lnTo>
                    <a:pt x="681" y="477"/>
                  </a:lnTo>
                  <a:lnTo>
                    <a:pt x="672" y="480"/>
                  </a:lnTo>
                  <a:lnTo>
                    <a:pt x="667" y="484"/>
                  </a:lnTo>
                  <a:lnTo>
                    <a:pt x="660" y="489"/>
                  </a:lnTo>
                  <a:lnTo>
                    <a:pt x="650" y="492"/>
                  </a:lnTo>
                  <a:lnTo>
                    <a:pt x="648" y="477"/>
                  </a:lnTo>
                  <a:lnTo>
                    <a:pt x="646" y="466"/>
                  </a:lnTo>
                  <a:lnTo>
                    <a:pt x="643" y="457"/>
                  </a:lnTo>
                  <a:lnTo>
                    <a:pt x="639" y="445"/>
                  </a:lnTo>
                  <a:lnTo>
                    <a:pt x="643" y="444"/>
                  </a:lnTo>
                  <a:lnTo>
                    <a:pt x="644" y="444"/>
                  </a:lnTo>
                  <a:lnTo>
                    <a:pt x="648" y="442"/>
                  </a:lnTo>
                  <a:lnTo>
                    <a:pt x="653" y="442"/>
                  </a:lnTo>
                  <a:lnTo>
                    <a:pt x="658" y="445"/>
                  </a:lnTo>
                  <a:lnTo>
                    <a:pt x="662" y="447"/>
                  </a:lnTo>
                  <a:lnTo>
                    <a:pt x="667" y="449"/>
                  </a:lnTo>
                  <a:lnTo>
                    <a:pt x="672" y="451"/>
                  </a:lnTo>
                  <a:lnTo>
                    <a:pt x="678" y="452"/>
                  </a:lnTo>
                  <a:lnTo>
                    <a:pt x="685" y="464"/>
                  </a:lnTo>
                  <a:lnTo>
                    <a:pt x="692" y="478"/>
                  </a:lnTo>
                  <a:lnTo>
                    <a:pt x="697" y="491"/>
                  </a:lnTo>
                  <a:lnTo>
                    <a:pt x="704" y="499"/>
                  </a:lnTo>
                  <a:lnTo>
                    <a:pt x="707" y="501"/>
                  </a:lnTo>
                  <a:lnTo>
                    <a:pt x="713" y="501"/>
                  </a:lnTo>
                  <a:lnTo>
                    <a:pt x="718" y="501"/>
                  </a:lnTo>
                  <a:lnTo>
                    <a:pt x="723" y="501"/>
                  </a:lnTo>
                  <a:lnTo>
                    <a:pt x="726" y="501"/>
                  </a:lnTo>
                  <a:lnTo>
                    <a:pt x="730" y="503"/>
                  </a:lnTo>
                  <a:lnTo>
                    <a:pt x="747" y="515"/>
                  </a:lnTo>
                  <a:lnTo>
                    <a:pt x="761" y="531"/>
                  </a:lnTo>
                  <a:lnTo>
                    <a:pt x="777" y="545"/>
                  </a:lnTo>
                  <a:lnTo>
                    <a:pt x="777" y="557"/>
                  </a:lnTo>
                  <a:lnTo>
                    <a:pt x="791" y="562"/>
                  </a:lnTo>
                  <a:lnTo>
                    <a:pt x="803" y="569"/>
                  </a:lnTo>
                  <a:lnTo>
                    <a:pt x="810" y="580"/>
                  </a:lnTo>
                  <a:lnTo>
                    <a:pt x="819" y="592"/>
                  </a:lnTo>
                  <a:lnTo>
                    <a:pt x="826" y="604"/>
                  </a:lnTo>
                  <a:lnTo>
                    <a:pt x="835" y="615"/>
                  </a:lnTo>
                  <a:lnTo>
                    <a:pt x="829" y="622"/>
                  </a:lnTo>
                  <a:lnTo>
                    <a:pt x="826" y="625"/>
                  </a:lnTo>
                  <a:lnTo>
                    <a:pt x="824" y="630"/>
                  </a:lnTo>
                  <a:lnTo>
                    <a:pt x="822" y="634"/>
                  </a:lnTo>
                  <a:lnTo>
                    <a:pt x="829" y="646"/>
                  </a:lnTo>
                  <a:lnTo>
                    <a:pt x="840" y="655"/>
                  </a:lnTo>
                  <a:lnTo>
                    <a:pt x="854" y="660"/>
                  </a:lnTo>
                  <a:lnTo>
                    <a:pt x="854" y="665"/>
                  </a:lnTo>
                  <a:lnTo>
                    <a:pt x="854" y="667"/>
                  </a:lnTo>
                  <a:lnTo>
                    <a:pt x="856" y="669"/>
                  </a:lnTo>
                  <a:lnTo>
                    <a:pt x="856" y="670"/>
                  </a:lnTo>
                  <a:lnTo>
                    <a:pt x="857" y="672"/>
                  </a:lnTo>
                  <a:lnTo>
                    <a:pt x="861" y="674"/>
                  </a:lnTo>
                  <a:lnTo>
                    <a:pt x="864" y="677"/>
                  </a:lnTo>
                  <a:lnTo>
                    <a:pt x="870" y="679"/>
                  </a:lnTo>
                  <a:lnTo>
                    <a:pt x="873" y="681"/>
                  </a:lnTo>
                  <a:lnTo>
                    <a:pt x="877" y="684"/>
                  </a:lnTo>
                  <a:lnTo>
                    <a:pt x="878" y="686"/>
                  </a:lnTo>
                  <a:lnTo>
                    <a:pt x="880" y="690"/>
                  </a:lnTo>
                  <a:lnTo>
                    <a:pt x="878" y="691"/>
                  </a:lnTo>
                  <a:lnTo>
                    <a:pt x="878" y="693"/>
                  </a:lnTo>
                  <a:lnTo>
                    <a:pt x="878" y="693"/>
                  </a:lnTo>
                  <a:lnTo>
                    <a:pt x="878" y="695"/>
                  </a:lnTo>
                  <a:lnTo>
                    <a:pt x="880" y="697"/>
                  </a:lnTo>
                  <a:lnTo>
                    <a:pt x="884" y="698"/>
                  </a:lnTo>
                  <a:lnTo>
                    <a:pt x="889" y="700"/>
                  </a:lnTo>
                  <a:lnTo>
                    <a:pt x="892" y="702"/>
                  </a:lnTo>
                  <a:lnTo>
                    <a:pt x="898" y="702"/>
                  </a:lnTo>
                  <a:lnTo>
                    <a:pt x="903" y="702"/>
                  </a:lnTo>
                  <a:lnTo>
                    <a:pt x="896" y="749"/>
                  </a:lnTo>
                  <a:lnTo>
                    <a:pt x="891" y="751"/>
                  </a:lnTo>
                  <a:lnTo>
                    <a:pt x="885" y="751"/>
                  </a:lnTo>
                  <a:lnTo>
                    <a:pt x="880" y="752"/>
                  </a:lnTo>
                  <a:lnTo>
                    <a:pt x="873" y="752"/>
                  </a:lnTo>
                  <a:lnTo>
                    <a:pt x="866" y="744"/>
                  </a:lnTo>
                  <a:lnTo>
                    <a:pt x="857" y="735"/>
                  </a:lnTo>
                  <a:lnTo>
                    <a:pt x="850" y="726"/>
                  </a:lnTo>
                  <a:lnTo>
                    <a:pt x="845" y="714"/>
                  </a:lnTo>
                  <a:lnTo>
                    <a:pt x="838" y="714"/>
                  </a:lnTo>
                  <a:lnTo>
                    <a:pt x="833" y="716"/>
                  </a:lnTo>
                  <a:lnTo>
                    <a:pt x="828" y="716"/>
                  </a:lnTo>
                  <a:lnTo>
                    <a:pt x="822" y="718"/>
                  </a:lnTo>
                  <a:lnTo>
                    <a:pt x="831" y="745"/>
                  </a:lnTo>
                  <a:lnTo>
                    <a:pt x="838" y="775"/>
                  </a:lnTo>
                  <a:lnTo>
                    <a:pt x="850" y="775"/>
                  </a:lnTo>
                  <a:lnTo>
                    <a:pt x="857" y="789"/>
                  </a:lnTo>
                  <a:lnTo>
                    <a:pt x="863" y="803"/>
                  </a:lnTo>
                  <a:lnTo>
                    <a:pt x="864" y="822"/>
                  </a:lnTo>
                  <a:lnTo>
                    <a:pt x="863" y="824"/>
                  </a:lnTo>
                  <a:lnTo>
                    <a:pt x="861" y="826"/>
                  </a:lnTo>
                  <a:lnTo>
                    <a:pt x="861" y="828"/>
                  </a:lnTo>
                  <a:lnTo>
                    <a:pt x="859" y="829"/>
                  </a:lnTo>
                  <a:lnTo>
                    <a:pt x="857" y="831"/>
                  </a:lnTo>
                  <a:lnTo>
                    <a:pt x="854" y="833"/>
                  </a:lnTo>
                  <a:lnTo>
                    <a:pt x="847" y="829"/>
                  </a:lnTo>
                  <a:lnTo>
                    <a:pt x="838" y="824"/>
                  </a:lnTo>
                  <a:lnTo>
                    <a:pt x="829" y="819"/>
                  </a:lnTo>
                  <a:lnTo>
                    <a:pt x="822" y="815"/>
                  </a:lnTo>
                  <a:lnTo>
                    <a:pt x="819" y="814"/>
                  </a:lnTo>
                  <a:lnTo>
                    <a:pt x="816" y="814"/>
                  </a:lnTo>
                  <a:lnTo>
                    <a:pt x="826" y="828"/>
                  </a:lnTo>
                  <a:lnTo>
                    <a:pt x="835" y="840"/>
                  </a:lnTo>
                  <a:lnTo>
                    <a:pt x="842" y="855"/>
                  </a:lnTo>
                  <a:lnTo>
                    <a:pt x="838" y="855"/>
                  </a:lnTo>
                  <a:lnTo>
                    <a:pt x="826" y="850"/>
                  </a:lnTo>
                  <a:lnTo>
                    <a:pt x="810" y="847"/>
                  </a:lnTo>
                  <a:lnTo>
                    <a:pt x="793" y="843"/>
                  </a:lnTo>
                  <a:lnTo>
                    <a:pt x="781" y="836"/>
                  </a:lnTo>
                  <a:lnTo>
                    <a:pt x="770" y="826"/>
                  </a:lnTo>
                  <a:lnTo>
                    <a:pt x="763" y="810"/>
                  </a:lnTo>
                  <a:lnTo>
                    <a:pt x="756" y="796"/>
                  </a:lnTo>
                  <a:lnTo>
                    <a:pt x="746" y="782"/>
                  </a:lnTo>
                  <a:lnTo>
                    <a:pt x="735" y="772"/>
                  </a:lnTo>
                  <a:lnTo>
                    <a:pt x="720" y="780"/>
                  </a:lnTo>
                  <a:lnTo>
                    <a:pt x="702" y="786"/>
                  </a:lnTo>
                  <a:lnTo>
                    <a:pt x="681" y="787"/>
                  </a:lnTo>
                  <a:lnTo>
                    <a:pt x="679" y="782"/>
                  </a:lnTo>
                  <a:lnTo>
                    <a:pt x="678" y="777"/>
                  </a:lnTo>
                  <a:lnTo>
                    <a:pt x="678" y="772"/>
                  </a:lnTo>
                  <a:lnTo>
                    <a:pt x="678" y="765"/>
                  </a:lnTo>
                  <a:lnTo>
                    <a:pt x="693" y="759"/>
                  </a:lnTo>
                  <a:lnTo>
                    <a:pt x="713" y="754"/>
                  </a:lnTo>
                  <a:lnTo>
                    <a:pt x="730" y="749"/>
                  </a:lnTo>
                  <a:lnTo>
                    <a:pt x="735" y="739"/>
                  </a:lnTo>
                  <a:lnTo>
                    <a:pt x="740" y="725"/>
                  </a:lnTo>
                  <a:lnTo>
                    <a:pt x="746" y="709"/>
                  </a:lnTo>
                  <a:lnTo>
                    <a:pt x="749" y="693"/>
                  </a:lnTo>
                  <a:lnTo>
                    <a:pt x="751" y="681"/>
                  </a:lnTo>
                  <a:lnTo>
                    <a:pt x="749" y="672"/>
                  </a:lnTo>
                  <a:lnTo>
                    <a:pt x="742" y="660"/>
                  </a:lnTo>
                  <a:lnTo>
                    <a:pt x="733" y="653"/>
                  </a:lnTo>
                  <a:lnTo>
                    <a:pt x="723" y="646"/>
                  </a:lnTo>
                  <a:lnTo>
                    <a:pt x="716" y="637"/>
                  </a:lnTo>
                  <a:lnTo>
                    <a:pt x="707" y="595"/>
                  </a:lnTo>
                  <a:lnTo>
                    <a:pt x="693" y="592"/>
                  </a:lnTo>
                  <a:lnTo>
                    <a:pt x="683" y="585"/>
                  </a:lnTo>
                  <a:lnTo>
                    <a:pt x="674" y="578"/>
                  </a:lnTo>
                  <a:lnTo>
                    <a:pt x="665" y="576"/>
                  </a:lnTo>
                  <a:lnTo>
                    <a:pt x="657" y="580"/>
                  </a:lnTo>
                  <a:lnTo>
                    <a:pt x="651" y="585"/>
                  </a:lnTo>
                  <a:lnTo>
                    <a:pt x="646" y="590"/>
                  </a:lnTo>
                  <a:lnTo>
                    <a:pt x="639" y="595"/>
                  </a:lnTo>
                  <a:lnTo>
                    <a:pt x="627" y="599"/>
                  </a:lnTo>
                  <a:lnTo>
                    <a:pt x="615" y="592"/>
                  </a:lnTo>
                  <a:lnTo>
                    <a:pt x="599" y="587"/>
                  </a:lnTo>
                  <a:lnTo>
                    <a:pt x="582" y="583"/>
                  </a:lnTo>
                  <a:lnTo>
                    <a:pt x="566" y="578"/>
                  </a:lnTo>
                  <a:lnTo>
                    <a:pt x="552" y="573"/>
                  </a:lnTo>
                  <a:lnTo>
                    <a:pt x="541" y="564"/>
                  </a:lnTo>
                  <a:lnTo>
                    <a:pt x="534" y="550"/>
                  </a:lnTo>
                  <a:lnTo>
                    <a:pt x="536" y="548"/>
                  </a:lnTo>
                  <a:lnTo>
                    <a:pt x="536" y="547"/>
                  </a:lnTo>
                  <a:lnTo>
                    <a:pt x="538" y="547"/>
                  </a:lnTo>
                  <a:lnTo>
                    <a:pt x="538" y="545"/>
                  </a:lnTo>
                  <a:lnTo>
                    <a:pt x="538" y="541"/>
                  </a:lnTo>
                  <a:lnTo>
                    <a:pt x="531" y="540"/>
                  </a:lnTo>
                  <a:lnTo>
                    <a:pt x="524" y="538"/>
                  </a:lnTo>
                  <a:lnTo>
                    <a:pt x="519" y="534"/>
                  </a:lnTo>
                  <a:lnTo>
                    <a:pt x="515" y="529"/>
                  </a:lnTo>
                  <a:lnTo>
                    <a:pt x="512" y="522"/>
                  </a:lnTo>
                  <a:lnTo>
                    <a:pt x="521" y="505"/>
                  </a:lnTo>
                  <a:lnTo>
                    <a:pt x="528" y="482"/>
                  </a:lnTo>
                  <a:lnTo>
                    <a:pt x="531" y="457"/>
                  </a:lnTo>
                  <a:lnTo>
                    <a:pt x="534" y="433"/>
                  </a:lnTo>
                  <a:lnTo>
                    <a:pt x="562" y="430"/>
                  </a:lnTo>
                  <a:close/>
                  <a:moveTo>
                    <a:pt x="400" y="426"/>
                  </a:moveTo>
                  <a:lnTo>
                    <a:pt x="416" y="426"/>
                  </a:lnTo>
                  <a:lnTo>
                    <a:pt x="425" y="461"/>
                  </a:lnTo>
                  <a:lnTo>
                    <a:pt x="432" y="499"/>
                  </a:lnTo>
                  <a:lnTo>
                    <a:pt x="428" y="499"/>
                  </a:lnTo>
                  <a:lnTo>
                    <a:pt x="423" y="506"/>
                  </a:lnTo>
                  <a:lnTo>
                    <a:pt x="412" y="503"/>
                  </a:lnTo>
                  <a:lnTo>
                    <a:pt x="409" y="506"/>
                  </a:lnTo>
                  <a:lnTo>
                    <a:pt x="409" y="510"/>
                  </a:lnTo>
                  <a:lnTo>
                    <a:pt x="409" y="513"/>
                  </a:lnTo>
                  <a:lnTo>
                    <a:pt x="409" y="515"/>
                  </a:lnTo>
                  <a:lnTo>
                    <a:pt x="407" y="517"/>
                  </a:lnTo>
                  <a:lnTo>
                    <a:pt x="405" y="520"/>
                  </a:lnTo>
                  <a:lnTo>
                    <a:pt x="400" y="522"/>
                  </a:lnTo>
                  <a:lnTo>
                    <a:pt x="395" y="519"/>
                  </a:lnTo>
                  <a:lnTo>
                    <a:pt x="388" y="513"/>
                  </a:lnTo>
                  <a:lnTo>
                    <a:pt x="381" y="510"/>
                  </a:lnTo>
                  <a:lnTo>
                    <a:pt x="381" y="499"/>
                  </a:lnTo>
                  <a:lnTo>
                    <a:pt x="358" y="496"/>
                  </a:lnTo>
                  <a:lnTo>
                    <a:pt x="362" y="464"/>
                  </a:lnTo>
                  <a:lnTo>
                    <a:pt x="369" y="461"/>
                  </a:lnTo>
                  <a:lnTo>
                    <a:pt x="376" y="456"/>
                  </a:lnTo>
                  <a:lnTo>
                    <a:pt x="381" y="449"/>
                  </a:lnTo>
                  <a:lnTo>
                    <a:pt x="376" y="447"/>
                  </a:lnTo>
                  <a:lnTo>
                    <a:pt x="372" y="445"/>
                  </a:lnTo>
                  <a:lnTo>
                    <a:pt x="369" y="444"/>
                  </a:lnTo>
                  <a:lnTo>
                    <a:pt x="365" y="440"/>
                  </a:lnTo>
                  <a:lnTo>
                    <a:pt x="363" y="437"/>
                  </a:lnTo>
                  <a:lnTo>
                    <a:pt x="362" y="430"/>
                  </a:lnTo>
                  <a:lnTo>
                    <a:pt x="381" y="428"/>
                  </a:lnTo>
                  <a:lnTo>
                    <a:pt x="400" y="426"/>
                  </a:lnTo>
                  <a:close/>
                  <a:moveTo>
                    <a:pt x="438" y="410"/>
                  </a:moveTo>
                  <a:lnTo>
                    <a:pt x="451" y="412"/>
                  </a:lnTo>
                  <a:lnTo>
                    <a:pt x="465" y="414"/>
                  </a:lnTo>
                  <a:lnTo>
                    <a:pt x="477" y="416"/>
                  </a:lnTo>
                  <a:lnTo>
                    <a:pt x="486" y="419"/>
                  </a:lnTo>
                  <a:lnTo>
                    <a:pt x="487" y="423"/>
                  </a:lnTo>
                  <a:lnTo>
                    <a:pt x="487" y="428"/>
                  </a:lnTo>
                  <a:lnTo>
                    <a:pt x="489" y="435"/>
                  </a:lnTo>
                  <a:lnTo>
                    <a:pt x="489" y="442"/>
                  </a:lnTo>
                  <a:lnTo>
                    <a:pt x="487" y="445"/>
                  </a:lnTo>
                  <a:lnTo>
                    <a:pt x="486" y="449"/>
                  </a:lnTo>
                  <a:lnTo>
                    <a:pt x="484" y="454"/>
                  </a:lnTo>
                  <a:lnTo>
                    <a:pt x="480" y="457"/>
                  </a:lnTo>
                  <a:lnTo>
                    <a:pt x="477" y="459"/>
                  </a:lnTo>
                  <a:lnTo>
                    <a:pt x="473" y="461"/>
                  </a:lnTo>
                  <a:lnTo>
                    <a:pt x="472" y="463"/>
                  </a:lnTo>
                  <a:lnTo>
                    <a:pt x="468" y="464"/>
                  </a:lnTo>
                  <a:lnTo>
                    <a:pt x="466" y="468"/>
                  </a:lnTo>
                  <a:lnTo>
                    <a:pt x="468" y="477"/>
                  </a:lnTo>
                  <a:lnTo>
                    <a:pt x="466" y="487"/>
                  </a:lnTo>
                  <a:lnTo>
                    <a:pt x="465" y="494"/>
                  </a:lnTo>
                  <a:lnTo>
                    <a:pt x="461" y="499"/>
                  </a:lnTo>
                  <a:lnTo>
                    <a:pt x="458" y="501"/>
                  </a:lnTo>
                  <a:lnTo>
                    <a:pt x="454" y="503"/>
                  </a:lnTo>
                  <a:lnTo>
                    <a:pt x="449" y="503"/>
                  </a:lnTo>
                  <a:lnTo>
                    <a:pt x="442" y="503"/>
                  </a:lnTo>
                  <a:lnTo>
                    <a:pt x="438" y="492"/>
                  </a:lnTo>
                  <a:lnTo>
                    <a:pt x="442" y="482"/>
                  </a:lnTo>
                  <a:lnTo>
                    <a:pt x="442" y="470"/>
                  </a:lnTo>
                  <a:lnTo>
                    <a:pt x="438" y="456"/>
                  </a:lnTo>
                  <a:lnTo>
                    <a:pt x="437" y="440"/>
                  </a:lnTo>
                  <a:lnTo>
                    <a:pt x="435" y="426"/>
                  </a:lnTo>
                  <a:lnTo>
                    <a:pt x="438" y="410"/>
                  </a:lnTo>
                  <a:close/>
                  <a:moveTo>
                    <a:pt x="60" y="409"/>
                  </a:moveTo>
                  <a:lnTo>
                    <a:pt x="74" y="410"/>
                  </a:lnTo>
                  <a:lnTo>
                    <a:pt x="74" y="423"/>
                  </a:lnTo>
                  <a:lnTo>
                    <a:pt x="91" y="423"/>
                  </a:lnTo>
                  <a:lnTo>
                    <a:pt x="105" y="423"/>
                  </a:lnTo>
                  <a:lnTo>
                    <a:pt x="121" y="423"/>
                  </a:lnTo>
                  <a:lnTo>
                    <a:pt x="124" y="430"/>
                  </a:lnTo>
                  <a:lnTo>
                    <a:pt x="128" y="438"/>
                  </a:lnTo>
                  <a:lnTo>
                    <a:pt x="131" y="447"/>
                  </a:lnTo>
                  <a:lnTo>
                    <a:pt x="135" y="454"/>
                  </a:lnTo>
                  <a:lnTo>
                    <a:pt x="135" y="457"/>
                  </a:lnTo>
                  <a:lnTo>
                    <a:pt x="124" y="470"/>
                  </a:lnTo>
                  <a:lnTo>
                    <a:pt x="110" y="475"/>
                  </a:lnTo>
                  <a:lnTo>
                    <a:pt x="96" y="480"/>
                  </a:lnTo>
                  <a:lnTo>
                    <a:pt x="88" y="496"/>
                  </a:lnTo>
                  <a:lnTo>
                    <a:pt x="81" y="510"/>
                  </a:lnTo>
                  <a:lnTo>
                    <a:pt x="79" y="526"/>
                  </a:lnTo>
                  <a:lnTo>
                    <a:pt x="82" y="541"/>
                  </a:lnTo>
                  <a:lnTo>
                    <a:pt x="67" y="543"/>
                  </a:lnTo>
                  <a:lnTo>
                    <a:pt x="53" y="548"/>
                  </a:lnTo>
                  <a:lnTo>
                    <a:pt x="35" y="553"/>
                  </a:lnTo>
                  <a:lnTo>
                    <a:pt x="34" y="550"/>
                  </a:lnTo>
                  <a:lnTo>
                    <a:pt x="32" y="547"/>
                  </a:lnTo>
                  <a:lnTo>
                    <a:pt x="30" y="545"/>
                  </a:lnTo>
                  <a:lnTo>
                    <a:pt x="30" y="541"/>
                  </a:lnTo>
                  <a:lnTo>
                    <a:pt x="28" y="538"/>
                  </a:lnTo>
                  <a:lnTo>
                    <a:pt x="30" y="536"/>
                  </a:lnTo>
                  <a:lnTo>
                    <a:pt x="30" y="534"/>
                  </a:lnTo>
                  <a:lnTo>
                    <a:pt x="30" y="533"/>
                  </a:lnTo>
                  <a:lnTo>
                    <a:pt x="32" y="529"/>
                  </a:lnTo>
                  <a:lnTo>
                    <a:pt x="32" y="526"/>
                  </a:lnTo>
                  <a:lnTo>
                    <a:pt x="20" y="526"/>
                  </a:lnTo>
                  <a:lnTo>
                    <a:pt x="20" y="520"/>
                  </a:lnTo>
                  <a:lnTo>
                    <a:pt x="20" y="519"/>
                  </a:lnTo>
                  <a:lnTo>
                    <a:pt x="18" y="517"/>
                  </a:lnTo>
                  <a:lnTo>
                    <a:pt x="18" y="515"/>
                  </a:lnTo>
                  <a:lnTo>
                    <a:pt x="16" y="513"/>
                  </a:lnTo>
                  <a:lnTo>
                    <a:pt x="13" y="510"/>
                  </a:lnTo>
                  <a:lnTo>
                    <a:pt x="11" y="510"/>
                  </a:lnTo>
                  <a:lnTo>
                    <a:pt x="9" y="510"/>
                  </a:lnTo>
                  <a:lnTo>
                    <a:pt x="9" y="510"/>
                  </a:lnTo>
                  <a:lnTo>
                    <a:pt x="7" y="510"/>
                  </a:lnTo>
                  <a:lnTo>
                    <a:pt x="6" y="510"/>
                  </a:lnTo>
                  <a:lnTo>
                    <a:pt x="0" y="510"/>
                  </a:lnTo>
                  <a:lnTo>
                    <a:pt x="0" y="499"/>
                  </a:lnTo>
                  <a:lnTo>
                    <a:pt x="13" y="485"/>
                  </a:lnTo>
                  <a:lnTo>
                    <a:pt x="21" y="466"/>
                  </a:lnTo>
                  <a:lnTo>
                    <a:pt x="28" y="445"/>
                  </a:lnTo>
                  <a:lnTo>
                    <a:pt x="23" y="442"/>
                  </a:lnTo>
                  <a:lnTo>
                    <a:pt x="21" y="437"/>
                  </a:lnTo>
                  <a:lnTo>
                    <a:pt x="20" y="433"/>
                  </a:lnTo>
                  <a:lnTo>
                    <a:pt x="18" y="426"/>
                  </a:lnTo>
                  <a:lnTo>
                    <a:pt x="16" y="419"/>
                  </a:lnTo>
                  <a:lnTo>
                    <a:pt x="30" y="416"/>
                  </a:lnTo>
                  <a:lnTo>
                    <a:pt x="41" y="414"/>
                  </a:lnTo>
                  <a:lnTo>
                    <a:pt x="49" y="410"/>
                  </a:lnTo>
                  <a:lnTo>
                    <a:pt x="60" y="409"/>
                  </a:lnTo>
                  <a:close/>
                  <a:moveTo>
                    <a:pt x="1556" y="368"/>
                  </a:moveTo>
                  <a:lnTo>
                    <a:pt x="1571" y="368"/>
                  </a:lnTo>
                  <a:lnTo>
                    <a:pt x="1571" y="372"/>
                  </a:lnTo>
                  <a:lnTo>
                    <a:pt x="1568" y="372"/>
                  </a:lnTo>
                  <a:lnTo>
                    <a:pt x="1564" y="374"/>
                  </a:lnTo>
                  <a:lnTo>
                    <a:pt x="1563" y="374"/>
                  </a:lnTo>
                  <a:lnTo>
                    <a:pt x="1563" y="374"/>
                  </a:lnTo>
                  <a:lnTo>
                    <a:pt x="1561" y="374"/>
                  </a:lnTo>
                  <a:lnTo>
                    <a:pt x="1561" y="374"/>
                  </a:lnTo>
                  <a:lnTo>
                    <a:pt x="1559" y="372"/>
                  </a:lnTo>
                  <a:lnTo>
                    <a:pt x="1556" y="368"/>
                  </a:lnTo>
                  <a:close/>
                  <a:moveTo>
                    <a:pt x="454" y="368"/>
                  </a:moveTo>
                  <a:lnTo>
                    <a:pt x="458" y="391"/>
                  </a:lnTo>
                  <a:lnTo>
                    <a:pt x="452" y="395"/>
                  </a:lnTo>
                  <a:lnTo>
                    <a:pt x="449" y="396"/>
                  </a:lnTo>
                  <a:lnTo>
                    <a:pt x="445" y="398"/>
                  </a:lnTo>
                  <a:lnTo>
                    <a:pt x="440" y="402"/>
                  </a:lnTo>
                  <a:lnTo>
                    <a:pt x="435" y="403"/>
                  </a:lnTo>
                  <a:lnTo>
                    <a:pt x="433" y="402"/>
                  </a:lnTo>
                  <a:lnTo>
                    <a:pt x="432" y="402"/>
                  </a:lnTo>
                  <a:lnTo>
                    <a:pt x="430" y="400"/>
                  </a:lnTo>
                  <a:lnTo>
                    <a:pt x="428" y="400"/>
                  </a:lnTo>
                  <a:lnTo>
                    <a:pt x="423" y="400"/>
                  </a:lnTo>
                  <a:lnTo>
                    <a:pt x="423" y="396"/>
                  </a:lnTo>
                  <a:lnTo>
                    <a:pt x="423" y="395"/>
                  </a:lnTo>
                  <a:lnTo>
                    <a:pt x="421" y="395"/>
                  </a:lnTo>
                  <a:lnTo>
                    <a:pt x="421" y="393"/>
                  </a:lnTo>
                  <a:lnTo>
                    <a:pt x="419" y="391"/>
                  </a:lnTo>
                  <a:lnTo>
                    <a:pt x="419" y="384"/>
                  </a:lnTo>
                  <a:lnTo>
                    <a:pt x="428" y="379"/>
                  </a:lnTo>
                  <a:lnTo>
                    <a:pt x="435" y="374"/>
                  </a:lnTo>
                  <a:lnTo>
                    <a:pt x="442" y="370"/>
                  </a:lnTo>
                  <a:lnTo>
                    <a:pt x="454" y="368"/>
                  </a:lnTo>
                  <a:close/>
                  <a:moveTo>
                    <a:pt x="109" y="365"/>
                  </a:moveTo>
                  <a:lnTo>
                    <a:pt x="112" y="365"/>
                  </a:lnTo>
                  <a:lnTo>
                    <a:pt x="116" y="367"/>
                  </a:lnTo>
                  <a:lnTo>
                    <a:pt x="117" y="367"/>
                  </a:lnTo>
                  <a:lnTo>
                    <a:pt x="117" y="367"/>
                  </a:lnTo>
                  <a:lnTo>
                    <a:pt x="117" y="367"/>
                  </a:lnTo>
                  <a:lnTo>
                    <a:pt x="119" y="368"/>
                  </a:lnTo>
                  <a:lnTo>
                    <a:pt x="121" y="372"/>
                  </a:lnTo>
                  <a:lnTo>
                    <a:pt x="109" y="372"/>
                  </a:lnTo>
                  <a:lnTo>
                    <a:pt x="109" y="365"/>
                  </a:lnTo>
                  <a:close/>
                  <a:moveTo>
                    <a:pt x="384" y="342"/>
                  </a:moveTo>
                  <a:lnTo>
                    <a:pt x="390" y="342"/>
                  </a:lnTo>
                  <a:lnTo>
                    <a:pt x="391" y="342"/>
                  </a:lnTo>
                  <a:lnTo>
                    <a:pt x="393" y="344"/>
                  </a:lnTo>
                  <a:lnTo>
                    <a:pt x="395" y="344"/>
                  </a:lnTo>
                  <a:lnTo>
                    <a:pt x="397" y="346"/>
                  </a:lnTo>
                  <a:lnTo>
                    <a:pt x="398" y="349"/>
                  </a:lnTo>
                  <a:lnTo>
                    <a:pt x="400" y="351"/>
                  </a:lnTo>
                  <a:lnTo>
                    <a:pt x="400" y="356"/>
                  </a:lnTo>
                  <a:lnTo>
                    <a:pt x="400" y="361"/>
                  </a:lnTo>
                  <a:lnTo>
                    <a:pt x="397" y="372"/>
                  </a:lnTo>
                  <a:lnTo>
                    <a:pt x="395" y="388"/>
                  </a:lnTo>
                  <a:lnTo>
                    <a:pt x="393" y="400"/>
                  </a:lnTo>
                  <a:lnTo>
                    <a:pt x="388" y="402"/>
                  </a:lnTo>
                  <a:lnTo>
                    <a:pt x="384" y="403"/>
                  </a:lnTo>
                  <a:lnTo>
                    <a:pt x="381" y="407"/>
                  </a:lnTo>
                  <a:lnTo>
                    <a:pt x="377" y="407"/>
                  </a:lnTo>
                  <a:lnTo>
                    <a:pt x="377" y="405"/>
                  </a:lnTo>
                  <a:lnTo>
                    <a:pt x="376" y="405"/>
                  </a:lnTo>
                  <a:lnTo>
                    <a:pt x="376" y="405"/>
                  </a:lnTo>
                  <a:lnTo>
                    <a:pt x="374" y="403"/>
                  </a:lnTo>
                  <a:lnTo>
                    <a:pt x="370" y="400"/>
                  </a:lnTo>
                  <a:lnTo>
                    <a:pt x="369" y="396"/>
                  </a:lnTo>
                  <a:lnTo>
                    <a:pt x="369" y="391"/>
                  </a:lnTo>
                  <a:lnTo>
                    <a:pt x="369" y="388"/>
                  </a:lnTo>
                  <a:lnTo>
                    <a:pt x="365" y="384"/>
                  </a:lnTo>
                  <a:lnTo>
                    <a:pt x="358" y="379"/>
                  </a:lnTo>
                  <a:lnTo>
                    <a:pt x="349" y="377"/>
                  </a:lnTo>
                  <a:lnTo>
                    <a:pt x="341" y="379"/>
                  </a:lnTo>
                  <a:lnTo>
                    <a:pt x="332" y="377"/>
                  </a:lnTo>
                  <a:lnTo>
                    <a:pt x="323" y="372"/>
                  </a:lnTo>
                  <a:lnTo>
                    <a:pt x="316" y="361"/>
                  </a:lnTo>
                  <a:lnTo>
                    <a:pt x="320" y="361"/>
                  </a:lnTo>
                  <a:lnTo>
                    <a:pt x="322" y="358"/>
                  </a:lnTo>
                  <a:lnTo>
                    <a:pt x="323" y="356"/>
                  </a:lnTo>
                  <a:lnTo>
                    <a:pt x="323" y="355"/>
                  </a:lnTo>
                  <a:lnTo>
                    <a:pt x="325" y="355"/>
                  </a:lnTo>
                  <a:lnTo>
                    <a:pt x="327" y="355"/>
                  </a:lnTo>
                  <a:lnTo>
                    <a:pt x="330" y="355"/>
                  </a:lnTo>
                  <a:lnTo>
                    <a:pt x="336" y="353"/>
                  </a:lnTo>
                  <a:lnTo>
                    <a:pt x="346" y="356"/>
                  </a:lnTo>
                  <a:lnTo>
                    <a:pt x="358" y="355"/>
                  </a:lnTo>
                  <a:lnTo>
                    <a:pt x="372" y="353"/>
                  </a:lnTo>
                  <a:lnTo>
                    <a:pt x="384" y="353"/>
                  </a:lnTo>
                  <a:lnTo>
                    <a:pt x="384" y="342"/>
                  </a:lnTo>
                  <a:close/>
                  <a:moveTo>
                    <a:pt x="255" y="339"/>
                  </a:moveTo>
                  <a:lnTo>
                    <a:pt x="257" y="342"/>
                  </a:lnTo>
                  <a:lnTo>
                    <a:pt x="259" y="344"/>
                  </a:lnTo>
                  <a:lnTo>
                    <a:pt x="260" y="348"/>
                  </a:lnTo>
                  <a:lnTo>
                    <a:pt x="260" y="351"/>
                  </a:lnTo>
                  <a:lnTo>
                    <a:pt x="262" y="355"/>
                  </a:lnTo>
                  <a:lnTo>
                    <a:pt x="262" y="361"/>
                  </a:lnTo>
                  <a:lnTo>
                    <a:pt x="259" y="361"/>
                  </a:lnTo>
                  <a:lnTo>
                    <a:pt x="259" y="365"/>
                  </a:lnTo>
                  <a:lnTo>
                    <a:pt x="262" y="365"/>
                  </a:lnTo>
                  <a:lnTo>
                    <a:pt x="267" y="367"/>
                  </a:lnTo>
                  <a:lnTo>
                    <a:pt x="273" y="368"/>
                  </a:lnTo>
                  <a:lnTo>
                    <a:pt x="278" y="368"/>
                  </a:lnTo>
                  <a:lnTo>
                    <a:pt x="285" y="368"/>
                  </a:lnTo>
                  <a:lnTo>
                    <a:pt x="288" y="365"/>
                  </a:lnTo>
                  <a:lnTo>
                    <a:pt x="290" y="363"/>
                  </a:lnTo>
                  <a:lnTo>
                    <a:pt x="290" y="363"/>
                  </a:lnTo>
                  <a:lnTo>
                    <a:pt x="292" y="363"/>
                  </a:lnTo>
                  <a:lnTo>
                    <a:pt x="294" y="363"/>
                  </a:lnTo>
                  <a:lnTo>
                    <a:pt x="297" y="365"/>
                  </a:lnTo>
                  <a:lnTo>
                    <a:pt x="299" y="367"/>
                  </a:lnTo>
                  <a:lnTo>
                    <a:pt x="299" y="368"/>
                  </a:lnTo>
                  <a:lnTo>
                    <a:pt x="299" y="370"/>
                  </a:lnTo>
                  <a:lnTo>
                    <a:pt x="301" y="372"/>
                  </a:lnTo>
                  <a:lnTo>
                    <a:pt x="301" y="375"/>
                  </a:lnTo>
                  <a:lnTo>
                    <a:pt x="299" y="379"/>
                  </a:lnTo>
                  <a:lnTo>
                    <a:pt x="299" y="381"/>
                  </a:lnTo>
                  <a:lnTo>
                    <a:pt x="299" y="381"/>
                  </a:lnTo>
                  <a:lnTo>
                    <a:pt x="299" y="382"/>
                  </a:lnTo>
                  <a:lnTo>
                    <a:pt x="299" y="384"/>
                  </a:lnTo>
                  <a:lnTo>
                    <a:pt x="297" y="388"/>
                  </a:lnTo>
                  <a:lnTo>
                    <a:pt x="287" y="393"/>
                  </a:lnTo>
                  <a:lnTo>
                    <a:pt x="274" y="393"/>
                  </a:lnTo>
                  <a:lnTo>
                    <a:pt x="260" y="393"/>
                  </a:lnTo>
                  <a:lnTo>
                    <a:pt x="246" y="396"/>
                  </a:lnTo>
                  <a:lnTo>
                    <a:pt x="236" y="403"/>
                  </a:lnTo>
                  <a:lnTo>
                    <a:pt x="224" y="412"/>
                  </a:lnTo>
                  <a:lnTo>
                    <a:pt x="213" y="421"/>
                  </a:lnTo>
                  <a:lnTo>
                    <a:pt x="198" y="426"/>
                  </a:lnTo>
                  <a:lnTo>
                    <a:pt x="196" y="423"/>
                  </a:lnTo>
                  <a:lnTo>
                    <a:pt x="194" y="419"/>
                  </a:lnTo>
                  <a:lnTo>
                    <a:pt x="194" y="416"/>
                  </a:lnTo>
                  <a:lnTo>
                    <a:pt x="192" y="410"/>
                  </a:lnTo>
                  <a:lnTo>
                    <a:pt x="198" y="407"/>
                  </a:lnTo>
                  <a:lnTo>
                    <a:pt x="203" y="403"/>
                  </a:lnTo>
                  <a:lnTo>
                    <a:pt x="206" y="398"/>
                  </a:lnTo>
                  <a:lnTo>
                    <a:pt x="210" y="393"/>
                  </a:lnTo>
                  <a:lnTo>
                    <a:pt x="212" y="388"/>
                  </a:lnTo>
                  <a:lnTo>
                    <a:pt x="192" y="388"/>
                  </a:lnTo>
                  <a:lnTo>
                    <a:pt x="180" y="393"/>
                  </a:lnTo>
                  <a:lnTo>
                    <a:pt x="166" y="395"/>
                  </a:lnTo>
                  <a:lnTo>
                    <a:pt x="150" y="393"/>
                  </a:lnTo>
                  <a:lnTo>
                    <a:pt x="140" y="388"/>
                  </a:lnTo>
                  <a:lnTo>
                    <a:pt x="135" y="388"/>
                  </a:lnTo>
                  <a:lnTo>
                    <a:pt x="135" y="384"/>
                  </a:lnTo>
                  <a:lnTo>
                    <a:pt x="140" y="382"/>
                  </a:lnTo>
                  <a:lnTo>
                    <a:pt x="144" y="381"/>
                  </a:lnTo>
                  <a:lnTo>
                    <a:pt x="145" y="379"/>
                  </a:lnTo>
                  <a:lnTo>
                    <a:pt x="149" y="377"/>
                  </a:lnTo>
                  <a:lnTo>
                    <a:pt x="150" y="372"/>
                  </a:lnTo>
                  <a:lnTo>
                    <a:pt x="147" y="372"/>
                  </a:lnTo>
                  <a:lnTo>
                    <a:pt x="147" y="368"/>
                  </a:lnTo>
                  <a:lnTo>
                    <a:pt x="152" y="368"/>
                  </a:lnTo>
                  <a:lnTo>
                    <a:pt x="156" y="367"/>
                  </a:lnTo>
                  <a:lnTo>
                    <a:pt x="159" y="367"/>
                  </a:lnTo>
                  <a:lnTo>
                    <a:pt x="163" y="365"/>
                  </a:lnTo>
                  <a:lnTo>
                    <a:pt x="161" y="363"/>
                  </a:lnTo>
                  <a:lnTo>
                    <a:pt x="159" y="361"/>
                  </a:lnTo>
                  <a:lnTo>
                    <a:pt x="157" y="360"/>
                  </a:lnTo>
                  <a:lnTo>
                    <a:pt x="157" y="358"/>
                  </a:lnTo>
                  <a:lnTo>
                    <a:pt x="156" y="356"/>
                  </a:lnTo>
                  <a:lnTo>
                    <a:pt x="154" y="353"/>
                  </a:lnTo>
                  <a:lnTo>
                    <a:pt x="157" y="353"/>
                  </a:lnTo>
                  <a:lnTo>
                    <a:pt x="159" y="351"/>
                  </a:lnTo>
                  <a:lnTo>
                    <a:pt x="159" y="351"/>
                  </a:lnTo>
                  <a:lnTo>
                    <a:pt x="161" y="351"/>
                  </a:lnTo>
                  <a:lnTo>
                    <a:pt x="163" y="349"/>
                  </a:lnTo>
                  <a:lnTo>
                    <a:pt x="182" y="355"/>
                  </a:lnTo>
                  <a:lnTo>
                    <a:pt x="198" y="361"/>
                  </a:lnTo>
                  <a:lnTo>
                    <a:pt x="212" y="368"/>
                  </a:lnTo>
                  <a:lnTo>
                    <a:pt x="227" y="374"/>
                  </a:lnTo>
                  <a:lnTo>
                    <a:pt x="246" y="375"/>
                  </a:lnTo>
                  <a:lnTo>
                    <a:pt x="243" y="367"/>
                  </a:lnTo>
                  <a:lnTo>
                    <a:pt x="240" y="360"/>
                  </a:lnTo>
                  <a:lnTo>
                    <a:pt x="238" y="355"/>
                  </a:lnTo>
                  <a:lnTo>
                    <a:pt x="236" y="342"/>
                  </a:lnTo>
                  <a:lnTo>
                    <a:pt x="240" y="341"/>
                  </a:lnTo>
                  <a:lnTo>
                    <a:pt x="243" y="339"/>
                  </a:lnTo>
                  <a:lnTo>
                    <a:pt x="248" y="339"/>
                  </a:lnTo>
                  <a:lnTo>
                    <a:pt x="255" y="339"/>
                  </a:lnTo>
                  <a:close/>
                  <a:moveTo>
                    <a:pt x="742" y="318"/>
                  </a:moveTo>
                  <a:lnTo>
                    <a:pt x="754" y="323"/>
                  </a:lnTo>
                  <a:lnTo>
                    <a:pt x="754" y="327"/>
                  </a:lnTo>
                  <a:lnTo>
                    <a:pt x="749" y="327"/>
                  </a:lnTo>
                  <a:lnTo>
                    <a:pt x="746" y="327"/>
                  </a:lnTo>
                  <a:lnTo>
                    <a:pt x="744" y="327"/>
                  </a:lnTo>
                  <a:lnTo>
                    <a:pt x="742" y="325"/>
                  </a:lnTo>
                  <a:lnTo>
                    <a:pt x="742" y="325"/>
                  </a:lnTo>
                  <a:lnTo>
                    <a:pt x="742" y="323"/>
                  </a:lnTo>
                  <a:lnTo>
                    <a:pt x="742" y="318"/>
                  </a:lnTo>
                  <a:close/>
                  <a:moveTo>
                    <a:pt x="140" y="318"/>
                  </a:moveTo>
                  <a:lnTo>
                    <a:pt x="140" y="325"/>
                  </a:lnTo>
                  <a:lnTo>
                    <a:pt x="140" y="330"/>
                  </a:lnTo>
                  <a:lnTo>
                    <a:pt x="142" y="335"/>
                  </a:lnTo>
                  <a:lnTo>
                    <a:pt x="140" y="339"/>
                  </a:lnTo>
                  <a:lnTo>
                    <a:pt x="140" y="342"/>
                  </a:lnTo>
                  <a:lnTo>
                    <a:pt x="135" y="346"/>
                  </a:lnTo>
                  <a:lnTo>
                    <a:pt x="130" y="349"/>
                  </a:lnTo>
                  <a:lnTo>
                    <a:pt x="124" y="353"/>
                  </a:lnTo>
                  <a:lnTo>
                    <a:pt x="121" y="358"/>
                  </a:lnTo>
                  <a:lnTo>
                    <a:pt x="114" y="355"/>
                  </a:lnTo>
                  <a:lnTo>
                    <a:pt x="110" y="353"/>
                  </a:lnTo>
                  <a:lnTo>
                    <a:pt x="107" y="351"/>
                  </a:lnTo>
                  <a:lnTo>
                    <a:pt x="105" y="349"/>
                  </a:lnTo>
                  <a:lnTo>
                    <a:pt x="102" y="346"/>
                  </a:lnTo>
                  <a:lnTo>
                    <a:pt x="100" y="363"/>
                  </a:lnTo>
                  <a:lnTo>
                    <a:pt x="95" y="372"/>
                  </a:lnTo>
                  <a:lnTo>
                    <a:pt x="82" y="375"/>
                  </a:lnTo>
                  <a:lnTo>
                    <a:pt x="72" y="375"/>
                  </a:lnTo>
                  <a:lnTo>
                    <a:pt x="61" y="375"/>
                  </a:lnTo>
                  <a:lnTo>
                    <a:pt x="48" y="375"/>
                  </a:lnTo>
                  <a:lnTo>
                    <a:pt x="48" y="361"/>
                  </a:lnTo>
                  <a:lnTo>
                    <a:pt x="67" y="348"/>
                  </a:lnTo>
                  <a:lnTo>
                    <a:pt x="88" y="335"/>
                  </a:lnTo>
                  <a:lnTo>
                    <a:pt x="112" y="325"/>
                  </a:lnTo>
                  <a:lnTo>
                    <a:pt x="140" y="318"/>
                  </a:lnTo>
                  <a:close/>
                  <a:moveTo>
                    <a:pt x="458" y="311"/>
                  </a:moveTo>
                  <a:lnTo>
                    <a:pt x="461" y="321"/>
                  </a:lnTo>
                  <a:lnTo>
                    <a:pt x="468" y="325"/>
                  </a:lnTo>
                  <a:lnTo>
                    <a:pt x="479" y="325"/>
                  </a:lnTo>
                  <a:lnTo>
                    <a:pt x="496" y="323"/>
                  </a:lnTo>
                  <a:lnTo>
                    <a:pt x="496" y="327"/>
                  </a:lnTo>
                  <a:lnTo>
                    <a:pt x="498" y="332"/>
                  </a:lnTo>
                  <a:lnTo>
                    <a:pt x="500" y="337"/>
                  </a:lnTo>
                  <a:lnTo>
                    <a:pt x="500" y="341"/>
                  </a:lnTo>
                  <a:lnTo>
                    <a:pt x="500" y="346"/>
                  </a:lnTo>
                  <a:lnTo>
                    <a:pt x="500" y="349"/>
                  </a:lnTo>
                  <a:lnTo>
                    <a:pt x="519" y="360"/>
                  </a:lnTo>
                  <a:lnTo>
                    <a:pt x="541" y="365"/>
                  </a:lnTo>
                  <a:lnTo>
                    <a:pt x="566" y="365"/>
                  </a:lnTo>
                  <a:lnTo>
                    <a:pt x="590" y="365"/>
                  </a:lnTo>
                  <a:lnTo>
                    <a:pt x="617" y="363"/>
                  </a:lnTo>
                  <a:lnTo>
                    <a:pt x="639" y="365"/>
                  </a:lnTo>
                  <a:lnTo>
                    <a:pt x="639" y="370"/>
                  </a:lnTo>
                  <a:lnTo>
                    <a:pt x="641" y="375"/>
                  </a:lnTo>
                  <a:lnTo>
                    <a:pt x="643" y="379"/>
                  </a:lnTo>
                  <a:lnTo>
                    <a:pt x="643" y="381"/>
                  </a:lnTo>
                  <a:lnTo>
                    <a:pt x="643" y="384"/>
                  </a:lnTo>
                  <a:lnTo>
                    <a:pt x="643" y="388"/>
                  </a:lnTo>
                  <a:lnTo>
                    <a:pt x="639" y="400"/>
                  </a:lnTo>
                  <a:lnTo>
                    <a:pt x="629" y="400"/>
                  </a:lnTo>
                  <a:lnTo>
                    <a:pt x="617" y="398"/>
                  </a:lnTo>
                  <a:lnTo>
                    <a:pt x="608" y="396"/>
                  </a:lnTo>
                  <a:lnTo>
                    <a:pt x="604" y="396"/>
                  </a:lnTo>
                  <a:lnTo>
                    <a:pt x="601" y="398"/>
                  </a:lnTo>
                  <a:lnTo>
                    <a:pt x="599" y="402"/>
                  </a:lnTo>
                  <a:lnTo>
                    <a:pt x="597" y="403"/>
                  </a:lnTo>
                  <a:lnTo>
                    <a:pt x="594" y="403"/>
                  </a:lnTo>
                  <a:lnTo>
                    <a:pt x="592" y="405"/>
                  </a:lnTo>
                  <a:lnTo>
                    <a:pt x="587" y="407"/>
                  </a:lnTo>
                  <a:lnTo>
                    <a:pt x="582" y="407"/>
                  </a:lnTo>
                  <a:lnTo>
                    <a:pt x="576" y="409"/>
                  </a:lnTo>
                  <a:lnTo>
                    <a:pt x="573" y="410"/>
                  </a:lnTo>
                  <a:lnTo>
                    <a:pt x="568" y="410"/>
                  </a:lnTo>
                  <a:lnTo>
                    <a:pt x="562" y="410"/>
                  </a:lnTo>
                  <a:lnTo>
                    <a:pt x="559" y="405"/>
                  </a:lnTo>
                  <a:lnTo>
                    <a:pt x="557" y="400"/>
                  </a:lnTo>
                  <a:lnTo>
                    <a:pt x="554" y="396"/>
                  </a:lnTo>
                  <a:lnTo>
                    <a:pt x="554" y="400"/>
                  </a:lnTo>
                  <a:lnTo>
                    <a:pt x="550" y="403"/>
                  </a:lnTo>
                  <a:lnTo>
                    <a:pt x="548" y="407"/>
                  </a:lnTo>
                  <a:lnTo>
                    <a:pt x="547" y="410"/>
                  </a:lnTo>
                  <a:lnTo>
                    <a:pt x="538" y="410"/>
                  </a:lnTo>
                  <a:lnTo>
                    <a:pt x="534" y="405"/>
                  </a:lnTo>
                  <a:lnTo>
                    <a:pt x="531" y="398"/>
                  </a:lnTo>
                  <a:lnTo>
                    <a:pt x="528" y="391"/>
                  </a:lnTo>
                  <a:lnTo>
                    <a:pt x="526" y="396"/>
                  </a:lnTo>
                  <a:lnTo>
                    <a:pt x="524" y="400"/>
                  </a:lnTo>
                  <a:lnTo>
                    <a:pt x="522" y="402"/>
                  </a:lnTo>
                  <a:lnTo>
                    <a:pt x="522" y="402"/>
                  </a:lnTo>
                  <a:lnTo>
                    <a:pt x="519" y="402"/>
                  </a:lnTo>
                  <a:lnTo>
                    <a:pt x="515" y="400"/>
                  </a:lnTo>
                  <a:lnTo>
                    <a:pt x="512" y="398"/>
                  </a:lnTo>
                  <a:lnTo>
                    <a:pt x="510" y="396"/>
                  </a:lnTo>
                  <a:lnTo>
                    <a:pt x="510" y="395"/>
                  </a:lnTo>
                  <a:lnTo>
                    <a:pt x="510" y="393"/>
                  </a:lnTo>
                  <a:lnTo>
                    <a:pt x="510" y="391"/>
                  </a:lnTo>
                  <a:lnTo>
                    <a:pt x="510" y="389"/>
                  </a:lnTo>
                  <a:lnTo>
                    <a:pt x="508" y="388"/>
                  </a:lnTo>
                  <a:lnTo>
                    <a:pt x="507" y="388"/>
                  </a:lnTo>
                  <a:lnTo>
                    <a:pt x="505" y="389"/>
                  </a:lnTo>
                  <a:lnTo>
                    <a:pt x="501" y="389"/>
                  </a:lnTo>
                  <a:lnTo>
                    <a:pt x="496" y="391"/>
                  </a:lnTo>
                  <a:lnTo>
                    <a:pt x="493" y="391"/>
                  </a:lnTo>
                  <a:lnTo>
                    <a:pt x="487" y="393"/>
                  </a:lnTo>
                  <a:lnTo>
                    <a:pt x="486" y="391"/>
                  </a:lnTo>
                  <a:lnTo>
                    <a:pt x="484" y="391"/>
                  </a:lnTo>
                  <a:lnTo>
                    <a:pt x="480" y="389"/>
                  </a:lnTo>
                  <a:lnTo>
                    <a:pt x="479" y="388"/>
                  </a:lnTo>
                  <a:lnTo>
                    <a:pt x="475" y="386"/>
                  </a:lnTo>
                  <a:lnTo>
                    <a:pt x="473" y="384"/>
                  </a:lnTo>
                  <a:lnTo>
                    <a:pt x="475" y="374"/>
                  </a:lnTo>
                  <a:lnTo>
                    <a:pt x="473" y="367"/>
                  </a:lnTo>
                  <a:lnTo>
                    <a:pt x="470" y="361"/>
                  </a:lnTo>
                  <a:lnTo>
                    <a:pt x="466" y="353"/>
                  </a:lnTo>
                  <a:lnTo>
                    <a:pt x="466" y="342"/>
                  </a:lnTo>
                  <a:lnTo>
                    <a:pt x="449" y="341"/>
                  </a:lnTo>
                  <a:lnTo>
                    <a:pt x="433" y="335"/>
                  </a:lnTo>
                  <a:lnTo>
                    <a:pt x="419" y="330"/>
                  </a:lnTo>
                  <a:lnTo>
                    <a:pt x="418" y="328"/>
                  </a:lnTo>
                  <a:lnTo>
                    <a:pt x="418" y="327"/>
                  </a:lnTo>
                  <a:lnTo>
                    <a:pt x="418" y="325"/>
                  </a:lnTo>
                  <a:lnTo>
                    <a:pt x="416" y="323"/>
                  </a:lnTo>
                  <a:lnTo>
                    <a:pt x="416" y="318"/>
                  </a:lnTo>
                  <a:lnTo>
                    <a:pt x="423" y="316"/>
                  </a:lnTo>
                  <a:lnTo>
                    <a:pt x="432" y="316"/>
                  </a:lnTo>
                  <a:lnTo>
                    <a:pt x="442" y="314"/>
                  </a:lnTo>
                  <a:lnTo>
                    <a:pt x="445" y="313"/>
                  </a:lnTo>
                  <a:lnTo>
                    <a:pt x="449" y="313"/>
                  </a:lnTo>
                  <a:lnTo>
                    <a:pt x="452" y="311"/>
                  </a:lnTo>
                  <a:lnTo>
                    <a:pt x="458" y="311"/>
                  </a:lnTo>
                  <a:close/>
                  <a:moveTo>
                    <a:pt x="377" y="311"/>
                  </a:moveTo>
                  <a:lnTo>
                    <a:pt x="409" y="311"/>
                  </a:lnTo>
                  <a:lnTo>
                    <a:pt x="409" y="314"/>
                  </a:lnTo>
                  <a:lnTo>
                    <a:pt x="411" y="318"/>
                  </a:lnTo>
                  <a:lnTo>
                    <a:pt x="411" y="321"/>
                  </a:lnTo>
                  <a:lnTo>
                    <a:pt x="412" y="327"/>
                  </a:lnTo>
                  <a:lnTo>
                    <a:pt x="404" y="327"/>
                  </a:lnTo>
                  <a:lnTo>
                    <a:pt x="400" y="327"/>
                  </a:lnTo>
                  <a:lnTo>
                    <a:pt x="397" y="327"/>
                  </a:lnTo>
                  <a:lnTo>
                    <a:pt x="390" y="325"/>
                  </a:lnTo>
                  <a:lnTo>
                    <a:pt x="384" y="325"/>
                  </a:lnTo>
                  <a:lnTo>
                    <a:pt x="377" y="323"/>
                  </a:lnTo>
                  <a:lnTo>
                    <a:pt x="377" y="311"/>
                  </a:lnTo>
                  <a:close/>
                  <a:moveTo>
                    <a:pt x="301" y="307"/>
                  </a:moveTo>
                  <a:lnTo>
                    <a:pt x="308" y="311"/>
                  </a:lnTo>
                  <a:lnTo>
                    <a:pt x="315" y="314"/>
                  </a:lnTo>
                  <a:lnTo>
                    <a:pt x="318" y="320"/>
                  </a:lnTo>
                  <a:lnTo>
                    <a:pt x="322" y="327"/>
                  </a:lnTo>
                  <a:lnTo>
                    <a:pt x="323" y="334"/>
                  </a:lnTo>
                  <a:lnTo>
                    <a:pt x="313" y="334"/>
                  </a:lnTo>
                  <a:lnTo>
                    <a:pt x="313" y="330"/>
                  </a:lnTo>
                  <a:lnTo>
                    <a:pt x="308" y="327"/>
                  </a:lnTo>
                  <a:lnTo>
                    <a:pt x="306" y="323"/>
                  </a:lnTo>
                  <a:lnTo>
                    <a:pt x="304" y="320"/>
                  </a:lnTo>
                  <a:lnTo>
                    <a:pt x="302" y="314"/>
                  </a:lnTo>
                  <a:lnTo>
                    <a:pt x="301" y="307"/>
                  </a:lnTo>
                  <a:close/>
                  <a:moveTo>
                    <a:pt x="489" y="299"/>
                  </a:moveTo>
                  <a:lnTo>
                    <a:pt x="505" y="299"/>
                  </a:lnTo>
                  <a:lnTo>
                    <a:pt x="505" y="307"/>
                  </a:lnTo>
                  <a:lnTo>
                    <a:pt x="489" y="307"/>
                  </a:lnTo>
                  <a:lnTo>
                    <a:pt x="489" y="299"/>
                  </a:lnTo>
                  <a:close/>
                  <a:moveTo>
                    <a:pt x="192" y="299"/>
                  </a:moveTo>
                  <a:lnTo>
                    <a:pt x="201" y="300"/>
                  </a:lnTo>
                  <a:lnTo>
                    <a:pt x="208" y="300"/>
                  </a:lnTo>
                  <a:lnTo>
                    <a:pt x="215" y="302"/>
                  </a:lnTo>
                  <a:lnTo>
                    <a:pt x="220" y="304"/>
                  </a:lnTo>
                  <a:lnTo>
                    <a:pt x="217" y="309"/>
                  </a:lnTo>
                  <a:lnTo>
                    <a:pt x="213" y="314"/>
                  </a:lnTo>
                  <a:lnTo>
                    <a:pt x="210" y="318"/>
                  </a:lnTo>
                  <a:lnTo>
                    <a:pt x="205" y="323"/>
                  </a:lnTo>
                  <a:lnTo>
                    <a:pt x="199" y="327"/>
                  </a:lnTo>
                  <a:lnTo>
                    <a:pt x="194" y="328"/>
                  </a:lnTo>
                  <a:lnTo>
                    <a:pt x="191" y="328"/>
                  </a:lnTo>
                  <a:lnTo>
                    <a:pt x="185" y="327"/>
                  </a:lnTo>
                  <a:lnTo>
                    <a:pt x="182" y="323"/>
                  </a:lnTo>
                  <a:lnTo>
                    <a:pt x="180" y="320"/>
                  </a:lnTo>
                  <a:lnTo>
                    <a:pt x="178" y="316"/>
                  </a:lnTo>
                  <a:lnTo>
                    <a:pt x="178" y="311"/>
                  </a:lnTo>
                  <a:lnTo>
                    <a:pt x="185" y="306"/>
                  </a:lnTo>
                  <a:lnTo>
                    <a:pt x="192" y="299"/>
                  </a:lnTo>
                  <a:close/>
                  <a:moveTo>
                    <a:pt x="435" y="292"/>
                  </a:moveTo>
                  <a:lnTo>
                    <a:pt x="440" y="292"/>
                  </a:lnTo>
                  <a:lnTo>
                    <a:pt x="444" y="292"/>
                  </a:lnTo>
                  <a:lnTo>
                    <a:pt x="447" y="292"/>
                  </a:lnTo>
                  <a:lnTo>
                    <a:pt x="449" y="292"/>
                  </a:lnTo>
                  <a:lnTo>
                    <a:pt x="452" y="292"/>
                  </a:lnTo>
                  <a:lnTo>
                    <a:pt x="456" y="292"/>
                  </a:lnTo>
                  <a:lnTo>
                    <a:pt x="461" y="292"/>
                  </a:lnTo>
                  <a:lnTo>
                    <a:pt x="461" y="299"/>
                  </a:lnTo>
                  <a:lnTo>
                    <a:pt x="438" y="304"/>
                  </a:lnTo>
                  <a:lnTo>
                    <a:pt x="435" y="292"/>
                  </a:lnTo>
                  <a:close/>
                  <a:moveTo>
                    <a:pt x="220" y="281"/>
                  </a:moveTo>
                  <a:lnTo>
                    <a:pt x="227" y="283"/>
                  </a:lnTo>
                  <a:lnTo>
                    <a:pt x="234" y="285"/>
                  </a:lnTo>
                  <a:lnTo>
                    <a:pt x="240" y="288"/>
                  </a:lnTo>
                  <a:lnTo>
                    <a:pt x="236" y="288"/>
                  </a:lnTo>
                  <a:lnTo>
                    <a:pt x="227" y="292"/>
                  </a:lnTo>
                  <a:lnTo>
                    <a:pt x="217" y="292"/>
                  </a:lnTo>
                  <a:lnTo>
                    <a:pt x="205" y="292"/>
                  </a:lnTo>
                  <a:lnTo>
                    <a:pt x="205" y="288"/>
                  </a:lnTo>
                  <a:lnTo>
                    <a:pt x="208" y="288"/>
                  </a:lnTo>
                  <a:lnTo>
                    <a:pt x="212" y="285"/>
                  </a:lnTo>
                  <a:lnTo>
                    <a:pt x="217" y="283"/>
                  </a:lnTo>
                  <a:lnTo>
                    <a:pt x="220" y="281"/>
                  </a:lnTo>
                  <a:close/>
                  <a:moveTo>
                    <a:pt x="400" y="253"/>
                  </a:moveTo>
                  <a:lnTo>
                    <a:pt x="416" y="253"/>
                  </a:lnTo>
                  <a:lnTo>
                    <a:pt x="421" y="260"/>
                  </a:lnTo>
                  <a:lnTo>
                    <a:pt x="428" y="267"/>
                  </a:lnTo>
                  <a:lnTo>
                    <a:pt x="435" y="272"/>
                  </a:lnTo>
                  <a:lnTo>
                    <a:pt x="432" y="276"/>
                  </a:lnTo>
                  <a:lnTo>
                    <a:pt x="430" y="278"/>
                  </a:lnTo>
                  <a:lnTo>
                    <a:pt x="428" y="279"/>
                  </a:lnTo>
                  <a:lnTo>
                    <a:pt x="426" y="283"/>
                  </a:lnTo>
                  <a:lnTo>
                    <a:pt x="425" y="286"/>
                  </a:lnTo>
                  <a:lnTo>
                    <a:pt x="423" y="292"/>
                  </a:lnTo>
                  <a:lnTo>
                    <a:pt x="418" y="292"/>
                  </a:lnTo>
                  <a:lnTo>
                    <a:pt x="411" y="292"/>
                  </a:lnTo>
                  <a:lnTo>
                    <a:pt x="407" y="290"/>
                  </a:lnTo>
                  <a:lnTo>
                    <a:pt x="402" y="290"/>
                  </a:lnTo>
                  <a:lnTo>
                    <a:pt x="397" y="288"/>
                  </a:lnTo>
                  <a:lnTo>
                    <a:pt x="397" y="281"/>
                  </a:lnTo>
                  <a:lnTo>
                    <a:pt x="398" y="276"/>
                  </a:lnTo>
                  <a:lnTo>
                    <a:pt x="400" y="269"/>
                  </a:lnTo>
                  <a:lnTo>
                    <a:pt x="400" y="262"/>
                  </a:lnTo>
                  <a:lnTo>
                    <a:pt x="400" y="253"/>
                  </a:lnTo>
                  <a:close/>
                  <a:moveTo>
                    <a:pt x="323" y="224"/>
                  </a:moveTo>
                  <a:lnTo>
                    <a:pt x="341" y="229"/>
                  </a:lnTo>
                  <a:lnTo>
                    <a:pt x="353" y="238"/>
                  </a:lnTo>
                  <a:lnTo>
                    <a:pt x="363" y="246"/>
                  </a:lnTo>
                  <a:lnTo>
                    <a:pt x="374" y="257"/>
                  </a:lnTo>
                  <a:lnTo>
                    <a:pt x="384" y="265"/>
                  </a:lnTo>
                  <a:lnTo>
                    <a:pt x="384" y="262"/>
                  </a:lnTo>
                  <a:lnTo>
                    <a:pt x="390" y="262"/>
                  </a:lnTo>
                  <a:lnTo>
                    <a:pt x="390" y="265"/>
                  </a:lnTo>
                  <a:lnTo>
                    <a:pt x="391" y="269"/>
                  </a:lnTo>
                  <a:lnTo>
                    <a:pt x="395" y="274"/>
                  </a:lnTo>
                  <a:lnTo>
                    <a:pt x="397" y="281"/>
                  </a:lnTo>
                  <a:lnTo>
                    <a:pt x="390" y="281"/>
                  </a:lnTo>
                  <a:lnTo>
                    <a:pt x="386" y="281"/>
                  </a:lnTo>
                  <a:lnTo>
                    <a:pt x="386" y="283"/>
                  </a:lnTo>
                  <a:lnTo>
                    <a:pt x="384" y="283"/>
                  </a:lnTo>
                  <a:lnTo>
                    <a:pt x="381" y="283"/>
                  </a:lnTo>
                  <a:lnTo>
                    <a:pt x="377" y="285"/>
                  </a:lnTo>
                  <a:lnTo>
                    <a:pt x="363" y="274"/>
                  </a:lnTo>
                  <a:lnTo>
                    <a:pt x="349" y="269"/>
                  </a:lnTo>
                  <a:lnTo>
                    <a:pt x="332" y="265"/>
                  </a:lnTo>
                  <a:lnTo>
                    <a:pt x="316" y="257"/>
                  </a:lnTo>
                  <a:lnTo>
                    <a:pt x="322" y="252"/>
                  </a:lnTo>
                  <a:lnTo>
                    <a:pt x="323" y="246"/>
                  </a:lnTo>
                  <a:lnTo>
                    <a:pt x="322" y="241"/>
                  </a:lnTo>
                  <a:lnTo>
                    <a:pt x="322" y="234"/>
                  </a:lnTo>
                  <a:lnTo>
                    <a:pt x="323" y="224"/>
                  </a:lnTo>
                  <a:close/>
                  <a:moveTo>
                    <a:pt x="1538" y="217"/>
                  </a:moveTo>
                  <a:lnTo>
                    <a:pt x="1542" y="217"/>
                  </a:lnTo>
                  <a:lnTo>
                    <a:pt x="1545" y="218"/>
                  </a:lnTo>
                  <a:lnTo>
                    <a:pt x="1547" y="220"/>
                  </a:lnTo>
                  <a:lnTo>
                    <a:pt x="1549" y="222"/>
                  </a:lnTo>
                  <a:lnTo>
                    <a:pt x="1550" y="224"/>
                  </a:lnTo>
                  <a:lnTo>
                    <a:pt x="1550" y="225"/>
                  </a:lnTo>
                  <a:lnTo>
                    <a:pt x="1550" y="227"/>
                  </a:lnTo>
                  <a:lnTo>
                    <a:pt x="1552" y="231"/>
                  </a:lnTo>
                  <a:lnTo>
                    <a:pt x="1545" y="231"/>
                  </a:lnTo>
                  <a:lnTo>
                    <a:pt x="1542" y="232"/>
                  </a:lnTo>
                  <a:lnTo>
                    <a:pt x="1538" y="232"/>
                  </a:lnTo>
                  <a:lnTo>
                    <a:pt x="1535" y="234"/>
                  </a:lnTo>
                  <a:lnTo>
                    <a:pt x="1529" y="234"/>
                  </a:lnTo>
                  <a:lnTo>
                    <a:pt x="1529" y="231"/>
                  </a:lnTo>
                  <a:lnTo>
                    <a:pt x="1526" y="231"/>
                  </a:lnTo>
                  <a:lnTo>
                    <a:pt x="1526" y="218"/>
                  </a:lnTo>
                  <a:lnTo>
                    <a:pt x="1531" y="218"/>
                  </a:lnTo>
                  <a:lnTo>
                    <a:pt x="1536" y="217"/>
                  </a:lnTo>
                  <a:lnTo>
                    <a:pt x="1538" y="217"/>
                  </a:lnTo>
                  <a:close/>
                  <a:moveTo>
                    <a:pt x="377" y="208"/>
                  </a:moveTo>
                  <a:lnTo>
                    <a:pt x="393" y="208"/>
                  </a:lnTo>
                  <a:lnTo>
                    <a:pt x="393" y="211"/>
                  </a:lnTo>
                  <a:lnTo>
                    <a:pt x="390" y="211"/>
                  </a:lnTo>
                  <a:lnTo>
                    <a:pt x="386" y="211"/>
                  </a:lnTo>
                  <a:lnTo>
                    <a:pt x="384" y="213"/>
                  </a:lnTo>
                  <a:lnTo>
                    <a:pt x="383" y="213"/>
                  </a:lnTo>
                  <a:lnTo>
                    <a:pt x="383" y="213"/>
                  </a:lnTo>
                  <a:lnTo>
                    <a:pt x="381" y="213"/>
                  </a:lnTo>
                  <a:lnTo>
                    <a:pt x="379" y="211"/>
                  </a:lnTo>
                  <a:lnTo>
                    <a:pt x="377" y="208"/>
                  </a:lnTo>
                  <a:close/>
                  <a:moveTo>
                    <a:pt x="458" y="131"/>
                  </a:moveTo>
                  <a:lnTo>
                    <a:pt x="477" y="152"/>
                  </a:lnTo>
                  <a:lnTo>
                    <a:pt x="501" y="168"/>
                  </a:lnTo>
                  <a:lnTo>
                    <a:pt x="531" y="180"/>
                  </a:lnTo>
                  <a:lnTo>
                    <a:pt x="533" y="197"/>
                  </a:lnTo>
                  <a:lnTo>
                    <a:pt x="538" y="210"/>
                  </a:lnTo>
                  <a:lnTo>
                    <a:pt x="543" y="217"/>
                  </a:lnTo>
                  <a:lnTo>
                    <a:pt x="550" y="224"/>
                  </a:lnTo>
                  <a:lnTo>
                    <a:pt x="557" y="234"/>
                  </a:lnTo>
                  <a:lnTo>
                    <a:pt x="545" y="236"/>
                  </a:lnTo>
                  <a:lnTo>
                    <a:pt x="533" y="238"/>
                  </a:lnTo>
                  <a:lnTo>
                    <a:pt x="522" y="243"/>
                  </a:lnTo>
                  <a:lnTo>
                    <a:pt x="515" y="250"/>
                  </a:lnTo>
                  <a:lnTo>
                    <a:pt x="514" y="253"/>
                  </a:lnTo>
                  <a:lnTo>
                    <a:pt x="512" y="257"/>
                  </a:lnTo>
                  <a:lnTo>
                    <a:pt x="510" y="260"/>
                  </a:lnTo>
                  <a:lnTo>
                    <a:pt x="508" y="262"/>
                  </a:lnTo>
                  <a:lnTo>
                    <a:pt x="505" y="265"/>
                  </a:lnTo>
                  <a:lnTo>
                    <a:pt x="494" y="267"/>
                  </a:lnTo>
                  <a:lnTo>
                    <a:pt x="479" y="269"/>
                  </a:lnTo>
                  <a:lnTo>
                    <a:pt x="461" y="267"/>
                  </a:lnTo>
                  <a:lnTo>
                    <a:pt x="447" y="265"/>
                  </a:lnTo>
                  <a:lnTo>
                    <a:pt x="444" y="255"/>
                  </a:lnTo>
                  <a:lnTo>
                    <a:pt x="442" y="248"/>
                  </a:lnTo>
                  <a:lnTo>
                    <a:pt x="440" y="243"/>
                  </a:lnTo>
                  <a:lnTo>
                    <a:pt x="435" y="234"/>
                  </a:lnTo>
                  <a:lnTo>
                    <a:pt x="458" y="227"/>
                  </a:lnTo>
                  <a:lnTo>
                    <a:pt x="458" y="224"/>
                  </a:lnTo>
                  <a:lnTo>
                    <a:pt x="440" y="222"/>
                  </a:lnTo>
                  <a:lnTo>
                    <a:pt x="428" y="218"/>
                  </a:lnTo>
                  <a:lnTo>
                    <a:pt x="419" y="211"/>
                  </a:lnTo>
                  <a:lnTo>
                    <a:pt x="418" y="206"/>
                  </a:lnTo>
                  <a:lnTo>
                    <a:pt x="414" y="201"/>
                  </a:lnTo>
                  <a:lnTo>
                    <a:pt x="412" y="196"/>
                  </a:lnTo>
                  <a:lnTo>
                    <a:pt x="412" y="190"/>
                  </a:lnTo>
                  <a:lnTo>
                    <a:pt x="412" y="187"/>
                  </a:lnTo>
                  <a:lnTo>
                    <a:pt x="412" y="183"/>
                  </a:lnTo>
                  <a:lnTo>
                    <a:pt x="414" y="183"/>
                  </a:lnTo>
                  <a:lnTo>
                    <a:pt x="416" y="182"/>
                  </a:lnTo>
                  <a:lnTo>
                    <a:pt x="418" y="182"/>
                  </a:lnTo>
                  <a:lnTo>
                    <a:pt x="419" y="182"/>
                  </a:lnTo>
                  <a:lnTo>
                    <a:pt x="423" y="180"/>
                  </a:lnTo>
                  <a:lnTo>
                    <a:pt x="425" y="175"/>
                  </a:lnTo>
                  <a:lnTo>
                    <a:pt x="425" y="169"/>
                  </a:lnTo>
                  <a:lnTo>
                    <a:pt x="425" y="166"/>
                  </a:lnTo>
                  <a:lnTo>
                    <a:pt x="426" y="164"/>
                  </a:lnTo>
                  <a:lnTo>
                    <a:pt x="428" y="161"/>
                  </a:lnTo>
                  <a:lnTo>
                    <a:pt x="430" y="161"/>
                  </a:lnTo>
                  <a:lnTo>
                    <a:pt x="432" y="159"/>
                  </a:lnTo>
                  <a:lnTo>
                    <a:pt x="433" y="159"/>
                  </a:lnTo>
                  <a:lnTo>
                    <a:pt x="435" y="159"/>
                  </a:lnTo>
                  <a:lnTo>
                    <a:pt x="438" y="157"/>
                  </a:lnTo>
                  <a:lnTo>
                    <a:pt x="440" y="150"/>
                  </a:lnTo>
                  <a:lnTo>
                    <a:pt x="442" y="145"/>
                  </a:lnTo>
                  <a:lnTo>
                    <a:pt x="444" y="140"/>
                  </a:lnTo>
                  <a:lnTo>
                    <a:pt x="447" y="135"/>
                  </a:lnTo>
                  <a:lnTo>
                    <a:pt x="449" y="133"/>
                  </a:lnTo>
                  <a:lnTo>
                    <a:pt x="451" y="133"/>
                  </a:lnTo>
                  <a:lnTo>
                    <a:pt x="452" y="131"/>
                  </a:lnTo>
                  <a:lnTo>
                    <a:pt x="454" y="131"/>
                  </a:lnTo>
                  <a:lnTo>
                    <a:pt x="458" y="131"/>
                  </a:lnTo>
                  <a:close/>
                  <a:moveTo>
                    <a:pt x="1488" y="112"/>
                  </a:moveTo>
                  <a:lnTo>
                    <a:pt x="1493" y="114"/>
                  </a:lnTo>
                  <a:lnTo>
                    <a:pt x="1498" y="115"/>
                  </a:lnTo>
                  <a:lnTo>
                    <a:pt x="1501" y="117"/>
                  </a:lnTo>
                  <a:lnTo>
                    <a:pt x="1507" y="119"/>
                  </a:lnTo>
                  <a:lnTo>
                    <a:pt x="1507" y="124"/>
                  </a:lnTo>
                  <a:lnTo>
                    <a:pt x="1508" y="128"/>
                  </a:lnTo>
                  <a:lnTo>
                    <a:pt x="1508" y="131"/>
                  </a:lnTo>
                  <a:lnTo>
                    <a:pt x="1510" y="135"/>
                  </a:lnTo>
                  <a:lnTo>
                    <a:pt x="1498" y="135"/>
                  </a:lnTo>
                  <a:lnTo>
                    <a:pt x="1496" y="131"/>
                  </a:lnTo>
                  <a:lnTo>
                    <a:pt x="1494" y="128"/>
                  </a:lnTo>
                  <a:lnTo>
                    <a:pt x="1491" y="124"/>
                  </a:lnTo>
                  <a:lnTo>
                    <a:pt x="1489" y="122"/>
                  </a:lnTo>
                  <a:lnTo>
                    <a:pt x="1489" y="117"/>
                  </a:lnTo>
                  <a:lnTo>
                    <a:pt x="1488" y="112"/>
                  </a:lnTo>
                  <a:close/>
                  <a:moveTo>
                    <a:pt x="1081" y="80"/>
                  </a:moveTo>
                  <a:lnTo>
                    <a:pt x="1095" y="80"/>
                  </a:lnTo>
                  <a:lnTo>
                    <a:pt x="1098" y="89"/>
                  </a:lnTo>
                  <a:lnTo>
                    <a:pt x="1102" y="94"/>
                  </a:lnTo>
                  <a:lnTo>
                    <a:pt x="1105" y="101"/>
                  </a:lnTo>
                  <a:lnTo>
                    <a:pt x="1107" y="112"/>
                  </a:lnTo>
                  <a:lnTo>
                    <a:pt x="1104" y="112"/>
                  </a:lnTo>
                  <a:lnTo>
                    <a:pt x="1093" y="105"/>
                  </a:lnTo>
                  <a:lnTo>
                    <a:pt x="1086" y="98"/>
                  </a:lnTo>
                  <a:lnTo>
                    <a:pt x="1081" y="91"/>
                  </a:lnTo>
                  <a:lnTo>
                    <a:pt x="1081" y="80"/>
                  </a:lnTo>
                  <a:close/>
                  <a:moveTo>
                    <a:pt x="737" y="26"/>
                  </a:moveTo>
                  <a:lnTo>
                    <a:pt x="749" y="26"/>
                  </a:lnTo>
                  <a:lnTo>
                    <a:pt x="754" y="30"/>
                  </a:lnTo>
                  <a:lnTo>
                    <a:pt x="758" y="33"/>
                  </a:lnTo>
                  <a:lnTo>
                    <a:pt x="760" y="37"/>
                  </a:lnTo>
                  <a:lnTo>
                    <a:pt x="763" y="42"/>
                  </a:lnTo>
                  <a:lnTo>
                    <a:pt x="765" y="46"/>
                  </a:lnTo>
                  <a:lnTo>
                    <a:pt x="774" y="37"/>
                  </a:lnTo>
                  <a:lnTo>
                    <a:pt x="784" y="33"/>
                  </a:lnTo>
                  <a:lnTo>
                    <a:pt x="800" y="35"/>
                  </a:lnTo>
                  <a:lnTo>
                    <a:pt x="800" y="49"/>
                  </a:lnTo>
                  <a:lnTo>
                    <a:pt x="822" y="51"/>
                  </a:lnTo>
                  <a:lnTo>
                    <a:pt x="842" y="54"/>
                  </a:lnTo>
                  <a:lnTo>
                    <a:pt x="859" y="58"/>
                  </a:lnTo>
                  <a:lnTo>
                    <a:pt x="878" y="60"/>
                  </a:lnTo>
                  <a:lnTo>
                    <a:pt x="899" y="58"/>
                  </a:lnTo>
                  <a:lnTo>
                    <a:pt x="899" y="70"/>
                  </a:lnTo>
                  <a:lnTo>
                    <a:pt x="903" y="70"/>
                  </a:lnTo>
                  <a:lnTo>
                    <a:pt x="906" y="70"/>
                  </a:lnTo>
                  <a:lnTo>
                    <a:pt x="908" y="70"/>
                  </a:lnTo>
                  <a:lnTo>
                    <a:pt x="910" y="72"/>
                  </a:lnTo>
                  <a:lnTo>
                    <a:pt x="912" y="73"/>
                  </a:lnTo>
                  <a:lnTo>
                    <a:pt x="908" y="73"/>
                  </a:lnTo>
                  <a:lnTo>
                    <a:pt x="892" y="84"/>
                  </a:lnTo>
                  <a:lnTo>
                    <a:pt x="873" y="96"/>
                  </a:lnTo>
                  <a:lnTo>
                    <a:pt x="850" y="107"/>
                  </a:lnTo>
                  <a:lnTo>
                    <a:pt x="829" y="119"/>
                  </a:lnTo>
                  <a:lnTo>
                    <a:pt x="814" y="129"/>
                  </a:lnTo>
                  <a:lnTo>
                    <a:pt x="803" y="138"/>
                  </a:lnTo>
                  <a:lnTo>
                    <a:pt x="819" y="138"/>
                  </a:lnTo>
                  <a:lnTo>
                    <a:pt x="824" y="135"/>
                  </a:lnTo>
                  <a:lnTo>
                    <a:pt x="829" y="133"/>
                  </a:lnTo>
                  <a:lnTo>
                    <a:pt x="835" y="131"/>
                  </a:lnTo>
                  <a:lnTo>
                    <a:pt x="842" y="131"/>
                  </a:lnTo>
                  <a:lnTo>
                    <a:pt x="842" y="135"/>
                  </a:lnTo>
                  <a:lnTo>
                    <a:pt x="821" y="150"/>
                  </a:lnTo>
                  <a:lnTo>
                    <a:pt x="803" y="166"/>
                  </a:lnTo>
                  <a:lnTo>
                    <a:pt x="788" y="182"/>
                  </a:lnTo>
                  <a:lnTo>
                    <a:pt x="770" y="196"/>
                  </a:lnTo>
                  <a:lnTo>
                    <a:pt x="751" y="208"/>
                  </a:lnTo>
                  <a:lnTo>
                    <a:pt x="726" y="215"/>
                  </a:lnTo>
                  <a:lnTo>
                    <a:pt x="726" y="227"/>
                  </a:lnTo>
                  <a:lnTo>
                    <a:pt x="714" y="229"/>
                  </a:lnTo>
                  <a:lnTo>
                    <a:pt x="700" y="234"/>
                  </a:lnTo>
                  <a:lnTo>
                    <a:pt x="692" y="241"/>
                  </a:lnTo>
                  <a:lnTo>
                    <a:pt x="697" y="245"/>
                  </a:lnTo>
                  <a:lnTo>
                    <a:pt x="700" y="248"/>
                  </a:lnTo>
                  <a:lnTo>
                    <a:pt x="702" y="250"/>
                  </a:lnTo>
                  <a:lnTo>
                    <a:pt x="702" y="253"/>
                  </a:lnTo>
                  <a:lnTo>
                    <a:pt x="702" y="257"/>
                  </a:lnTo>
                  <a:lnTo>
                    <a:pt x="700" y="262"/>
                  </a:lnTo>
                  <a:lnTo>
                    <a:pt x="700" y="269"/>
                  </a:lnTo>
                  <a:lnTo>
                    <a:pt x="662" y="272"/>
                  </a:lnTo>
                  <a:lnTo>
                    <a:pt x="662" y="276"/>
                  </a:lnTo>
                  <a:lnTo>
                    <a:pt x="667" y="278"/>
                  </a:lnTo>
                  <a:lnTo>
                    <a:pt x="669" y="278"/>
                  </a:lnTo>
                  <a:lnTo>
                    <a:pt x="672" y="278"/>
                  </a:lnTo>
                  <a:lnTo>
                    <a:pt x="672" y="278"/>
                  </a:lnTo>
                  <a:lnTo>
                    <a:pt x="674" y="279"/>
                  </a:lnTo>
                  <a:lnTo>
                    <a:pt x="674" y="281"/>
                  </a:lnTo>
                  <a:lnTo>
                    <a:pt x="678" y="285"/>
                  </a:lnTo>
                  <a:lnTo>
                    <a:pt x="672" y="285"/>
                  </a:lnTo>
                  <a:lnTo>
                    <a:pt x="664" y="288"/>
                  </a:lnTo>
                  <a:lnTo>
                    <a:pt x="653" y="292"/>
                  </a:lnTo>
                  <a:lnTo>
                    <a:pt x="643" y="295"/>
                  </a:lnTo>
                  <a:lnTo>
                    <a:pt x="646" y="297"/>
                  </a:lnTo>
                  <a:lnTo>
                    <a:pt x="648" y="297"/>
                  </a:lnTo>
                  <a:lnTo>
                    <a:pt x="650" y="297"/>
                  </a:lnTo>
                  <a:lnTo>
                    <a:pt x="651" y="299"/>
                  </a:lnTo>
                  <a:lnTo>
                    <a:pt x="653" y="299"/>
                  </a:lnTo>
                  <a:lnTo>
                    <a:pt x="651" y="302"/>
                  </a:lnTo>
                  <a:lnTo>
                    <a:pt x="650" y="306"/>
                  </a:lnTo>
                  <a:lnTo>
                    <a:pt x="648" y="307"/>
                  </a:lnTo>
                  <a:lnTo>
                    <a:pt x="650" y="309"/>
                  </a:lnTo>
                  <a:lnTo>
                    <a:pt x="650" y="311"/>
                  </a:lnTo>
                  <a:lnTo>
                    <a:pt x="651" y="314"/>
                  </a:lnTo>
                  <a:lnTo>
                    <a:pt x="653" y="318"/>
                  </a:lnTo>
                  <a:lnTo>
                    <a:pt x="646" y="320"/>
                  </a:lnTo>
                  <a:lnTo>
                    <a:pt x="641" y="320"/>
                  </a:lnTo>
                  <a:lnTo>
                    <a:pt x="636" y="320"/>
                  </a:lnTo>
                  <a:lnTo>
                    <a:pt x="630" y="323"/>
                  </a:lnTo>
                  <a:lnTo>
                    <a:pt x="648" y="323"/>
                  </a:lnTo>
                  <a:lnTo>
                    <a:pt x="662" y="327"/>
                  </a:lnTo>
                  <a:lnTo>
                    <a:pt x="662" y="334"/>
                  </a:lnTo>
                  <a:lnTo>
                    <a:pt x="639" y="334"/>
                  </a:lnTo>
                  <a:lnTo>
                    <a:pt x="637" y="339"/>
                  </a:lnTo>
                  <a:lnTo>
                    <a:pt x="637" y="341"/>
                  </a:lnTo>
                  <a:lnTo>
                    <a:pt x="637" y="342"/>
                  </a:lnTo>
                  <a:lnTo>
                    <a:pt x="636" y="344"/>
                  </a:lnTo>
                  <a:lnTo>
                    <a:pt x="634" y="346"/>
                  </a:lnTo>
                  <a:lnTo>
                    <a:pt x="625" y="349"/>
                  </a:lnTo>
                  <a:lnTo>
                    <a:pt x="613" y="349"/>
                  </a:lnTo>
                  <a:lnTo>
                    <a:pt x="601" y="349"/>
                  </a:lnTo>
                  <a:lnTo>
                    <a:pt x="589" y="342"/>
                  </a:lnTo>
                  <a:lnTo>
                    <a:pt x="573" y="342"/>
                  </a:lnTo>
                  <a:lnTo>
                    <a:pt x="557" y="344"/>
                  </a:lnTo>
                  <a:lnTo>
                    <a:pt x="540" y="346"/>
                  </a:lnTo>
                  <a:lnTo>
                    <a:pt x="524" y="344"/>
                  </a:lnTo>
                  <a:lnTo>
                    <a:pt x="508" y="339"/>
                  </a:lnTo>
                  <a:lnTo>
                    <a:pt x="507" y="337"/>
                  </a:lnTo>
                  <a:lnTo>
                    <a:pt x="507" y="335"/>
                  </a:lnTo>
                  <a:lnTo>
                    <a:pt x="505" y="335"/>
                  </a:lnTo>
                  <a:lnTo>
                    <a:pt x="505" y="334"/>
                  </a:lnTo>
                  <a:lnTo>
                    <a:pt x="505" y="330"/>
                  </a:lnTo>
                  <a:lnTo>
                    <a:pt x="508" y="330"/>
                  </a:lnTo>
                  <a:lnTo>
                    <a:pt x="510" y="327"/>
                  </a:lnTo>
                  <a:lnTo>
                    <a:pt x="514" y="323"/>
                  </a:lnTo>
                  <a:lnTo>
                    <a:pt x="515" y="321"/>
                  </a:lnTo>
                  <a:lnTo>
                    <a:pt x="519" y="320"/>
                  </a:lnTo>
                  <a:lnTo>
                    <a:pt x="521" y="316"/>
                  </a:lnTo>
                  <a:lnTo>
                    <a:pt x="524" y="311"/>
                  </a:lnTo>
                  <a:lnTo>
                    <a:pt x="517" y="309"/>
                  </a:lnTo>
                  <a:lnTo>
                    <a:pt x="512" y="306"/>
                  </a:lnTo>
                  <a:lnTo>
                    <a:pt x="508" y="300"/>
                  </a:lnTo>
                  <a:lnTo>
                    <a:pt x="507" y="295"/>
                  </a:lnTo>
                  <a:lnTo>
                    <a:pt x="505" y="288"/>
                  </a:lnTo>
                  <a:lnTo>
                    <a:pt x="512" y="288"/>
                  </a:lnTo>
                  <a:lnTo>
                    <a:pt x="524" y="285"/>
                  </a:lnTo>
                  <a:lnTo>
                    <a:pt x="538" y="288"/>
                  </a:lnTo>
                  <a:lnTo>
                    <a:pt x="550" y="293"/>
                  </a:lnTo>
                  <a:lnTo>
                    <a:pt x="562" y="299"/>
                  </a:lnTo>
                  <a:lnTo>
                    <a:pt x="562" y="292"/>
                  </a:lnTo>
                  <a:lnTo>
                    <a:pt x="550" y="286"/>
                  </a:lnTo>
                  <a:lnTo>
                    <a:pt x="540" y="281"/>
                  </a:lnTo>
                  <a:lnTo>
                    <a:pt x="531" y="272"/>
                  </a:lnTo>
                  <a:lnTo>
                    <a:pt x="534" y="272"/>
                  </a:lnTo>
                  <a:lnTo>
                    <a:pt x="543" y="259"/>
                  </a:lnTo>
                  <a:lnTo>
                    <a:pt x="554" y="250"/>
                  </a:lnTo>
                  <a:lnTo>
                    <a:pt x="568" y="243"/>
                  </a:lnTo>
                  <a:lnTo>
                    <a:pt x="585" y="238"/>
                  </a:lnTo>
                  <a:lnTo>
                    <a:pt x="585" y="234"/>
                  </a:lnTo>
                  <a:lnTo>
                    <a:pt x="569" y="229"/>
                  </a:lnTo>
                  <a:lnTo>
                    <a:pt x="557" y="220"/>
                  </a:lnTo>
                  <a:lnTo>
                    <a:pt x="547" y="208"/>
                  </a:lnTo>
                  <a:lnTo>
                    <a:pt x="538" y="196"/>
                  </a:lnTo>
                  <a:lnTo>
                    <a:pt x="543" y="194"/>
                  </a:lnTo>
                  <a:lnTo>
                    <a:pt x="547" y="194"/>
                  </a:lnTo>
                  <a:lnTo>
                    <a:pt x="552" y="192"/>
                  </a:lnTo>
                  <a:lnTo>
                    <a:pt x="557" y="192"/>
                  </a:lnTo>
                  <a:lnTo>
                    <a:pt x="564" y="197"/>
                  </a:lnTo>
                  <a:lnTo>
                    <a:pt x="569" y="203"/>
                  </a:lnTo>
                  <a:lnTo>
                    <a:pt x="576" y="208"/>
                  </a:lnTo>
                  <a:lnTo>
                    <a:pt x="576" y="204"/>
                  </a:lnTo>
                  <a:lnTo>
                    <a:pt x="575" y="201"/>
                  </a:lnTo>
                  <a:lnTo>
                    <a:pt x="573" y="201"/>
                  </a:lnTo>
                  <a:lnTo>
                    <a:pt x="573" y="199"/>
                  </a:lnTo>
                  <a:lnTo>
                    <a:pt x="571" y="197"/>
                  </a:lnTo>
                  <a:lnTo>
                    <a:pt x="571" y="196"/>
                  </a:lnTo>
                  <a:lnTo>
                    <a:pt x="569" y="192"/>
                  </a:lnTo>
                  <a:lnTo>
                    <a:pt x="573" y="192"/>
                  </a:lnTo>
                  <a:lnTo>
                    <a:pt x="573" y="189"/>
                  </a:lnTo>
                  <a:lnTo>
                    <a:pt x="589" y="183"/>
                  </a:lnTo>
                  <a:lnTo>
                    <a:pt x="604" y="180"/>
                  </a:lnTo>
                  <a:lnTo>
                    <a:pt x="620" y="178"/>
                  </a:lnTo>
                  <a:lnTo>
                    <a:pt x="639" y="180"/>
                  </a:lnTo>
                  <a:lnTo>
                    <a:pt x="630" y="169"/>
                  </a:lnTo>
                  <a:lnTo>
                    <a:pt x="641" y="166"/>
                  </a:lnTo>
                  <a:lnTo>
                    <a:pt x="653" y="161"/>
                  </a:lnTo>
                  <a:lnTo>
                    <a:pt x="665" y="156"/>
                  </a:lnTo>
                  <a:lnTo>
                    <a:pt x="672" y="150"/>
                  </a:lnTo>
                  <a:lnTo>
                    <a:pt x="678" y="150"/>
                  </a:lnTo>
                  <a:lnTo>
                    <a:pt x="678" y="147"/>
                  </a:lnTo>
                  <a:lnTo>
                    <a:pt x="669" y="147"/>
                  </a:lnTo>
                  <a:lnTo>
                    <a:pt x="665" y="149"/>
                  </a:lnTo>
                  <a:lnTo>
                    <a:pt x="662" y="150"/>
                  </a:lnTo>
                  <a:lnTo>
                    <a:pt x="660" y="150"/>
                  </a:lnTo>
                  <a:lnTo>
                    <a:pt x="658" y="150"/>
                  </a:lnTo>
                  <a:lnTo>
                    <a:pt x="657" y="150"/>
                  </a:lnTo>
                  <a:lnTo>
                    <a:pt x="655" y="149"/>
                  </a:lnTo>
                  <a:lnTo>
                    <a:pt x="653" y="147"/>
                  </a:lnTo>
                  <a:lnTo>
                    <a:pt x="650" y="147"/>
                  </a:lnTo>
                  <a:lnTo>
                    <a:pt x="646" y="150"/>
                  </a:lnTo>
                  <a:lnTo>
                    <a:pt x="641" y="156"/>
                  </a:lnTo>
                  <a:lnTo>
                    <a:pt x="636" y="161"/>
                  </a:lnTo>
                  <a:lnTo>
                    <a:pt x="632" y="166"/>
                  </a:lnTo>
                  <a:lnTo>
                    <a:pt x="627" y="169"/>
                  </a:lnTo>
                  <a:lnTo>
                    <a:pt x="608" y="175"/>
                  </a:lnTo>
                  <a:lnTo>
                    <a:pt x="590" y="175"/>
                  </a:lnTo>
                  <a:lnTo>
                    <a:pt x="573" y="171"/>
                  </a:lnTo>
                  <a:lnTo>
                    <a:pt x="557" y="164"/>
                  </a:lnTo>
                  <a:lnTo>
                    <a:pt x="555" y="164"/>
                  </a:lnTo>
                  <a:lnTo>
                    <a:pt x="552" y="166"/>
                  </a:lnTo>
                  <a:lnTo>
                    <a:pt x="547" y="168"/>
                  </a:lnTo>
                  <a:lnTo>
                    <a:pt x="543" y="169"/>
                  </a:lnTo>
                  <a:lnTo>
                    <a:pt x="540" y="171"/>
                  </a:lnTo>
                  <a:lnTo>
                    <a:pt x="534" y="173"/>
                  </a:lnTo>
                  <a:lnTo>
                    <a:pt x="531" y="164"/>
                  </a:lnTo>
                  <a:lnTo>
                    <a:pt x="534" y="163"/>
                  </a:lnTo>
                  <a:lnTo>
                    <a:pt x="534" y="163"/>
                  </a:lnTo>
                  <a:lnTo>
                    <a:pt x="536" y="161"/>
                  </a:lnTo>
                  <a:lnTo>
                    <a:pt x="538" y="157"/>
                  </a:lnTo>
                  <a:lnTo>
                    <a:pt x="528" y="157"/>
                  </a:lnTo>
                  <a:lnTo>
                    <a:pt x="524" y="159"/>
                  </a:lnTo>
                  <a:lnTo>
                    <a:pt x="519" y="161"/>
                  </a:lnTo>
                  <a:lnTo>
                    <a:pt x="514" y="161"/>
                  </a:lnTo>
                  <a:lnTo>
                    <a:pt x="508" y="161"/>
                  </a:lnTo>
                  <a:lnTo>
                    <a:pt x="505" y="150"/>
                  </a:lnTo>
                  <a:lnTo>
                    <a:pt x="508" y="149"/>
                  </a:lnTo>
                  <a:lnTo>
                    <a:pt x="510" y="149"/>
                  </a:lnTo>
                  <a:lnTo>
                    <a:pt x="512" y="149"/>
                  </a:lnTo>
                  <a:lnTo>
                    <a:pt x="514" y="147"/>
                  </a:lnTo>
                  <a:lnTo>
                    <a:pt x="515" y="147"/>
                  </a:lnTo>
                  <a:lnTo>
                    <a:pt x="493" y="150"/>
                  </a:lnTo>
                  <a:lnTo>
                    <a:pt x="491" y="145"/>
                  </a:lnTo>
                  <a:lnTo>
                    <a:pt x="487" y="142"/>
                  </a:lnTo>
                  <a:lnTo>
                    <a:pt x="486" y="140"/>
                  </a:lnTo>
                  <a:lnTo>
                    <a:pt x="484" y="136"/>
                  </a:lnTo>
                  <a:lnTo>
                    <a:pt x="480" y="131"/>
                  </a:lnTo>
                  <a:lnTo>
                    <a:pt x="486" y="129"/>
                  </a:lnTo>
                  <a:lnTo>
                    <a:pt x="489" y="129"/>
                  </a:lnTo>
                  <a:lnTo>
                    <a:pt x="491" y="129"/>
                  </a:lnTo>
                  <a:lnTo>
                    <a:pt x="493" y="129"/>
                  </a:lnTo>
                  <a:lnTo>
                    <a:pt x="493" y="128"/>
                  </a:lnTo>
                  <a:lnTo>
                    <a:pt x="494" y="126"/>
                  </a:lnTo>
                  <a:lnTo>
                    <a:pt x="496" y="122"/>
                  </a:lnTo>
                  <a:lnTo>
                    <a:pt x="489" y="121"/>
                  </a:lnTo>
                  <a:lnTo>
                    <a:pt x="482" y="119"/>
                  </a:lnTo>
                  <a:lnTo>
                    <a:pt x="479" y="115"/>
                  </a:lnTo>
                  <a:lnTo>
                    <a:pt x="473" y="112"/>
                  </a:lnTo>
                  <a:lnTo>
                    <a:pt x="477" y="112"/>
                  </a:lnTo>
                  <a:lnTo>
                    <a:pt x="477" y="107"/>
                  </a:lnTo>
                  <a:lnTo>
                    <a:pt x="494" y="110"/>
                  </a:lnTo>
                  <a:lnTo>
                    <a:pt x="503" y="108"/>
                  </a:lnTo>
                  <a:lnTo>
                    <a:pt x="510" y="105"/>
                  </a:lnTo>
                  <a:lnTo>
                    <a:pt x="514" y="100"/>
                  </a:lnTo>
                  <a:lnTo>
                    <a:pt x="519" y="93"/>
                  </a:lnTo>
                  <a:lnTo>
                    <a:pt x="528" y="89"/>
                  </a:lnTo>
                  <a:lnTo>
                    <a:pt x="538" y="86"/>
                  </a:lnTo>
                  <a:lnTo>
                    <a:pt x="545" y="89"/>
                  </a:lnTo>
                  <a:lnTo>
                    <a:pt x="554" y="93"/>
                  </a:lnTo>
                  <a:lnTo>
                    <a:pt x="561" y="94"/>
                  </a:lnTo>
                  <a:lnTo>
                    <a:pt x="569" y="93"/>
                  </a:lnTo>
                  <a:lnTo>
                    <a:pt x="566" y="91"/>
                  </a:lnTo>
                  <a:lnTo>
                    <a:pt x="562" y="89"/>
                  </a:lnTo>
                  <a:lnTo>
                    <a:pt x="561" y="89"/>
                  </a:lnTo>
                  <a:lnTo>
                    <a:pt x="561" y="87"/>
                  </a:lnTo>
                  <a:lnTo>
                    <a:pt x="559" y="86"/>
                  </a:lnTo>
                  <a:lnTo>
                    <a:pt x="559" y="82"/>
                  </a:lnTo>
                  <a:lnTo>
                    <a:pt x="557" y="77"/>
                  </a:lnTo>
                  <a:lnTo>
                    <a:pt x="562" y="75"/>
                  </a:lnTo>
                  <a:lnTo>
                    <a:pt x="566" y="73"/>
                  </a:lnTo>
                  <a:lnTo>
                    <a:pt x="569" y="73"/>
                  </a:lnTo>
                  <a:lnTo>
                    <a:pt x="571" y="72"/>
                  </a:lnTo>
                  <a:lnTo>
                    <a:pt x="575" y="70"/>
                  </a:lnTo>
                  <a:lnTo>
                    <a:pt x="582" y="70"/>
                  </a:lnTo>
                  <a:lnTo>
                    <a:pt x="585" y="72"/>
                  </a:lnTo>
                  <a:lnTo>
                    <a:pt x="589" y="75"/>
                  </a:lnTo>
                  <a:lnTo>
                    <a:pt x="592" y="77"/>
                  </a:lnTo>
                  <a:lnTo>
                    <a:pt x="592" y="73"/>
                  </a:lnTo>
                  <a:lnTo>
                    <a:pt x="590" y="72"/>
                  </a:lnTo>
                  <a:lnTo>
                    <a:pt x="590" y="70"/>
                  </a:lnTo>
                  <a:lnTo>
                    <a:pt x="590" y="70"/>
                  </a:lnTo>
                  <a:lnTo>
                    <a:pt x="590" y="68"/>
                  </a:lnTo>
                  <a:lnTo>
                    <a:pt x="589" y="65"/>
                  </a:lnTo>
                  <a:lnTo>
                    <a:pt x="594" y="63"/>
                  </a:lnTo>
                  <a:lnTo>
                    <a:pt x="597" y="61"/>
                  </a:lnTo>
                  <a:lnTo>
                    <a:pt x="603" y="58"/>
                  </a:lnTo>
                  <a:lnTo>
                    <a:pt x="606" y="54"/>
                  </a:lnTo>
                  <a:lnTo>
                    <a:pt x="608" y="54"/>
                  </a:lnTo>
                  <a:lnTo>
                    <a:pt x="615" y="54"/>
                  </a:lnTo>
                  <a:lnTo>
                    <a:pt x="620" y="56"/>
                  </a:lnTo>
                  <a:lnTo>
                    <a:pt x="624" y="60"/>
                  </a:lnTo>
                  <a:lnTo>
                    <a:pt x="630" y="60"/>
                  </a:lnTo>
                  <a:lnTo>
                    <a:pt x="639" y="58"/>
                  </a:lnTo>
                  <a:lnTo>
                    <a:pt x="643" y="46"/>
                  </a:lnTo>
                  <a:lnTo>
                    <a:pt x="648" y="44"/>
                  </a:lnTo>
                  <a:lnTo>
                    <a:pt x="653" y="44"/>
                  </a:lnTo>
                  <a:lnTo>
                    <a:pt x="658" y="44"/>
                  </a:lnTo>
                  <a:lnTo>
                    <a:pt x="662" y="46"/>
                  </a:lnTo>
                  <a:lnTo>
                    <a:pt x="665" y="46"/>
                  </a:lnTo>
                  <a:lnTo>
                    <a:pt x="672" y="35"/>
                  </a:lnTo>
                  <a:lnTo>
                    <a:pt x="683" y="33"/>
                  </a:lnTo>
                  <a:lnTo>
                    <a:pt x="690" y="37"/>
                  </a:lnTo>
                  <a:lnTo>
                    <a:pt x="697" y="40"/>
                  </a:lnTo>
                  <a:lnTo>
                    <a:pt x="704" y="42"/>
                  </a:lnTo>
                  <a:lnTo>
                    <a:pt x="713" y="39"/>
                  </a:lnTo>
                  <a:lnTo>
                    <a:pt x="725" y="32"/>
                  </a:lnTo>
                  <a:lnTo>
                    <a:pt x="737" y="26"/>
                  </a:lnTo>
                  <a:close/>
                  <a:moveTo>
                    <a:pt x="1259" y="0"/>
                  </a:moveTo>
                  <a:lnTo>
                    <a:pt x="1283" y="0"/>
                  </a:lnTo>
                  <a:lnTo>
                    <a:pt x="1308" y="4"/>
                  </a:lnTo>
                  <a:lnTo>
                    <a:pt x="1330" y="7"/>
                  </a:lnTo>
                  <a:lnTo>
                    <a:pt x="1350" y="12"/>
                  </a:lnTo>
                  <a:lnTo>
                    <a:pt x="1379" y="7"/>
                  </a:lnTo>
                  <a:lnTo>
                    <a:pt x="1383" y="11"/>
                  </a:lnTo>
                  <a:lnTo>
                    <a:pt x="1386" y="12"/>
                  </a:lnTo>
                  <a:lnTo>
                    <a:pt x="1390" y="18"/>
                  </a:lnTo>
                  <a:lnTo>
                    <a:pt x="1392" y="21"/>
                  </a:lnTo>
                  <a:lnTo>
                    <a:pt x="1395" y="23"/>
                  </a:lnTo>
                  <a:lnTo>
                    <a:pt x="1412" y="30"/>
                  </a:lnTo>
                  <a:lnTo>
                    <a:pt x="1432" y="35"/>
                  </a:lnTo>
                  <a:lnTo>
                    <a:pt x="1449" y="39"/>
                  </a:lnTo>
                  <a:lnTo>
                    <a:pt x="1449" y="46"/>
                  </a:lnTo>
                  <a:lnTo>
                    <a:pt x="1421" y="46"/>
                  </a:lnTo>
                  <a:lnTo>
                    <a:pt x="1409" y="40"/>
                  </a:lnTo>
                  <a:lnTo>
                    <a:pt x="1395" y="40"/>
                  </a:lnTo>
                  <a:lnTo>
                    <a:pt x="1379" y="42"/>
                  </a:lnTo>
                  <a:lnTo>
                    <a:pt x="1364" y="46"/>
                  </a:lnTo>
                  <a:lnTo>
                    <a:pt x="1364" y="54"/>
                  </a:lnTo>
                  <a:lnTo>
                    <a:pt x="1383" y="54"/>
                  </a:lnTo>
                  <a:lnTo>
                    <a:pt x="1397" y="51"/>
                  </a:lnTo>
                  <a:lnTo>
                    <a:pt x="1414" y="49"/>
                  </a:lnTo>
                  <a:lnTo>
                    <a:pt x="1435" y="49"/>
                  </a:lnTo>
                  <a:lnTo>
                    <a:pt x="1456" y="49"/>
                  </a:lnTo>
                  <a:lnTo>
                    <a:pt x="1472" y="49"/>
                  </a:lnTo>
                  <a:lnTo>
                    <a:pt x="1486" y="63"/>
                  </a:lnTo>
                  <a:lnTo>
                    <a:pt x="1503" y="73"/>
                  </a:lnTo>
                  <a:lnTo>
                    <a:pt x="1498" y="84"/>
                  </a:lnTo>
                  <a:lnTo>
                    <a:pt x="1488" y="91"/>
                  </a:lnTo>
                  <a:lnTo>
                    <a:pt x="1479" y="96"/>
                  </a:lnTo>
                  <a:lnTo>
                    <a:pt x="1467" y="100"/>
                  </a:lnTo>
                  <a:lnTo>
                    <a:pt x="1449" y="100"/>
                  </a:lnTo>
                  <a:lnTo>
                    <a:pt x="1433" y="105"/>
                  </a:lnTo>
                  <a:lnTo>
                    <a:pt x="1416" y="105"/>
                  </a:lnTo>
                  <a:lnTo>
                    <a:pt x="1397" y="103"/>
                  </a:lnTo>
                  <a:lnTo>
                    <a:pt x="1379" y="101"/>
                  </a:lnTo>
                  <a:lnTo>
                    <a:pt x="1362" y="101"/>
                  </a:lnTo>
                  <a:lnTo>
                    <a:pt x="1348" y="105"/>
                  </a:lnTo>
                  <a:lnTo>
                    <a:pt x="1337" y="115"/>
                  </a:lnTo>
                  <a:lnTo>
                    <a:pt x="1379" y="115"/>
                  </a:lnTo>
                  <a:lnTo>
                    <a:pt x="1392" y="112"/>
                  </a:lnTo>
                  <a:lnTo>
                    <a:pt x="1407" y="110"/>
                  </a:lnTo>
                  <a:lnTo>
                    <a:pt x="1425" y="112"/>
                  </a:lnTo>
                  <a:lnTo>
                    <a:pt x="1437" y="115"/>
                  </a:lnTo>
                  <a:lnTo>
                    <a:pt x="1440" y="128"/>
                  </a:lnTo>
                  <a:lnTo>
                    <a:pt x="1446" y="126"/>
                  </a:lnTo>
                  <a:lnTo>
                    <a:pt x="1454" y="121"/>
                  </a:lnTo>
                  <a:lnTo>
                    <a:pt x="1465" y="117"/>
                  </a:lnTo>
                  <a:lnTo>
                    <a:pt x="1475" y="115"/>
                  </a:lnTo>
                  <a:lnTo>
                    <a:pt x="1477" y="121"/>
                  </a:lnTo>
                  <a:lnTo>
                    <a:pt x="1479" y="124"/>
                  </a:lnTo>
                  <a:lnTo>
                    <a:pt x="1481" y="126"/>
                  </a:lnTo>
                  <a:lnTo>
                    <a:pt x="1484" y="128"/>
                  </a:lnTo>
                  <a:lnTo>
                    <a:pt x="1488" y="131"/>
                  </a:lnTo>
                  <a:lnTo>
                    <a:pt x="1472" y="161"/>
                  </a:lnTo>
                  <a:lnTo>
                    <a:pt x="1479" y="161"/>
                  </a:lnTo>
                  <a:lnTo>
                    <a:pt x="1491" y="154"/>
                  </a:lnTo>
                  <a:lnTo>
                    <a:pt x="1507" y="145"/>
                  </a:lnTo>
                  <a:lnTo>
                    <a:pt x="1526" y="138"/>
                  </a:lnTo>
                  <a:lnTo>
                    <a:pt x="1547" y="131"/>
                  </a:lnTo>
                  <a:lnTo>
                    <a:pt x="1570" y="126"/>
                  </a:lnTo>
                  <a:lnTo>
                    <a:pt x="1590" y="126"/>
                  </a:lnTo>
                  <a:lnTo>
                    <a:pt x="1610" y="128"/>
                  </a:lnTo>
                  <a:lnTo>
                    <a:pt x="1624" y="136"/>
                  </a:lnTo>
                  <a:lnTo>
                    <a:pt x="1632" y="150"/>
                  </a:lnTo>
                  <a:lnTo>
                    <a:pt x="1638" y="150"/>
                  </a:lnTo>
                  <a:lnTo>
                    <a:pt x="1638" y="152"/>
                  </a:lnTo>
                  <a:lnTo>
                    <a:pt x="1638" y="152"/>
                  </a:lnTo>
                  <a:lnTo>
                    <a:pt x="1636" y="154"/>
                  </a:lnTo>
                  <a:lnTo>
                    <a:pt x="1634" y="154"/>
                  </a:lnTo>
                  <a:lnTo>
                    <a:pt x="1634" y="154"/>
                  </a:lnTo>
                  <a:lnTo>
                    <a:pt x="1632" y="154"/>
                  </a:lnTo>
                  <a:lnTo>
                    <a:pt x="1629" y="157"/>
                  </a:lnTo>
                  <a:lnTo>
                    <a:pt x="1624" y="159"/>
                  </a:lnTo>
                  <a:lnTo>
                    <a:pt x="1618" y="161"/>
                  </a:lnTo>
                  <a:lnTo>
                    <a:pt x="1611" y="163"/>
                  </a:lnTo>
                  <a:lnTo>
                    <a:pt x="1606" y="164"/>
                  </a:lnTo>
                  <a:lnTo>
                    <a:pt x="1594" y="183"/>
                  </a:lnTo>
                  <a:lnTo>
                    <a:pt x="1571" y="197"/>
                  </a:lnTo>
                  <a:lnTo>
                    <a:pt x="1545" y="206"/>
                  </a:lnTo>
                  <a:lnTo>
                    <a:pt x="1514" y="211"/>
                  </a:lnTo>
                  <a:lnTo>
                    <a:pt x="1514" y="217"/>
                  </a:lnTo>
                  <a:lnTo>
                    <a:pt x="1514" y="220"/>
                  </a:lnTo>
                  <a:lnTo>
                    <a:pt x="1514" y="222"/>
                  </a:lnTo>
                  <a:lnTo>
                    <a:pt x="1512" y="224"/>
                  </a:lnTo>
                  <a:lnTo>
                    <a:pt x="1514" y="225"/>
                  </a:lnTo>
                  <a:lnTo>
                    <a:pt x="1514" y="227"/>
                  </a:lnTo>
                  <a:lnTo>
                    <a:pt x="1517" y="231"/>
                  </a:lnTo>
                  <a:lnTo>
                    <a:pt x="1522" y="234"/>
                  </a:lnTo>
                  <a:lnTo>
                    <a:pt x="1526" y="236"/>
                  </a:lnTo>
                  <a:lnTo>
                    <a:pt x="1529" y="239"/>
                  </a:lnTo>
                  <a:lnTo>
                    <a:pt x="1533" y="241"/>
                  </a:lnTo>
                  <a:lnTo>
                    <a:pt x="1536" y="246"/>
                  </a:lnTo>
                  <a:lnTo>
                    <a:pt x="1533" y="253"/>
                  </a:lnTo>
                  <a:lnTo>
                    <a:pt x="1529" y="269"/>
                  </a:lnTo>
                  <a:lnTo>
                    <a:pt x="1526" y="288"/>
                  </a:lnTo>
                  <a:lnTo>
                    <a:pt x="1522" y="307"/>
                  </a:lnTo>
                  <a:lnTo>
                    <a:pt x="1522" y="323"/>
                  </a:lnTo>
                  <a:lnTo>
                    <a:pt x="1526" y="321"/>
                  </a:lnTo>
                  <a:lnTo>
                    <a:pt x="1529" y="321"/>
                  </a:lnTo>
                  <a:lnTo>
                    <a:pt x="1531" y="321"/>
                  </a:lnTo>
                  <a:lnTo>
                    <a:pt x="1535" y="321"/>
                  </a:lnTo>
                  <a:lnTo>
                    <a:pt x="1536" y="321"/>
                  </a:lnTo>
                  <a:lnTo>
                    <a:pt x="1542" y="323"/>
                  </a:lnTo>
                  <a:lnTo>
                    <a:pt x="1540" y="328"/>
                  </a:lnTo>
                  <a:lnTo>
                    <a:pt x="1540" y="330"/>
                  </a:lnTo>
                  <a:lnTo>
                    <a:pt x="1540" y="334"/>
                  </a:lnTo>
                  <a:lnTo>
                    <a:pt x="1540" y="335"/>
                  </a:lnTo>
                  <a:lnTo>
                    <a:pt x="1540" y="339"/>
                  </a:lnTo>
                  <a:lnTo>
                    <a:pt x="1542" y="346"/>
                  </a:lnTo>
                  <a:lnTo>
                    <a:pt x="1536" y="346"/>
                  </a:lnTo>
                  <a:lnTo>
                    <a:pt x="1536" y="349"/>
                  </a:lnTo>
                  <a:lnTo>
                    <a:pt x="1533" y="348"/>
                  </a:lnTo>
                  <a:lnTo>
                    <a:pt x="1529" y="344"/>
                  </a:lnTo>
                  <a:lnTo>
                    <a:pt x="1528" y="342"/>
                  </a:lnTo>
                  <a:lnTo>
                    <a:pt x="1524" y="341"/>
                  </a:lnTo>
                  <a:lnTo>
                    <a:pt x="1521" y="339"/>
                  </a:lnTo>
                  <a:lnTo>
                    <a:pt x="1514" y="339"/>
                  </a:lnTo>
                  <a:lnTo>
                    <a:pt x="1510" y="341"/>
                  </a:lnTo>
                  <a:lnTo>
                    <a:pt x="1507" y="342"/>
                  </a:lnTo>
                  <a:lnTo>
                    <a:pt x="1503" y="344"/>
                  </a:lnTo>
                  <a:lnTo>
                    <a:pt x="1501" y="346"/>
                  </a:lnTo>
                  <a:lnTo>
                    <a:pt x="1498" y="348"/>
                  </a:lnTo>
                  <a:lnTo>
                    <a:pt x="1496" y="351"/>
                  </a:lnTo>
                  <a:lnTo>
                    <a:pt x="1494" y="358"/>
                  </a:lnTo>
                  <a:lnTo>
                    <a:pt x="1517" y="365"/>
                  </a:lnTo>
                  <a:lnTo>
                    <a:pt x="1522" y="396"/>
                  </a:lnTo>
                  <a:lnTo>
                    <a:pt x="1517" y="396"/>
                  </a:lnTo>
                  <a:lnTo>
                    <a:pt x="1514" y="396"/>
                  </a:lnTo>
                  <a:lnTo>
                    <a:pt x="1510" y="398"/>
                  </a:lnTo>
                  <a:lnTo>
                    <a:pt x="1507" y="400"/>
                  </a:lnTo>
                  <a:lnTo>
                    <a:pt x="1507" y="407"/>
                  </a:lnTo>
                  <a:lnTo>
                    <a:pt x="1515" y="412"/>
                  </a:lnTo>
                  <a:lnTo>
                    <a:pt x="1521" y="419"/>
                  </a:lnTo>
                  <a:lnTo>
                    <a:pt x="1524" y="428"/>
                  </a:lnTo>
                  <a:lnTo>
                    <a:pt x="1526" y="442"/>
                  </a:lnTo>
                  <a:lnTo>
                    <a:pt x="1517" y="442"/>
                  </a:lnTo>
                  <a:lnTo>
                    <a:pt x="1515" y="442"/>
                  </a:lnTo>
                  <a:lnTo>
                    <a:pt x="1510" y="440"/>
                  </a:lnTo>
                  <a:lnTo>
                    <a:pt x="1507" y="442"/>
                  </a:lnTo>
                  <a:lnTo>
                    <a:pt x="1501" y="442"/>
                  </a:lnTo>
                  <a:lnTo>
                    <a:pt x="1498" y="445"/>
                  </a:lnTo>
                  <a:lnTo>
                    <a:pt x="1494" y="449"/>
                  </a:lnTo>
                  <a:lnTo>
                    <a:pt x="1500" y="452"/>
                  </a:lnTo>
                  <a:lnTo>
                    <a:pt x="1503" y="454"/>
                  </a:lnTo>
                  <a:lnTo>
                    <a:pt x="1505" y="456"/>
                  </a:lnTo>
                  <a:lnTo>
                    <a:pt x="1507" y="457"/>
                  </a:lnTo>
                  <a:lnTo>
                    <a:pt x="1508" y="463"/>
                  </a:lnTo>
                  <a:lnTo>
                    <a:pt x="1510" y="468"/>
                  </a:lnTo>
                  <a:lnTo>
                    <a:pt x="1508" y="470"/>
                  </a:lnTo>
                  <a:lnTo>
                    <a:pt x="1508" y="471"/>
                  </a:lnTo>
                  <a:lnTo>
                    <a:pt x="1508" y="471"/>
                  </a:lnTo>
                  <a:lnTo>
                    <a:pt x="1507" y="473"/>
                  </a:lnTo>
                  <a:lnTo>
                    <a:pt x="1507" y="477"/>
                  </a:lnTo>
                  <a:lnTo>
                    <a:pt x="1493" y="477"/>
                  </a:lnTo>
                  <a:lnTo>
                    <a:pt x="1479" y="480"/>
                  </a:lnTo>
                  <a:lnTo>
                    <a:pt x="1468" y="484"/>
                  </a:lnTo>
                  <a:lnTo>
                    <a:pt x="1472" y="484"/>
                  </a:lnTo>
                  <a:lnTo>
                    <a:pt x="1477" y="487"/>
                  </a:lnTo>
                  <a:lnTo>
                    <a:pt x="1481" y="489"/>
                  </a:lnTo>
                  <a:lnTo>
                    <a:pt x="1484" y="489"/>
                  </a:lnTo>
                  <a:lnTo>
                    <a:pt x="1488" y="491"/>
                  </a:lnTo>
                  <a:lnTo>
                    <a:pt x="1491" y="494"/>
                  </a:lnTo>
                  <a:lnTo>
                    <a:pt x="1494" y="499"/>
                  </a:lnTo>
                  <a:lnTo>
                    <a:pt x="1488" y="508"/>
                  </a:lnTo>
                  <a:lnTo>
                    <a:pt x="1484" y="519"/>
                  </a:lnTo>
                  <a:lnTo>
                    <a:pt x="1479" y="531"/>
                  </a:lnTo>
                  <a:lnTo>
                    <a:pt x="1477" y="526"/>
                  </a:lnTo>
                  <a:lnTo>
                    <a:pt x="1474" y="522"/>
                  </a:lnTo>
                  <a:lnTo>
                    <a:pt x="1472" y="520"/>
                  </a:lnTo>
                  <a:lnTo>
                    <a:pt x="1468" y="520"/>
                  </a:lnTo>
                  <a:lnTo>
                    <a:pt x="1463" y="519"/>
                  </a:lnTo>
                  <a:lnTo>
                    <a:pt x="1456" y="519"/>
                  </a:lnTo>
                  <a:lnTo>
                    <a:pt x="1456" y="522"/>
                  </a:lnTo>
                  <a:lnTo>
                    <a:pt x="1460" y="522"/>
                  </a:lnTo>
                  <a:lnTo>
                    <a:pt x="1472" y="534"/>
                  </a:lnTo>
                  <a:lnTo>
                    <a:pt x="1482" y="548"/>
                  </a:lnTo>
                  <a:lnTo>
                    <a:pt x="1488" y="566"/>
                  </a:lnTo>
                  <a:lnTo>
                    <a:pt x="1491" y="587"/>
                  </a:lnTo>
                  <a:lnTo>
                    <a:pt x="1488" y="587"/>
                  </a:lnTo>
                  <a:lnTo>
                    <a:pt x="1488" y="592"/>
                  </a:lnTo>
                  <a:lnTo>
                    <a:pt x="1460" y="595"/>
                  </a:lnTo>
                  <a:lnTo>
                    <a:pt x="1460" y="576"/>
                  </a:lnTo>
                  <a:lnTo>
                    <a:pt x="1456" y="573"/>
                  </a:lnTo>
                  <a:lnTo>
                    <a:pt x="1453" y="571"/>
                  </a:lnTo>
                  <a:lnTo>
                    <a:pt x="1451" y="569"/>
                  </a:lnTo>
                  <a:lnTo>
                    <a:pt x="1446" y="566"/>
                  </a:lnTo>
                  <a:lnTo>
                    <a:pt x="1440" y="564"/>
                  </a:lnTo>
                  <a:lnTo>
                    <a:pt x="1432" y="569"/>
                  </a:lnTo>
                  <a:lnTo>
                    <a:pt x="1421" y="573"/>
                  </a:lnTo>
                  <a:lnTo>
                    <a:pt x="1409" y="574"/>
                  </a:lnTo>
                  <a:lnTo>
                    <a:pt x="1398" y="578"/>
                  </a:lnTo>
                  <a:lnTo>
                    <a:pt x="1392" y="583"/>
                  </a:lnTo>
                  <a:lnTo>
                    <a:pt x="1398" y="583"/>
                  </a:lnTo>
                  <a:lnTo>
                    <a:pt x="1407" y="583"/>
                  </a:lnTo>
                  <a:lnTo>
                    <a:pt x="1421" y="581"/>
                  </a:lnTo>
                  <a:lnTo>
                    <a:pt x="1437" y="580"/>
                  </a:lnTo>
                  <a:lnTo>
                    <a:pt x="1437" y="587"/>
                  </a:lnTo>
                  <a:lnTo>
                    <a:pt x="1402" y="599"/>
                  </a:lnTo>
                  <a:lnTo>
                    <a:pt x="1402" y="602"/>
                  </a:lnTo>
                  <a:lnTo>
                    <a:pt x="1411" y="602"/>
                  </a:lnTo>
                  <a:lnTo>
                    <a:pt x="1416" y="601"/>
                  </a:lnTo>
                  <a:lnTo>
                    <a:pt x="1423" y="599"/>
                  </a:lnTo>
                  <a:lnTo>
                    <a:pt x="1430" y="597"/>
                  </a:lnTo>
                  <a:lnTo>
                    <a:pt x="1437" y="595"/>
                  </a:lnTo>
                  <a:lnTo>
                    <a:pt x="1439" y="604"/>
                  </a:lnTo>
                  <a:lnTo>
                    <a:pt x="1446" y="608"/>
                  </a:lnTo>
                  <a:lnTo>
                    <a:pt x="1453" y="609"/>
                  </a:lnTo>
                  <a:lnTo>
                    <a:pt x="1465" y="608"/>
                  </a:lnTo>
                  <a:lnTo>
                    <a:pt x="1479" y="608"/>
                  </a:lnTo>
                  <a:lnTo>
                    <a:pt x="1479" y="611"/>
                  </a:lnTo>
                  <a:lnTo>
                    <a:pt x="1475" y="611"/>
                  </a:lnTo>
                  <a:lnTo>
                    <a:pt x="1456" y="629"/>
                  </a:lnTo>
                  <a:lnTo>
                    <a:pt x="1435" y="646"/>
                  </a:lnTo>
                  <a:lnTo>
                    <a:pt x="1414" y="660"/>
                  </a:lnTo>
                  <a:lnTo>
                    <a:pt x="1390" y="672"/>
                  </a:lnTo>
                  <a:lnTo>
                    <a:pt x="1364" y="677"/>
                  </a:lnTo>
                  <a:lnTo>
                    <a:pt x="1334" y="676"/>
                  </a:lnTo>
                  <a:lnTo>
                    <a:pt x="1334" y="681"/>
                  </a:lnTo>
                  <a:lnTo>
                    <a:pt x="1334" y="686"/>
                  </a:lnTo>
                  <a:lnTo>
                    <a:pt x="1332" y="690"/>
                  </a:lnTo>
                  <a:lnTo>
                    <a:pt x="1330" y="691"/>
                  </a:lnTo>
                  <a:lnTo>
                    <a:pt x="1329" y="691"/>
                  </a:lnTo>
                  <a:lnTo>
                    <a:pt x="1327" y="693"/>
                  </a:lnTo>
                  <a:lnTo>
                    <a:pt x="1323" y="695"/>
                  </a:lnTo>
                  <a:lnTo>
                    <a:pt x="1320" y="697"/>
                  </a:lnTo>
                  <a:lnTo>
                    <a:pt x="1318" y="698"/>
                  </a:lnTo>
                  <a:lnTo>
                    <a:pt x="1315" y="702"/>
                  </a:lnTo>
                  <a:lnTo>
                    <a:pt x="1311" y="712"/>
                  </a:lnTo>
                  <a:lnTo>
                    <a:pt x="1309" y="725"/>
                  </a:lnTo>
                  <a:lnTo>
                    <a:pt x="1306" y="733"/>
                  </a:lnTo>
                  <a:lnTo>
                    <a:pt x="1297" y="742"/>
                  </a:lnTo>
                  <a:lnTo>
                    <a:pt x="1282" y="752"/>
                  </a:lnTo>
                  <a:lnTo>
                    <a:pt x="1262" y="761"/>
                  </a:lnTo>
                  <a:lnTo>
                    <a:pt x="1245" y="768"/>
                  </a:lnTo>
                  <a:lnTo>
                    <a:pt x="1229" y="772"/>
                  </a:lnTo>
                  <a:lnTo>
                    <a:pt x="1229" y="768"/>
                  </a:lnTo>
                  <a:lnTo>
                    <a:pt x="1229" y="765"/>
                  </a:lnTo>
                  <a:lnTo>
                    <a:pt x="1227" y="765"/>
                  </a:lnTo>
                  <a:lnTo>
                    <a:pt x="1227" y="763"/>
                  </a:lnTo>
                  <a:lnTo>
                    <a:pt x="1226" y="761"/>
                  </a:lnTo>
                  <a:lnTo>
                    <a:pt x="1224" y="775"/>
                  </a:lnTo>
                  <a:lnTo>
                    <a:pt x="1219" y="787"/>
                  </a:lnTo>
                  <a:lnTo>
                    <a:pt x="1215" y="798"/>
                  </a:lnTo>
                  <a:lnTo>
                    <a:pt x="1210" y="808"/>
                  </a:lnTo>
                  <a:lnTo>
                    <a:pt x="1206" y="822"/>
                  </a:lnTo>
                  <a:lnTo>
                    <a:pt x="1210" y="824"/>
                  </a:lnTo>
                  <a:lnTo>
                    <a:pt x="1210" y="826"/>
                  </a:lnTo>
                  <a:lnTo>
                    <a:pt x="1212" y="826"/>
                  </a:lnTo>
                  <a:lnTo>
                    <a:pt x="1212" y="826"/>
                  </a:lnTo>
                  <a:lnTo>
                    <a:pt x="1212" y="828"/>
                  </a:lnTo>
                  <a:lnTo>
                    <a:pt x="1210" y="829"/>
                  </a:lnTo>
                  <a:lnTo>
                    <a:pt x="1206" y="833"/>
                  </a:lnTo>
                  <a:lnTo>
                    <a:pt x="1203" y="835"/>
                  </a:lnTo>
                  <a:lnTo>
                    <a:pt x="1200" y="838"/>
                  </a:lnTo>
                  <a:lnTo>
                    <a:pt x="1196" y="840"/>
                  </a:lnTo>
                  <a:lnTo>
                    <a:pt x="1194" y="843"/>
                  </a:lnTo>
                  <a:lnTo>
                    <a:pt x="1191" y="848"/>
                  </a:lnTo>
                  <a:lnTo>
                    <a:pt x="1184" y="868"/>
                  </a:lnTo>
                  <a:lnTo>
                    <a:pt x="1179" y="889"/>
                  </a:lnTo>
                  <a:lnTo>
                    <a:pt x="1177" y="913"/>
                  </a:lnTo>
                  <a:lnTo>
                    <a:pt x="1173" y="936"/>
                  </a:lnTo>
                  <a:lnTo>
                    <a:pt x="1168" y="957"/>
                  </a:lnTo>
                  <a:lnTo>
                    <a:pt x="1165" y="955"/>
                  </a:lnTo>
                  <a:lnTo>
                    <a:pt x="1165" y="955"/>
                  </a:lnTo>
                  <a:lnTo>
                    <a:pt x="1163" y="955"/>
                  </a:lnTo>
                  <a:lnTo>
                    <a:pt x="1163" y="953"/>
                  </a:lnTo>
                  <a:lnTo>
                    <a:pt x="1161" y="953"/>
                  </a:lnTo>
                  <a:lnTo>
                    <a:pt x="1156" y="950"/>
                  </a:lnTo>
                  <a:lnTo>
                    <a:pt x="1147" y="943"/>
                  </a:lnTo>
                  <a:lnTo>
                    <a:pt x="1133" y="934"/>
                  </a:lnTo>
                  <a:lnTo>
                    <a:pt x="1117" y="925"/>
                  </a:lnTo>
                  <a:lnTo>
                    <a:pt x="1102" y="915"/>
                  </a:lnTo>
                  <a:lnTo>
                    <a:pt x="1090" y="906"/>
                  </a:lnTo>
                  <a:lnTo>
                    <a:pt x="1079" y="901"/>
                  </a:lnTo>
                  <a:lnTo>
                    <a:pt x="1076" y="899"/>
                  </a:lnTo>
                  <a:lnTo>
                    <a:pt x="1072" y="861"/>
                  </a:lnTo>
                  <a:lnTo>
                    <a:pt x="1070" y="857"/>
                  </a:lnTo>
                  <a:lnTo>
                    <a:pt x="1065" y="854"/>
                  </a:lnTo>
                  <a:lnTo>
                    <a:pt x="1062" y="852"/>
                  </a:lnTo>
                  <a:lnTo>
                    <a:pt x="1056" y="848"/>
                  </a:lnTo>
                  <a:lnTo>
                    <a:pt x="1053" y="845"/>
                  </a:lnTo>
                  <a:lnTo>
                    <a:pt x="1056" y="843"/>
                  </a:lnTo>
                  <a:lnTo>
                    <a:pt x="1056" y="841"/>
                  </a:lnTo>
                  <a:lnTo>
                    <a:pt x="1058" y="840"/>
                  </a:lnTo>
                  <a:lnTo>
                    <a:pt x="1058" y="840"/>
                  </a:lnTo>
                  <a:lnTo>
                    <a:pt x="1060" y="836"/>
                  </a:lnTo>
                  <a:lnTo>
                    <a:pt x="1062" y="833"/>
                  </a:lnTo>
                  <a:lnTo>
                    <a:pt x="1053" y="833"/>
                  </a:lnTo>
                  <a:lnTo>
                    <a:pt x="1048" y="833"/>
                  </a:lnTo>
                  <a:lnTo>
                    <a:pt x="1044" y="833"/>
                  </a:lnTo>
                  <a:lnTo>
                    <a:pt x="1042" y="831"/>
                  </a:lnTo>
                  <a:lnTo>
                    <a:pt x="1041" y="828"/>
                  </a:lnTo>
                  <a:lnTo>
                    <a:pt x="1037" y="822"/>
                  </a:lnTo>
                  <a:lnTo>
                    <a:pt x="1035" y="819"/>
                  </a:lnTo>
                  <a:lnTo>
                    <a:pt x="1035" y="815"/>
                  </a:lnTo>
                  <a:lnTo>
                    <a:pt x="1035" y="814"/>
                  </a:lnTo>
                  <a:lnTo>
                    <a:pt x="1035" y="810"/>
                  </a:lnTo>
                  <a:lnTo>
                    <a:pt x="1037" y="807"/>
                  </a:lnTo>
                  <a:lnTo>
                    <a:pt x="1037" y="803"/>
                  </a:lnTo>
                  <a:lnTo>
                    <a:pt x="1027" y="803"/>
                  </a:lnTo>
                  <a:lnTo>
                    <a:pt x="1027" y="798"/>
                  </a:lnTo>
                  <a:lnTo>
                    <a:pt x="1028" y="793"/>
                  </a:lnTo>
                  <a:lnTo>
                    <a:pt x="1030" y="791"/>
                  </a:lnTo>
                  <a:lnTo>
                    <a:pt x="1030" y="787"/>
                  </a:lnTo>
                  <a:lnTo>
                    <a:pt x="1032" y="784"/>
                  </a:lnTo>
                  <a:lnTo>
                    <a:pt x="1034" y="779"/>
                  </a:lnTo>
                  <a:lnTo>
                    <a:pt x="1028" y="779"/>
                  </a:lnTo>
                  <a:lnTo>
                    <a:pt x="1023" y="779"/>
                  </a:lnTo>
                  <a:lnTo>
                    <a:pt x="1020" y="777"/>
                  </a:lnTo>
                  <a:lnTo>
                    <a:pt x="1014" y="775"/>
                  </a:lnTo>
                  <a:lnTo>
                    <a:pt x="1013" y="749"/>
                  </a:lnTo>
                  <a:lnTo>
                    <a:pt x="1011" y="725"/>
                  </a:lnTo>
                  <a:lnTo>
                    <a:pt x="1011" y="702"/>
                  </a:lnTo>
                  <a:lnTo>
                    <a:pt x="1018" y="679"/>
                  </a:lnTo>
                  <a:lnTo>
                    <a:pt x="1025" y="669"/>
                  </a:lnTo>
                  <a:lnTo>
                    <a:pt x="1034" y="662"/>
                  </a:lnTo>
                  <a:lnTo>
                    <a:pt x="1041" y="656"/>
                  </a:lnTo>
                  <a:lnTo>
                    <a:pt x="1046" y="648"/>
                  </a:lnTo>
                  <a:lnTo>
                    <a:pt x="1051" y="637"/>
                  </a:lnTo>
                  <a:lnTo>
                    <a:pt x="1053" y="618"/>
                  </a:lnTo>
                  <a:lnTo>
                    <a:pt x="1049" y="618"/>
                  </a:lnTo>
                  <a:lnTo>
                    <a:pt x="1046" y="622"/>
                  </a:lnTo>
                  <a:lnTo>
                    <a:pt x="1042" y="623"/>
                  </a:lnTo>
                  <a:lnTo>
                    <a:pt x="1041" y="623"/>
                  </a:lnTo>
                  <a:lnTo>
                    <a:pt x="1037" y="623"/>
                  </a:lnTo>
                  <a:lnTo>
                    <a:pt x="1034" y="622"/>
                  </a:lnTo>
                  <a:lnTo>
                    <a:pt x="1020" y="618"/>
                  </a:lnTo>
                  <a:lnTo>
                    <a:pt x="1009" y="611"/>
                  </a:lnTo>
                  <a:lnTo>
                    <a:pt x="1002" y="601"/>
                  </a:lnTo>
                  <a:lnTo>
                    <a:pt x="999" y="583"/>
                  </a:lnTo>
                  <a:lnTo>
                    <a:pt x="1004" y="583"/>
                  </a:lnTo>
                  <a:lnTo>
                    <a:pt x="1004" y="580"/>
                  </a:lnTo>
                  <a:lnTo>
                    <a:pt x="1013" y="585"/>
                  </a:lnTo>
                  <a:lnTo>
                    <a:pt x="1023" y="592"/>
                  </a:lnTo>
                  <a:lnTo>
                    <a:pt x="1032" y="595"/>
                  </a:lnTo>
                  <a:lnTo>
                    <a:pt x="1042" y="595"/>
                  </a:lnTo>
                  <a:lnTo>
                    <a:pt x="1042" y="594"/>
                  </a:lnTo>
                  <a:lnTo>
                    <a:pt x="1044" y="592"/>
                  </a:lnTo>
                  <a:lnTo>
                    <a:pt x="1044" y="592"/>
                  </a:lnTo>
                  <a:lnTo>
                    <a:pt x="1044" y="590"/>
                  </a:lnTo>
                  <a:lnTo>
                    <a:pt x="1046" y="587"/>
                  </a:lnTo>
                  <a:lnTo>
                    <a:pt x="1027" y="573"/>
                  </a:lnTo>
                  <a:lnTo>
                    <a:pt x="1011" y="553"/>
                  </a:lnTo>
                  <a:lnTo>
                    <a:pt x="1006" y="555"/>
                  </a:lnTo>
                  <a:lnTo>
                    <a:pt x="1002" y="557"/>
                  </a:lnTo>
                  <a:lnTo>
                    <a:pt x="997" y="559"/>
                  </a:lnTo>
                  <a:lnTo>
                    <a:pt x="992" y="560"/>
                  </a:lnTo>
                  <a:lnTo>
                    <a:pt x="988" y="557"/>
                  </a:lnTo>
                  <a:lnTo>
                    <a:pt x="987" y="555"/>
                  </a:lnTo>
                  <a:lnTo>
                    <a:pt x="985" y="552"/>
                  </a:lnTo>
                  <a:lnTo>
                    <a:pt x="983" y="550"/>
                  </a:lnTo>
                  <a:lnTo>
                    <a:pt x="980" y="545"/>
                  </a:lnTo>
                  <a:lnTo>
                    <a:pt x="990" y="534"/>
                  </a:lnTo>
                  <a:lnTo>
                    <a:pt x="992" y="519"/>
                  </a:lnTo>
                  <a:lnTo>
                    <a:pt x="990" y="499"/>
                  </a:lnTo>
                  <a:lnTo>
                    <a:pt x="985" y="478"/>
                  </a:lnTo>
                  <a:lnTo>
                    <a:pt x="976" y="456"/>
                  </a:lnTo>
                  <a:lnTo>
                    <a:pt x="966" y="435"/>
                  </a:lnTo>
                  <a:lnTo>
                    <a:pt x="953" y="416"/>
                  </a:lnTo>
                  <a:lnTo>
                    <a:pt x="943" y="398"/>
                  </a:lnTo>
                  <a:lnTo>
                    <a:pt x="934" y="384"/>
                  </a:lnTo>
                  <a:lnTo>
                    <a:pt x="913" y="370"/>
                  </a:lnTo>
                  <a:lnTo>
                    <a:pt x="889" y="365"/>
                  </a:lnTo>
                  <a:lnTo>
                    <a:pt x="864" y="365"/>
                  </a:lnTo>
                  <a:lnTo>
                    <a:pt x="836" y="365"/>
                  </a:lnTo>
                  <a:lnTo>
                    <a:pt x="809" y="367"/>
                  </a:lnTo>
                  <a:lnTo>
                    <a:pt x="781" y="365"/>
                  </a:lnTo>
                  <a:lnTo>
                    <a:pt x="781" y="360"/>
                  </a:lnTo>
                  <a:lnTo>
                    <a:pt x="781" y="356"/>
                  </a:lnTo>
                  <a:lnTo>
                    <a:pt x="782" y="355"/>
                  </a:lnTo>
                  <a:lnTo>
                    <a:pt x="782" y="353"/>
                  </a:lnTo>
                  <a:lnTo>
                    <a:pt x="782" y="351"/>
                  </a:lnTo>
                  <a:lnTo>
                    <a:pt x="781" y="349"/>
                  </a:lnTo>
                  <a:lnTo>
                    <a:pt x="770" y="344"/>
                  </a:lnTo>
                  <a:lnTo>
                    <a:pt x="760" y="341"/>
                  </a:lnTo>
                  <a:lnTo>
                    <a:pt x="749" y="334"/>
                  </a:lnTo>
                  <a:lnTo>
                    <a:pt x="758" y="334"/>
                  </a:lnTo>
                  <a:lnTo>
                    <a:pt x="768" y="330"/>
                  </a:lnTo>
                  <a:lnTo>
                    <a:pt x="782" y="327"/>
                  </a:lnTo>
                  <a:lnTo>
                    <a:pt x="798" y="325"/>
                  </a:lnTo>
                  <a:lnTo>
                    <a:pt x="810" y="321"/>
                  </a:lnTo>
                  <a:lnTo>
                    <a:pt x="819" y="314"/>
                  </a:lnTo>
                  <a:lnTo>
                    <a:pt x="777" y="314"/>
                  </a:lnTo>
                  <a:lnTo>
                    <a:pt x="767" y="311"/>
                  </a:lnTo>
                  <a:lnTo>
                    <a:pt x="758" y="311"/>
                  </a:lnTo>
                  <a:lnTo>
                    <a:pt x="747" y="309"/>
                  </a:lnTo>
                  <a:lnTo>
                    <a:pt x="739" y="307"/>
                  </a:lnTo>
                  <a:lnTo>
                    <a:pt x="730" y="304"/>
                  </a:lnTo>
                  <a:lnTo>
                    <a:pt x="725" y="295"/>
                  </a:lnTo>
                  <a:lnTo>
                    <a:pt x="723" y="281"/>
                  </a:lnTo>
                  <a:lnTo>
                    <a:pt x="744" y="278"/>
                  </a:lnTo>
                  <a:lnTo>
                    <a:pt x="763" y="271"/>
                  </a:lnTo>
                  <a:lnTo>
                    <a:pt x="779" y="264"/>
                  </a:lnTo>
                  <a:lnTo>
                    <a:pt x="796" y="257"/>
                  </a:lnTo>
                  <a:lnTo>
                    <a:pt x="831" y="257"/>
                  </a:lnTo>
                  <a:lnTo>
                    <a:pt x="845" y="211"/>
                  </a:lnTo>
                  <a:lnTo>
                    <a:pt x="812" y="211"/>
                  </a:lnTo>
                  <a:lnTo>
                    <a:pt x="803" y="199"/>
                  </a:lnTo>
                  <a:lnTo>
                    <a:pt x="814" y="192"/>
                  </a:lnTo>
                  <a:lnTo>
                    <a:pt x="822" y="185"/>
                  </a:lnTo>
                  <a:lnTo>
                    <a:pt x="833" y="180"/>
                  </a:lnTo>
                  <a:lnTo>
                    <a:pt x="845" y="176"/>
                  </a:lnTo>
                  <a:lnTo>
                    <a:pt x="845" y="164"/>
                  </a:lnTo>
                  <a:lnTo>
                    <a:pt x="859" y="157"/>
                  </a:lnTo>
                  <a:lnTo>
                    <a:pt x="866" y="149"/>
                  </a:lnTo>
                  <a:lnTo>
                    <a:pt x="873" y="138"/>
                  </a:lnTo>
                  <a:lnTo>
                    <a:pt x="884" y="131"/>
                  </a:lnTo>
                  <a:lnTo>
                    <a:pt x="896" y="126"/>
                  </a:lnTo>
                  <a:lnTo>
                    <a:pt x="906" y="126"/>
                  </a:lnTo>
                  <a:lnTo>
                    <a:pt x="915" y="129"/>
                  </a:lnTo>
                  <a:lnTo>
                    <a:pt x="927" y="128"/>
                  </a:lnTo>
                  <a:lnTo>
                    <a:pt x="918" y="124"/>
                  </a:lnTo>
                  <a:lnTo>
                    <a:pt x="913" y="122"/>
                  </a:lnTo>
                  <a:lnTo>
                    <a:pt x="908" y="121"/>
                  </a:lnTo>
                  <a:lnTo>
                    <a:pt x="903" y="115"/>
                  </a:lnTo>
                  <a:lnTo>
                    <a:pt x="920" y="112"/>
                  </a:lnTo>
                  <a:lnTo>
                    <a:pt x="936" y="107"/>
                  </a:lnTo>
                  <a:lnTo>
                    <a:pt x="950" y="103"/>
                  </a:lnTo>
                  <a:lnTo>
                    <a:pt x="966" y="100"/>
                  </a:lnTo>
                  <a:lnTo>
                    <a:pt x="967" y="107"/>
                  </a:lnTo>
                  <a:lnTo>
                    <a:pt x="969" y="110"/>
                  </a:lnTo>
                  <a:lnTo>
                    <a:pt x="971" y="115"/>
                  </a:lnTo>
                  <a:lnTo>
                    <a:pt x="973" y="119"/>
                  </a:lnTo>
                  <a:lnTo>
                    <a:pt x="978" y="121"/>
                  </a:lnTo>
                  <a:lnTo>
                    <a:pt x="985" y="122"/>
                  </a:lnTo>
                  <a:lnTo>
                    <a:pt x="985" y="117"/>
                  </a:lnTo>
                  <a:lnTo>
                    <a:pt x="988" y="112"/>
                  </a:lnTo>
                  <a:lnTo>
                    <a:pt x="990" y="105"/>
                  </a:lnTo>
                  <a:lnTo>
                    <a:pt x="992" y="100"/>
                  </a:lnTo>
                  <a:lnTo>
                    <a:pt x="995" y="105"/>
                  </a:lnTo>
                  <a:lnTo>
                    <a:pt x="1001" y="110"/>
                  </a:lnTo>
                  <a:lnTo>
                    <a:pt x="1004" y="114"/>
                  </a:lnTo>
                  <a:lnTo>
                    <a:pt x="1011" y="117"/>
                  </a:lnTo>
                  <a:lnTo>
                    <a:pt x="1018" y="119"/>
                  </a:lnTo>
                  <a:lnTo>
                    <a:pt x="1014" y="96"/>
                  </a:lnTo>
                  <a:lnTo>
                    <a:pt x="1027" y="93"/>
                  </a:lnTo>
                  <a:lnTo>
                    <a:pt x="1037" y="89"/>
                  </a:lnTo>
                  <a:lnTo>
                    <a:pt x="1053" y="93"/>
                  </a:lnTo>
                  <a:lnTo>
                    <a:pt x="1070" y="100"/>
                  </a:lnTo>
                  <a:lnTo>
                    <a:pt x="1088" y="110"/>
                  </a:lnTo>
                  <a:lnTo>
                    <a:pt x="1107" y="119"/>
                  </a:lnTo>
                  <a:lnTo>
                    <a:pt x="1123" y="126"/>
                  </a:lnTo>
                  <a:lnTo>
                    <a:pt x="1138" y="131"/>
                  </a:lnTo>
                  <a:lnTo>
                    <a:pt x="1138" y="128"/>
                  </a:lnTo>
                  <a:lnTo>
                    <a:pt x="1128" y="119"/>
                  </a:lnTo>
                  <a:lnTo>
                    <a:pt x="1121" y="112"/>
                  </a:lnTo>
                  <a:lnTo>
                    <a:pt x="1117" y="103"/>
                  </a:lnTo>
                  <a:lnTo>
                    <a:pt x="1123" y="93"/>
                  </a:lnTo>
                  <a:lnTo>
                    <a:pt x="1119" y="89"/>
                  </a:lnTo>
                  <a:lnTo>
                    <a:pt x="1114" y="84"/>
                  </a:lnTo>
                  <a:lnTo>
                    <a:pt x="1109" y="80"/>
                  </a:lnTo>
                  <a:lnTo>
                    <a:pt x="1104" y="77"/>
                  </a:lnTo>
                  <a:lnTo>
                    <a:pt x="1100" y="73"/>
                  </a:lnTo>
                  <a:lnTo>
                    <a:pt x="1104" y="65"/>
                  </a:lnTo>
                  <a:lnTo>
                    <a:pt x="1114" y="68"/>
                  </a:lnTo>
                  <a:lnTo>
                    <a:pt x="1128" y="70"/>
                  </a:lnTo>
                  <a:lnTo>
                    <a:pt x="1140" y="68"/>
                  </a:lnTo>
                  <a:lnTo>
                    <a:pt x="1149" y="61"/>
                  </a:lnTo>
                  <a:lnTo>
                    <a:pt x="1107" y="61"/>
                  </a:lnTo>
                  <a:lnTo>
                    <a:pt x="1107" y="58"/>
                  </a:lnTo>
                  <a:lnTo>
                    <a:pt x="1104" y="58"/>
                  </a:lnTo>
                  <a:lnTo>
                    <a:pt x="1104" y="54"/>
                  </a:lnTo>
                  <a:lnTo>
                    <a:pt x="1109" y="51"/>
                  </a:lnTo>
                  <a:lnTo>
                    <a:pt x="1114" y="47"/>
                  </a:lnTo>
                  <a:lnTo>
                    <a:pt x="1119" y="44"/>
                  </a:lnTo>
                  <a:lnTo>
                    <a:pt x="1124" y="40"/>
                  </a:lnTo>
                  <a:lnTo>
                    <a:pt x="1130" y="39"/>
                  </a:lnTo>
                  <a:lnTo>
                    <a:pt x="1152" y="42"/>
                  </a:lnTo>
                  <a:lnTo>
                    <a:pt x="1158" y="26"/>
                  </a:lnTo>
                  <a:lnTo>
                    <a:pt x="1184" y="30"/>
                  </a:lnTo>
                  <a:lnTo>
                    <a:pt x="1186" y="30"/>
                  </a:lnTo>
                  <a:lnTo>
                    <a:pt x="1187" y="26"/>
                  </a:lnTo>
                  <a:lnTo>
                    <a:pt x="1189" y="25"/>
                  </a:lnTo>
                  <a:lnTo>
                    <a:pt x="1191" y="21"/>
                  </a:lnTo>
                  <a:lnTo>
                    <a:pt x="1196" y="19"/>
                  </a:lnTo>
                  <a:lnTo>
                    <a:pt x="1200" y="25"/>
                  </a:lnTo>
                  <a:lnTo>
                    <a:pt x="1205" y="30"/>
                  </a:lnTo>
                  <a:lnTo>
                    <a:pt x="1210" y="35"/>
                  </a:lnTo>
                  <a:lnTo>
                    <a:pt x="1210" y="26"/>
                  </a:lnTo>
                  <a:lnTo>
                    <a:pt x="1212" y="25"/>
                  </a:lnTo>
                  <a:lnTo>
                    <a:pt x="1212" y="23"/>
                  </a:lnTo>
                  <a:lnTo>
                    <a:pt x="1212" y="21"/>
                  </a:lnTo>
                  <a:lnTo>
                    <a:pt x="1212" y="19"/>
                  </a:lnTo>
                  <a:lnTo>
                    <a:pt x="1213" y="16"/>
                  </a:lnTo>
                  <a:lnTo>
                    <a:pt x="1215" y="14"/>
                  </a:lnTo>
                  <a:lnTo>
                    <a:pt x="1219" y="12"/>
                  </a:lnTo>
                  <a:lnTo>
                    <a:pt x="1236" y="4"/>
                  </a:lnTo>
                  <a:lnTo>
                    <a:pt x="1259" y="0"/>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endParaRPr lang="ko-KR" altLang="en-US" sz="4800"/>
            </a:p>
          </p:txBody>
        </p:sp>
        <p:sp>
          <p:nvSpPr>
            <p:cNvPr id="82" name="Freeform 15">
              <a:extLst>
                <a:ext uri="{FF2B5EF4-FFF2-40B4-BE49-F238E27FC236}">
                  <a16:creationId xmlns:a16="http://schemas.microsoft.com/office/drawing/2014/main" id="{84265157-1956-4C16-9647-B5BDD86162BC}"/>
                </a:ext>
              </a:extLst>
            </p:cNvPr>
            <p:cNvSpPr>
              <a:spLocks noEditPoints="1"/>
            </p:cNvSpPr>
            <p:nvPr/>
          </p:nvSpPr>
          <p:spPr bwMode="auto">
            <a:xfrm>
              <a:off x="3975894" y="1550987"/>
              <a:ext cx="4530725" cy="3509963"/>
            </a:xfrm>
            <a:custGeom>
              <a:avLst/>
              <a:gdLst>
                <a:gd name="T0" fmla="*/ 1971 w 2854"/>
                <a:gd name="T1" fmla="*/ 1813 h 2211"/>
                <a:gd name="T2" fmla="*/ 1855 w 2854"/>
                <a:gd name="T3" fmla="*/ 1811 h 2211"/>
                <a:gd name="T4" fmla="*/ 1992 w 2854"/>
                <a:gd name="T5" fmla="*/ 1742 h 2211"/>
                <a:gd name="T6" fmla="*/ 2278 w 2854"/>
                <a:gd name="T7" fmla="*/ 1785 h 2211"/>
                <a:gd name="T8" fmla="*/ 2068 w 2854"/>
                <a:gd name="T9" fmla="*/ 1731 h 2211"/>
                <a:gd name="T10" fmla="*/ 1906 w 2854"/>
                <a:gd name="T11" fmla="*/ 1752 h 2211"/>
                <a:gd name="T12" fmla="*/ 1637 w 2854"/>
                <a:gd name="T13" fmla="*/ 1670 h 2211"/>
                <a:gd name="T14" fmla="*/ 1840 w 2854"/>
                <a:gd name="T15" fmla="*/ 1602 h 2211"/>
                <a:gd name="T16" fmla="*/ 1824 w 2854"/>
                <a:gd name="T17" fmla="*/ 1628 h 2211"/>
                <a:gd name="T18" fmla="*/ 1965 w 2854"/>
                <a:gd name="T19" fmla="*/ 1604 h 2211"/>
                <a:gd name="T20" fmla="*/ 1918 w 2854"/>
                <a:gd name="T21" fmla="*/ 1466 h 2211"/>
                <a:gd name="T22" fmla="*/ 1920 w 2854"/>
                <a:gd name="T23" fmla="*/ 1534 h 2211"/>
                <a:gd name="T24" fmla="*/ 2030 w 2854"/>
                <a:gd name="T25" fmla="*/ 1272 h 2211"/>
                <a:gd name="T26" fmla="*/ 274 w 2854"/>
                <a:gd name="T27" fmla="*/ 1106 h 2211"/>
                <a:gd name="T28" fmla="*/ 2229 w 2854"/>
                <a:gd name="T29" fmla="*/ 1024 h 2211"/>
                <a:gd name="T30" fmla="*/ 2054 w 2854"/>
                <a:gd name="T31" fmla="*/ 1218 h 2211"/>
                <a:gd name="T32" fmla="*/ 2177 w 2854"/>
                <a:gd name="T33" fmla="*/ 1043 h 2211"/>
                <a:gd name="T34" fmla="*/ 408 w 2854"/>
                <a:gd name="T35" fmla="*/ 1136 h 2211"/>
                <a:gd name="T36" fmla="*/ 230 w 2854"/>
                <a:gd name="T37" fmla="*/ 1145 h 2211"/>
                <a:gd name="T38" fmla="*/ 539 w 2854"/>
                <a:gd name="T39" fmla="*/ 1225 h 2211"/>
                <a:gd name="T40" fmla="*/ 600 w 2854"/>
                <a:gd name="T41" fmla="*/ 1111 h 2211"/>
                <a:gd name="T42" fmla="*/ 503 w 2854"/>
                <a:gd name="T43" fmla="*/ 1103 h 2211"/>
                <a:gd name="T44" fmla="*/ 721 w 2854"/>
                <a:gd name="T45" fmla="*/ 1017 h 2211"/>
                <a:gd name="T46" fmla="*/ 965 w 2854"/>
                <a:gd name="T47" fmla="*/ 1080 h 2211"/>
                <a:gd name="T48" fmla="*/ 2211 w 2854"/>
                <a:gd name="T49" fmla="*/ 958 h 2211"/>
                <a:gd name="T50" fmla="*/ 400 w 2854"/>
                <a:gd name="T51" fmla="*/ 801 h 2211"/>
                <a:gd name="T52" fmla="*/ 201 w 2854"/>
                <a:gd name="T53" fmla="*/ 699 h 2211"/>
                <a:gd name="T54" fmla="*/ 199 w 2854"/>
                <a:gd name="T55" fmla="*/ 811 h 2211"/>
                <a:gd name="T56" fmla="*/ 860 w 2854"/>
                <a:gd name="T57" fmla="*/ 371 h 2211"/>
                <a:gd name="T58" fmla="*/ 2278 w 2854"/>
                <a:gd name="T59" fmla="*/ 120 h 2211"/>
                <a:gd name="T60" fmla="*/ 1199 w 2854"/>
                <a:gd name="T61" fmla="*/ 54 h 2211"/>
                <a:gd name="T62" fmla="*/ 998 w 2854"/>
                <a:gd name="T63" fmla="*/ 165 h 2211"/>
                <a:gd name="T64" fmla="*/ 1805 w 2854"/>
                <a:gd name="T65" fmla="*/ 117 h 2211"/>
                <a:gd name="T66" fmla="*/ 1929 w 2854"/>
                <a:gd name="T67" fmla="*/ 206 h 2211"/>
                <a:gd name="T68" fmla="*/ 2140 w 2854"/>
                <a:gd name="T69" fmla="*/ 286 h 2211"/>
                <a:gd name="T70" fmla="*/ 2576 w 2854"/>
                <a:gd name="T71" fmla="*/ 378 h 2211"/>
                <a:gd name="T72" fmla="*/ 2815 w 2854"/>
                <a:gd name="T73" fmla="*/ 537 h 2211"/>
                <a:gd name="T74" fmla="*/ 2637 w 2854"/>
                <a:gd name="T75" fmla="*/ 621 h 2211"/>
                <a:gd name="T76" fmla="*/ 2390 w 2854"/>
                <a:gd name="T77" fmla="*/ 886 h 2211"/>
                <a:gd name="T78" fmla="*/ 2421 w 2854"/>
                <a:gd name="T79" fmla="*/ 624 h 2211"/>
                <a:gd name="T80" fmla="*/ 2175 w 2854"/>
                <a:gd name="T81" fmla="*/ 830 h 2211"/>
                <a:gd name="T82" fmla="*/ 1974 w 2854"/>
                <a:gd name="T83" fmla="*/ 1141 h 2211"/>
                <a:gd name="T84" fmla="*/ 1916 w 2854"/>
                <a:gd name="T85" fmla="*/ 1277 h 2211"/>
                <a:gd name="T86" fmla="*/ 1737 w 2854"/>
                <a:gd name="T87" fmla="*/ 1488 h 2211"/>
                <a:gd name="T88" fmla="*/ 1539 w 2854"/>
                <a:gd name="T89" fmla="*/ 1480 h 2211"/>
                <a:gd name="T90" fmla="*/ 1222 w 2854"/>
                <a:gd name="T91" fmla="*/ 1406 h 2211"/>
                <a:gd name="T92" fmla="*/ 969 w 2854"/>
                <a:gd name="T93" fmla="*/ 1356 h 2211"/>
                <a:gd name="T94" fmla="*/ 710 w 2854"/>
                <a:gd name="T95" fmla="*/ 1300 h 2211"/>
                <a:gd name="T96" fmla="*/ 876 w 2854"/>
                <a:gd name="T97" fmla="*/ 1659 h 2211"/>
                <a:gd name="T98" fmla="*/ 475 w 2854"/>
                <a:gd name="T99" fmla="*/ 2133 h 2211"/>
                <a:gd name="T100" fmla="*/ 335 w 2854"/>
                <a:gd name="T101" fmla="*/ 1651 h 2211"/>
                <a:gd name="T102" fmla="*/ 92 w 2854"/>
                <a:gd name="T103" fmla="*/ 1263 h 2211"/>
                <a:gd name="T104" fmla="*/ 199 w 2854"/>
                <a:gd name="T105" fmla="*/ 960 h 2211"/>
                <a:gd name="T106" fmla="*/ 384 w 2854"/>
                <a:gd name="T107" fmla="*/ 733 h 2211"/>
                <a:gd name="T108" fmla="*/ 578 w 2854"/>
                <a:gd name="T109" fmla="*/ 679 h 2211"/>
                <a:gd name="T110" fmla="*/ 497 w 2854"/>
                <a:gd name="T111" fmla="*/ 693 h 2211"/>
                <a:gd name="T112" fmla="*/ 386 w 2854"/>
                <a:gd name="T113" fmla="*/ 539 h 2211"/>
                <a:gd name="T114" fmla="*/ 662 w 2854"/>
                <a:gd name="T115" fmla="*/ 352 h 2211"/>
                <a:gd name="T116" fmla="*/ 780 w 2854"/>
                <a:gd name="T117" fmla="*/ 499 h 2211"/>
                <a:gd name="T118" fmla="*/ 967 w 2854"/>
                <a:gd name="T119" fmla="*/ 389 h 2211"/>
                <a:gd name="T120" fmla="*/ 1182 w 2854"/>
                <a:gd name="T121" fmla="*/ 399 h 2211"/>
                <a:gd name="T122" fmla="*/ 1218 w 2854"/>
                <a:gd name="T123" fmla="*/ 469 h 2211"/>
                <a:gd name="T124" fmla="*/ 1402 w 2854"/>
                <a:gd name="T125" fmla="*/ 188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54" h="2211">
                  <a:moveTo>
                    <a:pt x="915" y="1897"/>
                  </a:moveTo>
                  <a:lnTo>
                    <a:pt x="915" y="1904"/>
                  </a:lnTo>
                  <a:lnTo>
                    <a:pt x="923" y="1923"/>
                  </a:lnTo>
                  <a:lnTo>
                    <a:pt x="923" y="1944"/>
                  </a:lnTo>
                  <a:lnTo>
                    <a:pt x="918" y="1963"/>
                  </a:lnTo>
                  <a:lnTo>
                    <a:pt x="909" y="1982"/>
                  </a:lnTo>
                  <a:lnTo>
                    <a:pt x="899" y="2000"/>
                  </a:lnTo>
                  <a:lnTo>
                    <a:pt x="890" y="2017"/>
                  </a:lnTo>
                  <a:lnTo>
                    <a:pt x="883" y="2031"/>
                  </a:lnTo>
                  <a:lnTo>
                    <a:pt x="880" y="2049"/>
                  </a:lnTo>
                  <a:lnTo>
                    <a:pt x="878" y="2064"/>
                  </a:lnTo>
                  <a:lnTo>
                    <a:pt x="876" y="2077"/>
                  </a:lnTo>
                  <a:lnTo>
                    <a:pt x="869" y="2087"/>
                  </a:lnTo>
                  <a:lnTo>
                    <a:pt x="857" y="2096"/>
                  </a:lnTo>
                  <a:lnTo>
                    <a:pt x="857" y="2092"/>
                  </a:lnTo>
                  <a:lnTo>
                    <a:pt x="850" y="2091"/>
                  </a:lnTo>
                  <a:lnTo>
                    <a:pt x="845" y="2089"/>
                  </a:lnTo>
                  <a:lnTo>
                    <a:pt x="840" y="2085"/>
                  </a:lnTo>
                  <a:lnTo>
                    <a:pt x="836" y="2080"/>
                  </a:lnTo>
                  <a:lnTo>
                    <a:pt x="834" y="2073"/>
                  </a:lnTo>
                  <a:lnTo>
                    <a:pt x="827" y="2059"/>
                  </a:lnTo>
                  <a:lnTo>
                    <a:pt x="826" y="2045"/>
                  </a:lnTo>
                  <a:lnTo>
                    <a:pt x="831" y="2033"/>
                  </a:lnTo>
                  <a:lnTo>
                    <a:pt x="836" y="2019"/>
                  </a:lnTo>
                  <a:lnTo>
                    <a:pt x="841" y="2005"/>
                  </a:lnTo>
                  <a:lnTo>
                    <a:pt x="841" y="1996"/>
                  </a:lnTo>
                  <a:lnTo>
                    <a:pt x="840" y="1982"/>
                  </a:lnTo>
                  <a:lnTo>
                    <a:pt x="838" y="1968"/>
                  </a:lnTo>
                  <a:lnTo>
                    <a:pt x="838" y="1954"/>
                  </a:lnTo>
                  <a:lnTo>
                    <a:pt x="857" y="1954"/>
                  </a:lnTo>
                  <a:lnTo>
                    <a:pt x="862" y="1946"/>
                  </a:lnTo>
                  <a:lnTo>
                    <a:pt x="873" y="1935"/>
                  </a:lnTo>
                  <a:lnTo>
                    <a:pt x="883" y="1923"/>
                  </a:lnTo>
                  <a:lnTo>
                    <a:pt x="895" y="1911"/>
                  </a:lnTo>
                  <a:lnTo>
                    <a:pt x="906" y="1902"/>
                  </a:lnTo>
                  <a:lnTo>
                    <a:pt x="915" y="1897"/>
                  </a:lnTo>
                  <a:close/>
                  <a:moveTo>
                    <a:pt x="1875" y="1827"/>
                  </a:moveTo>
                  <a:lnTo>
                    <a:pt x="1882" y="1829"/>
                  </a:lnTo>
                  <a:lnTo>
                    <a:pt x="1887" y="1829"/>
                  </a:lnTo>
                  <a:lnTo>
                    <a:pt x="1892" y="1829"/>
                  </a:lnTo>
                  <a:lnTo>
                    <a:pt x="1896" y="1831"/>
                  </a:lnTo>
                  <a:lnTo>
                    <a:pt x="1901" y="1832"/>
                  </a:lnTo>
                  <a:lnTo>
                    <a:pt x="1901" y="1839"/>
                  </a:lnTo>
                  <a:lnTo>
                    <a:pt x="1897" y="1839"/>
                  </a:lnTo>
                  <a:lnTo>
                    <a:pt x="1897" y="1843"/>
                  </a:lnTo>
                  <a:lnTo>
                    <a:pt x="1892" y="1841"/>
                  </a:lnTo>
                  <a:lnTo>
                    <a:pt x="1887" y="1839"/>
                  </a:lnTo>
                  <a:lnTo>
                    <a:pt x="1882" y="1836"/>
                  </a:lnTo>
                  <a:lnTo>
                    <a:pt x="1878" y="1832"/>
                  </a:lnTo>
                  <a:lnTo>
                    <a:pt x="1875" y="1827"/>
                  </a:lnTo>
                  <a:close/>
                  <a:moveTo>
                    <a:pt x="1971" y="1813"/>
                  </a:moveTo>
                  <a:lnTo>
                    <a:pt x="1990" y="1813"/>
                  </a:lnTo>
                  <a:lnTo>
                    <a:pt x="1990" y="1817"/>
                  </a:lnTo>
                  <a:lnTo>
                    <a:pt x="1986" y="1817"/>
                  </a:lnTo>
                  <a:lnTo>
                    <a:pt x="1974" y="1825"/>
                  </a:lnTo>
                  <a:lnTo>
                    <a:pt x="1960" y="1834"/>
                  </a:lnTo>
                  <a:lnTo>
                    <a:pt x="1948" y="1843"/>
                  </a:lnTo>
                  <a:lnTo>
                    <a:pt x="1944" y="1843"/>
                  </a:lnTo>
                  <a:lnTo>
                    <a:pt x="1943" y="1841"/>
                  </a:lnTo>
                  <a:lnTo>
                    <a:pt x="1943" y="1841"/>
                  </a:lnTo>
                  <a:lnTo>
                    <a:pt x="1941" y="1841"/>
                  </a:lnTo>
                  <a:lnTo>
                    <a:pt x="1939" y="1839"/>
                  </a:lnTo>
                  <a:lnTo>
                    <a:pt x="1936" y="1839"/>
                  </a:lnTo>
                  <a:lnTo>
                    <a:pt x="1936" y="1836"/>
                  </a:lnTo>
                  <a:lnTo>
                    <a:pt x="1953" y="1825"/>
                  </a:lnTo>
                  <a:lnTo>
                    <a:pt x="1971" y="1813"/>
                  </a:lnTo>
                  <a:close/>
                  <a:moveTo>
                    <a:pt x="1925" y="1808"/>
                  </a:moveTo>
                  <a:lnTo>
                    <a:pt x="1929" y="1811"/>
                  </a:lnTo>
                  <a:lnTo>
                    <a:pt x="1930" y="1811"/>
                  </a:lnTo>
                  <a:lnTo>
                    <a:pt x="1930" y="1811"/>
                  </a:lnTo>
                  <a:lnTo>
                    <a:pt x="1930" y="1813"/>
                  </a:lnTo>
                  <a:lnTo>
                    <a:pt x="1930" y="1813"/>
                  </a:lnTo>
                  <a:lnTo>
                    <a:pt x="1930" y="1817"/>
                  </a:lnTo>
                  <a:lnTo>
                    <a:pt x="1932" y="1820"/>
                  </a:lnTo>
                  <a:lnTo>
                    <a:pt x="1925" y="1820"/>
                  </a:lnTo>
                  <a:lnTo>
                    <a:pt x="1913" y="1824"/>
                  </a:lnTo>
                  <a:lnTo>
                    <a:pt x="1899" y="1824"/>
                  </a:lnTo>
                  <a:lnTo>
                    <a:pt x="1887" y="1820"/>
                  </a:lnTo>
                  <a:lnTo>
                    <a:pt x="1887" y="1818"/>
                  </a:lnTo>
                  <a:lnTo>
                    <a:pt x="1889" y="1818"/>
                  </a:lnTo>
                  <a:lnTo>
                    <a:pt x="1889" y="1818"/>
                  </a:lnTo>
                  <a:lnTo>
                    <a:pt x="1889" y="1818"/>
                  </a:lnTo>
                  <a:lnTo>
                    <a:pt x="1889" y="1818"/>
                  </a:lnTo>
                  <a:lnTo>
                    <a:pt x="1890" y="1817"/>
                  </a:lnTo>
                  <a:lnTo>
                    <a:pt x="1899" y="1813"/>
                  </a:lnTo>
                  <a:lnTo>
                    <a:pt x="1908" y="1813"/>
                  </a:lnTo>
                  <a:lnTo>
                    <a:pt x="1916" y="1813"/>
                  </a:lnTo>
                  <a:lnTo>
                    <a:pt x="1925" y="1808"/>
                  </a:lnTo>
                  <a:close/>
                  <a:moveTo>
                    <a:pt x="1859" y="1808"/>
                  </a:moveTo>
                  <a:lnTo>
                    <a:pt x="1866" y="1810"/>
                  </a:lnTo>
                  <a:lnTo>
                    <a:pt x="1869" y="1811"/>
                  </a:lnTo>
                  <a:lnTo>
                    <a:pt x="1873" y="1813"/>
                  </a:lnTo>
                  <a:lnTo>
                    <a:pt x="1876" y="1817"/>
                  </a:lnTo>
                  <a:lnTo>
                    <a:pt x="1878" y="1820"/>
                  </a:lnTo>
                  <a:lnTo>
                    <a:pt x="1875" y="1820"/>
                  </a:lnTo>
                  <a:lnTo>
                    <a:pt x="1866" y="1824"/>
                  </a:lnTo>
                  <a:lnTo>
                    <a:pt x="1855" y="1824"/>
                  </a:lnTo>
                  <a:lnTo>
                    <a:pt x="1843" y="1824"/>
                  </a:lnTo>
                  <a:lnTo>
                    <a:pt x="1843" y="1817"/>
                  </a:lnTo>
                  <a:lnTo>
                    <a:pt x="1848" y="1815"/>
                  </a:lnTo>
                  <a:lnTo>
                    <a:pt x="1854" y="1813"/>
                  </a:lnTo>
                  <a:lnTo>
                    <a:pt x="1855" y="1811"/>
                  </a:lnTo>
                  <a:lnTo>
                    <a:pt x="1859" y="1808"/>
                  </a:lnTo>
                  <a:close/>
                  <a:moveTo>
                    <a:pt x="2393" y="1794"/>
                  </a:moveTo>
                  <a:lnTo>
                    <a:pt x="2396" y="1794"/>
                  </a:lnTo>
                  <a:lnTo>
                    <a:pt x="2398" y="1796"/>
                  </a:lnTo>
                  <a:lnTo>
                    <a:pt x="2400" y="1796"/>
                  </a:lnTo>
                  <a:lnTo>
                    <a:pt x="2402" y="1797"/>
                  </a:lnTo>
                  <a:lnTo>
                    <a:pt x="2402" y="1799"/>
                  </a:lnTo>
                  <a:lnTo>
                    <a:pt x="2405" y="1801"/>
                  </a:lnTo>
                  <a:lnTo>
                    <a:pt x="2409" y="1801"/>
                  </a:lnTo>
                  <a:lnTo>
                    <a:pt x="2409" y="1804"/>
                  </a:lnTo>
                  <a:lnTo>
                    <a:pt x="2403" y="1803"/>
                  </a:lnTo>
                  <a:lnTo>
                    <a:pt x="2400" y="1801"/>
                  </a:lnTo>
                  <a:lnTo>
                    <a:pt x="2398" y="1799"/>
                  </a:lnTo>
                  <a:lnTo>
                    <a:pt x="2396" y="1797"/>
                  </a:lnTo>
                  <a:lnTo>
                    <a:pt x="2393" y="1794"/>
                  </a:lnTo>
                  <a:close/>
                  <a:moveTo>
                    <a:pt x="2089" y="1775"/>
                  </a:moveTo>
                  <a:lnTo>
                    <a:pt x="2102" y="1778"/>
                  </a:lnTo>
                  <a:lnTo>
                    <a:pt x="2102" y="1785"/>
                  </a:lnTo>
                  <a:lnTo>
                    <a:pt x="2093" y="1790"/>
                  </a:lnTo>
                  <a:lnTo>
                    <a:pt x="2093" y="1790"/>
                  </a:lnTo>
                  <a:lnTo>
                    <a:pt x="2091" y="1792"/>
                  </a:lnTo>
                  <a:lnTo>
                    <a:pt x="2091" y="1792"/>
                  </a:lnTo>
                  <a:lnTo>
                    <a:pt x="2091" y="1792"/>
                  </a:lnTo>
                  <a:lnTo>
                    <a:pt x="2091" y="1792"/>
                  </a:lnTo>
                  <a:lnTo>
                    <a:pt x="2089" y="1794"/>
                  </a:lnTo>
                  <a:lnTo>
                    <a:pt x="2089" y="1775"/>
                  </a:lnTo>
                  <a:close/>
                  <a:moveTo>
                    <a:pt x="2370" y="1755"/>
                  </a:moveTo>
                  <a:lnTo>
                    <a:pt x="2381" y="1762"/>
                  </a:lnTo>
                  <a:lnTo>
                    <a:pt x="2388" y="1773"/>
                  </a:lnTo>
                  <a:lnTo>
                    <a:pt x="2393" y="1785"/>
                  </a:lnTo>
                  <a:lnTo>
                    <a:pt x="2390" y="1785"/>
                  </a:lnTo>
                  <a:lnTo>
                    <a:pt x="2390" y="1790"/>
                  </a:lnTo>
                  <a:lnTo>
                    <a:pt x="2377" y="1785"/>
                  </a:lnTo>
                  <a:lnTo>
                    <a:pt x="2374" y="1776"/>
                  </a:lnTo>
                  <a:lnTo>
                    <a:pt x="2372" y="1768"/>
                  </a:lnTo>
                  <a:lnTo>
                    <a:pt x="2370" y="1755"/>
                  </a:lnTo>
                  <a:close/>
                  <a:moveTo>
                    <a:pt x="2339" y="1755"/>
                  </a:moveTo>
                  <a:lnTo>
                    <a:pt x="2348" y="1755"/>
                  </a:lnTo>
                  <a:lnTo>
                    <a:pt x="2348" y="1775"/>
                  </a:lnTo>
                  <a:lnTo>
                    <a:pt x="2313" y="1785"/>
                  </a:lnTo>
                  <a:lnTo>
                    <a:pt x="2307" y="1783"/>
                  </a:lnTo>
                  <a:lnTo>
                    <a:pt x="2302" y="1782"/>
                  </a:lnTo>
                  <a:lnTo>
                    <a:pt x="2295" y="1780"/>
                  </a:lnTo>
                  <a:lnTo>
                    <a:pt x="2290" y="1778"/>
                  </a:lnTo>
                  <a:lnTo>
                    <a:pt x="2290" y="1771"/>
                  </a:lnTo>
                  <a:lnTo>
                    <a:pt x="2311" y="1769"/>
                  </a:lnTo>
                  <a:lnTo>
                    <a:pt x="2327" y="1764"/>
                  </a:lnTo>
                  <a:lnTo>
                    <a:pt x="2339" y="1755"/>
                  </a:lnTo>
                  <a:close/>
                  <a:moveTo>
                    <a:pt x="1974" y="1740"/>
                  </a:moveTo>
                  <a:lnTo>
                    <a:pt x="1990" y="1740"/>
                  </a:lnTo>
                  <a:lnTo>
                    <a:pt x="1992" y="1742"/>
                  </a:lnTo>
                  <a:lnTo>
                    <a:pt x="1992" y="1742"/>
                  </a:lnTo>
                  <a:lnTo>
                    <a:pt x="1992" y="1742"/>
                  </a:lnTo>
                  <a:lnTo>
                    <a:pt x="1992" y="1742"/>
                  </a:lnTo>
                  <a:lnTo>
                    <a:pt x="1992" y="1742"/>
                  </a:lnTo>
                  <a:lnTo>
                    <a:pt x="1993" y="1743"/>
                  </a:lnTo>
                  <a:lnTo>
                    <a:pt x="1993" y="1750"/>
                  </a:lnTo>
                  <a:lnTo>
                    <a:pt x="1974" y="1750"/>
                  </a:lnTo>
                  <a:lnTo>
                    <a:pt x="1974" y="1740"/>
                  </a:lnTo>
                  <a:close/>
                  <a:moveTo>
                    <a:pt x="2002" y="1736"/>
                  </a:moveTo>
                  <a:lnTo>
                    <a:pt x="2040" y="1740"/>
                  </a:lnTo>
                  <a:lnTo>
                    <a:pt x="2040" y="1743"/>
                  </a:lnTo>
                  <a:lnTo>
                    <a:pt x="2042" y="1747"/>
                  </a:lnTo>
                  <a:lnTo>
                    <a:pt x="2042" y="1750"/>
                  </a:lnTo>
                  <a:lnTo>
                    <a:pt x="2044" y="1755"/>
                  </a:lnTo>
                  <a:lnTo>
                    <a:pt x="2040" y="1755"/>
                  </a:lnTo>
                  <a:lnTo>
                    <a:pt x="2030" y="1749"/>
                  </a:lnTo>
                  <a:lnTo>
                    <a:pt x="2018" y="1747"/>
                  </a:lnTo>
                  <a:lnTo>
                    <a:pt x="2002" y="1747"/>
                  </a:lnTo>
                  <a:lnTo>
                    <a:pt x="2002" y="1736"/>
                  </a:lnTo>
                  <a:close/>
                  <a:moveTo>
                    <a:pt x="2320" y="1728"/>
                  </a:moveTo>
                  <a:lnTo>
                    <a:pt x="2339" y="1728"/>
                  </a:lnTo>
                  <a:lnTo>
                    <a:pt x="2348" y="1738"/>
                  </a:lnTo>
                  <a:lnTo>
                    <a:pt x="2355" y="1749"/>
                  </a:lnTo>
                  <a:lnTo>
                    <a:pt x="2358" y="1762"/>
                  </a:lnTo>
                  <a:lnTo>
                    <a:pt x="2355" y="1762"/>
                  </a:lnTo>
                  <a:lnTo>
                    <a:pt x="2346" y="1754"/>
                  </a:lnTo>
                  <a:lnTo>
                    <a:pt x="2337" y="1745"/>
                  </a:lnTo>
                  <a:lnTo>
                    <a:pt x="2327" y="1738"/>
                  </a:lnTo>
                  <a:lnTo>
                    <a:pt x="2320" y="1728"/>
                  </a:lnTo>
                  <a:close/>
                  <a:moveTo>
                    <a:pt x="2065" y="1707"/>
                  </a:moveTo>
                  <a:lnTo>
                    <a:pt x="2075" y="1707"/>
                  </a:lnTo>
                  <a:lnTo>
                    <a:pt x="2089" y="1708"/>
                  </a:lnTo>
                  <a:lnTo>
                    <a:pt x="2093" y="1721"/>
                  </a:lnTo>
                  <a:lnTo>
                    <a:pt x="2098" y="1731"/>
                  </a:lnTo>
                  <a:lnTo>
                    <a:pt x="2105" y="1740"/>
                  </a:lnTo>
                  <a:lnTo>
                    <a:pt x="2105" y="1743"/>
                  </a:lnTo>
                  <a:lnTo>
                    <a:pt x="2108" y="1743"/>
                  </a:lnTo>
                  <a:lnTo>
                    <a:pt x="2108" y="1740"/>
                  </a:lnTo>
                  <a:lnTo>
                    <a:pt x="2117" y="1731"/>
                  </a:lnTo>
                  <a:lnTo>
                    <a:pt x="2126" y="1726"/>
                  </a:lnTo>
                  <a:lnTo>
                    <a:pt x="2138" y="1722"/>
                  </a:lnTo>
                  <a:lnTo>
                    <a:pt x="2156" y="1721"/>
                  </a:lnTo>
                  <a:lnTo>
                    <a:pt x="2170" y="1729"/>
                  </a:lnTo>
                  <a:lnTo>
                    <a:pt x="2187" y="1736"/>
                  </a:lnTo>
                  <a:lnTo>
                    <a:pt x="2208" y="1743"/>
                  </a:lnTo>
                  <a:lnTo>
                    <a:pt x="2225" y="1754"/>
                  </a:lnTo>
                  <a:lnTo>
                    <a:pt x="2239" y="1764"/>
                  </a:lnTo>
                  <a:lnTo>
                    <a:pt x="2246" y="1778"/>
                  </a:lnTo>
                  <a:lnTo>
                    <a:pt x="2259" y="1780"/>
                  </a:lnTo>
                  <a:lnTo>
                    <a:pt x="2267" y="1783"/>
                  </a:lnTo>
                  <a:lnTo>
                    <a:pt x="2278" y="1785"/>
                  </a:lnTo>
                  <a:lnTo>
                    <a:pt x="2278" y="1794"/>
                  </a:lnTo>
                  <a:lnTo>
                    <a:pt x="2276" y="1794"/>
                  </a:lnTo>
                  <a:lnTo>
                    <a:pt x="2273" y="1796"/>
                  </a:lnTo>
                  <a:lnTo>
                    <a:pt x="2269" y="1796"/>
                  </a:lnTo>
                  <a:lnTo>
                    <a:pt x="2267" y="1797"/>
                  </a:lnTo>
                  <a:lnTo>
                    <a:pt x="2266" y="1799"/>
                  </a:lnTo>
                  <a:lnTo>
                    <a:pt x="2267" y="1799"/>
                  </a:lnTo>
                  <a:lnTo>
                    <a:pt x="2271" y="1801"/>
                  </a:lnTo>
                  <a:lnTo>
                    <a:pt x="2283" y="1818"/>
                  </a:lnTo>
                  <a:lnTo>
                    <a:pt x="2300" y="1832"/>
                  </a:lnTo>
                  <a:lnTo>
                    <a:pt x="2320" y="1843"/>
                  </a:lnTo>
                  <a:lnTo>
                    <a:pt x="2320" y="1851"/>
                  </a:lnTo>
                  <a:lnTo>
                    <a:pt x="2297" y="1851"/>
                  </a:lnTo>
                  <a:lnTo>
                    <a:pt x="2294" y="1848"/>
                  </a:lnTo>
                  <a:lnTo>
                    <a:pt x="2290" y="1846"/>
                  </a:lnTo>
                  <a:lnTo>
                    <a:pt x="2287" y="1846"/>
                  </a:lnTo>
                  <a:lnTo>
                    <a:pt x="2283" y="1846"/>
                  </a:lnTo>
                  <a:lnTo>
                    <a:pt x="2280" y="1845"/>
                  </a:lnTo>
                  <a:lnTo>
                    <a:pt x="2274" y="1843"/>
                  </a:lnTo>
                  <a:lnTo>
                    <a:pt x="2269" y="1839"/>
                  </a:lnTo>
                  <a:lnTo>
                    <a:pt x="2266" y="1836"/>
                  </a:lnTo>
                  <a:lnTo>
                    <a:pt x="2262" y="1829"/>
                  </a:lnTo>
                  <a:lnTo>
                    <a:pt x="2259" y="1824"/>
                  </a:lnTo>
                  <a:lnTo>
                    <a:pt x="2255" y="1820"/>
                  </a:lnTo>
                  <a:lnTo>
                    <a:pt x="2241" y="1813"/>
                  </a:lnTo>
                  <a:lnTo>
                    <a:pt x="2231" y="1813"/>
                  </a:lnTo>
                  <a:lnTo>
                    <a:pt x="2218" y="1817"/>
                  </a:lnTo>
                  <a:lnTo>
                    <a:pt x="2206" y="1824"/>
                  </a:lnTo>
                  <a:lnTo>
                    <a:pt x="2194" y="1827"/>
                  </a:lnTo>
                  <a:lnTo>
                    <a:pt x="2182" y="1820"/>
                  </a:lnTo>
                  <a:lnTo>
                    <a:pt x="2170" y="1817"/>
                  </a:lnTo>
                  <a:lnTo>
                    <a:pt x="2157" y="1815"/>
                  </a:lnTo>
                  <a:lnTo>
                    <a:pt x="2140" y="1817"/>
                  </a:lnTo>
                  <a:lnTo>
                    <a:pt x="2142" y="1810"/>
                  </a:lnTo>
                  <a:lnTo>
                    <a:pt x="2143" y="1804"/>
                  </a:lnTo>
                  <a:lnTo>
                    <a:pt x="2145" y="1801"/>
                  </a:lnTo>
                  <a:lnTo>
                    <a:pt x="2147" y="1797"/>
                  </a:lnTo>
                  <a:lnTo>
                    <a:pt x="2149" y="1794"/>
                  </a:lnTo>
                  <a:lnTo>
                    <a:pt x="2147" y="1790"/>
                  </a:lnTo>
                  <a:lnTo>
                    <a:pt x="2138" y="1775"/>
                  </a:lnTo>
                  <a:lnTo>
                    <a:pt x="2126" y="1766"/>
                  </a:lnTo>
                  <a:lnTo>
                    <a:pt x="2112" y="1762"/>
                  </a:lnTo>
                  <a:lnTo>
                    <a:pt x="2096" y="1757"/>
                  </a:lnTo>
                  <a:lnTo>
                    <a:pt x="2081" y="1754"/>
                  </a:lnTo>
                  <a:lnTo>
                    <a:pt x="2068" y="1747"/>
                  </a:lnTo>
                  <a:lnTo>
                    <a:pt x="2060" y="1736"/>
                  </a:lnTo>
                  <a:lnTo>
                    <a:pt x="2063" y="1735"/>
                  </a:lnTo>
                  <a:lnTo>
                    <a:pt x="2065" y="1735"/>
                  </a:lnTo>
                  <a:lnTo>
                    <a:pt x="2067" y="1733"/>
                  </a:lnTo>
                  <a:lnTo>
                    <a:pt x="2067" y="1733"/>
                  </a:lnTo>
                  <a:lnTo>
                    <a:pt x="2068" y="1731"/>
                  </a:lnTo>
                  <a:lnTo>
                    <a:pt x="2070" y="1728"/>
                  </a:lnTo>
                  <a:lnTo>
                    <a:pt x="2060" y="1726"/>
                  </a:lnTo>
                  <a:lnTo>
                    <a:pt x="2049" y="1721"/>
                  </a:lnTo>
                  <a:lnTo>
                    <a:pt x="2040" y="1717"/>
                  </a:lnTo>
                  <a:lnTo>
                    <a:pt x="2040" y="1708"/>
                  </a:lnTo>
                  <a:lnTo>
                    <a:pt x="2054" y="1707"/>
                  </a:lnTo>
                  <a:lnTo>
                    <a:pt x="2065" y="1707"/>
                  </a:lnTo>
                  <a:close/>
                  <a:moveTo>
                    <a:pt x="1960" y="1673"/>
                  </a:moveTo>
                  <a:lnTo>
                    <a:pt x="1962" y="1673"/>
                  </a:lnTo>
                  <a:lnTo>
                    <a:pt x="1962" y="1675"/>
                  </a:lnTo>
                  <a:lnTo>
                    <a:pt x="1962" y="1677"/>
                  </a:lnTo>
                  <a:lnTo>
                    <a:pt x="1964" y="1677"/>
                  </a:lnTo>
                  <a:lnTo>
                    <a:pt x="1964" y="1679"/>
                  </a:lnTo>
                  <a:lnTo>
                    <a:pt x="1967" y="1679"/>
                  </a:lnTo>
                  <a:lnTo>
                    <a:pt x="1965" y="1680"/>
                  </a:lnTo>
                  <a:lnTo>
                    <a:pt x="1965" y="1680"/>
                  </a:lnTo>
                  <a:lnTo>
                    <a:pt x="1965" y="1680"/>
                  </a:lnTo>
                  <a:lnTo>
                    <a:pt x="1965" y="1680"/>
                  </a:lnTo>
                  <a:lnTo>
                    <a:pt x="1964" y="1680"/>
                  </a:lnTo>
                  <a:lnTo>
                    <a:pt x="1964" y="1682"/>
                  </a:lnTo>
                  <a:lnTo>
                    <a:pt x="1958" y="1687"/>
                  </a:lnTo>
                  <a:lnTo>
                    <a:pt x="1953" y="1693"/>
                  </a:lnTo>
                  <a:lnTo>
                    <a:pt x="1948" y="1698"/>
                  </a:lnTo>
                  <a:lnTo>
                    <a:pt x="1929" y="1696"/>
                  </a:lnTo>
                  <a:lnTo>
                    <a:pt x="1913" y="1696"/>
                  </a:lnTo>
                  <a:lnTo>
                    <a:pt x="1894" y="1698"/>
                  </a:lnTo>
                  <a:lnTo>
                    <a:pt x="1894" y="1708"/>
                  </a:lnTo>
                  <a:lnTo>
                    <a:pt x="1897" y="1710"/>
                  </a:lnTo>
                  <a:lnTo>
                    <a:pt x="1897" y="1712"/>
                  </a:lnTo>
                  <a:lnTo>
                    <a:pt x="1899" y="1714"/>
                  </a:lnTo>
                  <a:lnTo>
                    <a:pt x="1901" y="1717"/>
                  </a:lnTo>
                  <a:lnTo>
                    <a:pt x="1920" y="1710"/>
                  </a:lnTo>
                  <a:lnTo>
                    <a:pt x="1939" y="1705"/>
                  </a:lnTo>
                  <a:lnTo>
                    <a:pt x="1939" y="1714"/>
                  </a:lnTo>
                  <a:lnTo>
                    <a:pt x="1936" y="1714"/>
                  </a:lnTo>
                  <a:lnTo>
                    <a:pt x="1930" y="1717"/>
                  </a:lnTo>
                  <a:lnTo>
                    <a:pt x="1923" y="1721"/>
                  </a:lnTo>
                  <a:lnTo>
                    <a:pt x="1916" y="1724"/>
                  </a:lnTo>
                  <a:lnTo>
                    <a:pt x="1922" y="1736"/>
                  </a:lnTo>
                  <a:lnTo>
                    <a:pt x="1929" y="1747"/>
                  </a:lnTo>
                  <a:lnTo>
                    <a:pt x="1932" y="1757"/>
                  </a:lnTo>
                  <a:lnTo>
                    <a:pt x="1936" y="1775"/>
                  </a:lnTo>
                  <a:lnTo>
                    <a:pt x="1932" y="1775"/>
                  </a:lnTo>
                  <a:lnTo>
                    <a:pt x="1932" y="1778"/>
                  </a:lnTo>
                  <a:lnTo>
                    <a:pt x="1929" y="1776"/>
                  </a:lnTo>
                  <a:lnTo>
                    <a:pt x="1927" y="1776"/>
                  </a:lnTo>
                  <a:lnTo>
                    <a:pt x="1927" y="1776"/>
                  </a:lnTo>
                  <a:lnTo>
                    <a:pt x="1927" y="1775"/>
                  </a:lnTo>
                  <a:lnTo>
                    <a:pt x="1925" y="1775"/>
                  </a:lnTo>
                  <a:lnTo>
                    <a:pt x="1915" y="1764"/>
                  </a:lnTo>
                  <a:lnTo>
                    <a:pt x="1906" y="1752"/>
                  </a:lnTo>
                  <a:lnTo>
                    <a:pt x="1897" y="1740"/>
                  </a:lnTo>
                  <a:lnTo>
                    <a:pt x="1897" y="1778"/>
                  </a:lnTo>
                  <a:lnTo>
                    <a:pt x="1882" y="1778"/>
                  </a:lnTo>
                  <a:lnTo>
                    <a:pt x="1882" y="1776"/>
                  </a:lnTo>
                  <a:lnTo>
                    <a:pt x="1880" y="1776"/>
                  </a:lnTo>
                  <a:lnTo>
                    <a:pt x="1880" y="1776"/>
                  </a:lnTo>
                  <a:lnTo>
                    <a:pt x="1880" y="1776"/>
                  </a:lnTo>
                  <a:lnTo>
                    <a:pt x="1880" y="1775"/>
                  </a:lnTo>
                  <a:lnTo>
                    <a:pt x="1878" y="1775"/>
                  </a:lnTo>
                  <a:lnTo>
                    <a:pt x="1880" y="1762"/>
                  </a:lnTo>
                  <a:lnTo>
                    <a:pt x="1878" y="1755"/>
                  </a:lnTo>
                  <a:lnTo>
                    <a:pt x="1875" y="1749"/>
                  </a:lnTo>
                  <a:lnTo>
                    <a:pt x="1871" y="1740"/>
                  </a:lnTo>
                  <a:lnTo>
                    <a:pt x="1871" y="1731"/>
                  </a:lnTo>
                  <a:lnTo>
                    <a:pt x="1876" y="1721"/>
                  </a:lnTo>
                  <a:lnTo>
                    <a:pt x="1883" y="1707"/>
                  </a:lnTo>
                  <a:lnTo>
                    <a:pt x="1890" y="1694"/>
                  </a:lnTo>
                  <a:lnTo>
                    <a:pt x="1897" y="1684"/>
                  </a:lnTo>
                  <a:lnTo>
                    <a:pt x="1901" y="1679"/>
                  </a:lnTo>
                  <a:lnTo>
                    <a:pt x="1918" y="1684"/>
                  </a:lnTo>
                  <a:lnTo>
                    <a:pt x="1929" y="1684"/>
                  </a:lnTo>
                  <a:lnTo>
                    <a:pt x="1937" y="1682"/>
                  </a:lnTo>
                  <a:lnTo>
                    <a:pt x="1948" y="1679"/>
                  </a:lnTo>
                  <a:lnTo>
                    <a:pt x="1958" y="1673"/>
                  </a:lnTo>
                  <a:lnTo>
                    <a:pt x="1960" y="1673"/>
                  </a:lnTo>
                  <a:close/>
                  <a:moveTo>
                    <a:pt x="1997" y="1670"/>
                  </a:moveTo>
                  <a:lnTo>
                    <a:pt x="2004" y="1673"/>
                  </a:lnTo>
                  <a:lnTo>
                    <a:pt x="2007" y="1675"/>
                  </a:lnTo>
                  <a:lnTo>
                    <a:pt x="2011" y="1679"/>
                  </a:lnTo>
                  <a:lnTo>
                    <a:pt x="2012" y="1682"/>
                  </a:lnTo>
                  <a:lnTo>
                    <a:pt x="2012" y="1689"/>
                  </a:lnTo>
                  <a:lnTo>
                    <a:pt x="2012" y="1698"/>
                  </a:lnTo>
                  <a:lnTo>
                    <a:pt x="2009" y="1700"/>
                  </a:lnTo>
                  <a:lnTo>
                    <a:pt x="2007" y="1701"/>
                  </a:lnTo>
                  <a:lnTo>
                    <a:pt x="2007" y="1703"/>
                  </a:lnTo>
                  <a:lnTo>
                    <a:pt x="2007" y="1705"/>
                  </a:lnTo>
                  <a:lnTo>
                    <a:pt x="2007" y="1707"/>
                  </a:lnTo>
                  <a:lnTo>
                    <a:pt x="2007" y="1708"/>
                  </a:lnTo>
                  <a:lnTo>
                    <a:pt x="2006" y="1710"/>
                  </a:lnTo>
                  <a:lnTo>
                    <a:pt x="2002" y="1714"/>
                  </a:lnTo>
                  <a:lnTo>
                    <a:pt x="2002" y="1705"/>
                  </a:lnTo>
                  <a:lnTo>
                    <a:pt x="1995" y="1694"/>
                  </a:lnTo>
                  <a:lnTo>
                    <a:pt x="1995" y="1682"/>
                  </a:lnTo>
                  <a:lnTo>
                    <a:pt x="1997" y="1670"/>
                  </a:lnTo>
                  <a:close/>
                  <a:moveTo>
                    <a:pt x="1541" y="1621"/>
                  </a:moveTo>
                  <a:lnTo>
                    <a:pt x="1574" y="1625"/>
                  </a:lnTo>
                  <a:lnTo>
                    <a:pt x="1587" y="1640"/>
                  </a:lnTo>
                  <a:lnTo>
                    <a:pt x="1601" y="1649"/>
                  </a:lnTo>
                  <a:lnTo>
                    <a:pt x="1615" y="1658"/>
                  </a:lnTo>
                  <a:lnTo>
                    <a:pt x="1632" y="1666"/>
                  </a:lnTo>
                  <a:lnTo>
                    <a:pt x="1637" y="1670"/>
                  </a:lnTo>
                  <a:lnTo>
                    <a:pt x="1637" y="1672"/>
                  </a:lnTo>
                  <a:lnTo>
                    <a:pt x="1639" y="1672"/>
                  </a:lnTo>
                  <a:lnTo>
                    <a:pt x="1646" y="1679"/>
                  </a:lnTo>
                  <a:lnTo>
                    <a:pt x="1658" y="1693"/>
                  </a:lnTo>
                  <a:lnTo>
                    <a:pt x="1669" y="1708"/>
                  </a:lnTo>
                  <a:lnTo>
                    <a:pt x="1681" y="1726"/>
                  </a:lnTo>
                  <a:lnTo>
                    <a:pt x="1698" y="1740"/>
                  </a:lnTo>
                  <a:lnTo>
                    <a:pt x="1695" y="1757"/>
                  </a:lnTo>
                  <a:lnTo>
                    <a:pt x="1695" y="1778"/>
                  </a:lnTo>
                  <a:lnTo>
                    <a:pt x="1709" y="1780"/>
                  </a:lnTo>
                  <a:lnTo>
                    <a:pt x="1718" y="1783"/>
                  </a:lnTo>
                  <a:lnTo>
                    <a:pt x="1724" y="1789"/>
                  </a:lnTo>
                  <a:lnTo>
                    <a:pt x="1733" y="1794"/>
                  </a:lnTo>
                  <a:lnTo>
                    <a:pt x="1744" y="1794"/>
                  </a:lnTo>
                  <a:lnTo>
                    <a:pt x="1752" y="1790"/>
                  </a:lnTo>
                  <a:lnTo>
                    <a:pt x="1759" y="1787"/>
                  </a:lnTo>
                  <a:lnTo>
                    <a:pt x="1766" y="1785"/>
                  </a:lnTo>
                  <a:lnTo>
                    <a:pt x="1782" y="1790"/>
                  </a:lnTo>
                  <a:lnTo>
                    <a:pt x="1800" y="1797"/>
                  </a:lnTo>
                  <a:lnTo>
                    <a:pt x="1817" y="1806"/>
                  </a:lnTo>
                  <a:lnTo>
                    <a:pt x="1833" y="1813"/>
                  </a:lnTo>
                  <a:lnTo>
                    <a:pt x="1831" y="1813"/>
                  </a:lnTo>
                  <a:lnTo>
                    <a:pt x="1829" y="1815"/>
                  </a:lnTo>
                  <a:lnTo>
                    <a:pt x="1829" y="1815"/>
                  </a:lnTo>
                  <a:lnTo>
                    <a:pt x="1827" y="1815"/>
                  </a:lnTo>
                  <a:lnTo>
                    <a:pt x="1824" y="1817"/>
                  </a:lnTo>
                  <a:lnTo>
                    <a:pt x="1814" y="1820"/>
                  </a:lnTo>
                  <a:lnTo>
                    <a:pt x="1794" y="1820"/>
                  </a:lnTo>
                  <a:lnTo>
                    <a:pt x="1772" y="1817"/>
                  </a:lnTo>
                  <a:lnTo>
                    <a:pt x="1749" y="1811"/>
                  </a:lnTo>
                  <a:lnTo>
                    <a:pt x="1724" y="1806"/>
                  </a:lnTo>
                  <a:lnTo>
                    <a:pt x="1705" y="1801"/>
                  </a:lnTo>
                  <a:lnTo>
                    <a:pt x="1690" y="1794"/>
                  </a:lnTo>
                  <a:lnTo>
                    <a:pt x="1683" y="1790"/>
                  </a:lnTo>
                  <a:lnTo>
                    <a:pt x="1686" y="1787"/>
                  </a:lnTo>
                  <a:lnTo>
                    <a:pt x="1686" y="1787"/>
                  </a:lnTo>
                  <a:lnTo>
                    <a:pt x="1688" y="1785"/>
                  </a:lnTo>
                  <a:lnTo>
                    <a:pt x="1690" y="1782"/>
                  </a:lnTo>
                  <a:lnTo>
                    <a:pt x="1669" y="1776"/>
                  </a:lnTo>
                  <a:lnTo>
                    <a:pt x="1651" y="1766"/>
                  </a:lnTo>
                  <a:lnTo>
                    <a:pt x="1635" y="1750"/>
                  </a:lnTo>
                  <a:lnTo>
                    <a:pt x="1623" y="1733"/>
                  </a:lnTo>
                  <a:lnTo>
                    <a:pt x="1611" y="1714"/>
                  </a:lnTo>
                  <a:lnTo>
                    <a:pt x="1601" y="1694"/>
                  </a:lnTo>
                  <a:lnTo>
                    <a:pt x="1590" y="1679"/>
                  </a:lnTo>
                  <a:lnTo>
                    <a:pt x="1580" y="1666"/>
                  </a:lnTo>
                  <a:lnTo>
                    <a:pt x="1569" y="1658"/>
                  </a:lnTo>
                  <a:lnTo>
                    <a:pt x="1557" y="1647"/>
                  </a:lnTo>
                  <a:lnTo>
                    <a:pt x="1546" y="1637"/>
                  </a:lnTo>
                  <a:lnTo>
                    <a:pt x="1541" y="1621"/>
                  </a:lnTo>
                  <a:close/>
                  <a:moveTo>
                    <a:pt x="1840" y="1602"/>
                  </a:moveTo>
                  <a:lnTo>
                    <a:pt x="1850" y="1605"/>
                  </a:lnTo>
                  <a:lnTo>
                    <a:pt x="1862" y="1612"/>
                  </a:lnTo>
                  <a:lnTo>
                    <a:pt x="1873" y="1623"/>
                  </a:lnTo>
                  <a:lnTo>
                    <a:pt x="1878" y="1632"/>
                  </a:lnTo>
                  <a:lnTo>
                    <a:pt x="1873" y="1635"/>
                  </a:lnTo>
                  <a:lnTo>
                    <a:pt x="1868" y="1640"/>
                  </a:lnTo>
                  <a:lnTo>
                    <a:pt x="1862" y="1644"/>
                  </a:lnTo>
                  <a:lnTo>
                    <a:pt x="1855" y="1647"/>
                  </a:lnTo>
                  <a:lnTo>
                    <a:pt x="1861" y="1663"/>
                  </a:lnTo>
                  <a:lnTo>
                    <a:pt x="1868" y="1675"/>
                  </a:lnTo>
                  <a:lnTo>
                    <a:pt x="1875" y="1689"/>
                  </a:lnTo>
                  <a:lnTo>
                    <a:pt x="1869" y="1691"/>
                  </a:lnTo>
                  <a:lnTo>
                    <a:pt x="1866" y="1691"/>
                  </a:lnTo>
                  <a:lnTo>
                    <a:pt x="1864" y="1691"/>
                  </a:lnTo>
                  <a:lnTo>
                    <a:pt x="1864" y="1691"/>
                  </a:lnTo>
                  <a:lnTo>
                    <a:pt x="1862" y="1693"/>
                  </a:lnTo>
                  <a:lnTo>
                    <a:pt x="1861" y="1694"/>
                  </a:lnTo>
                  <a:lnTo>
                    <a:pt x="1859" y="1698"/>
                  </a:lnTo>
                  <a:lnTo>
                    <a:pt x="1850" y="1714"/>
                  </a:lnTo>
                  <a:lnTo>
                    <a:pt x="1845" y="1733"/>
                  </a:lnTo>
                  <a:lnTo>
                    <a:pt x="1836" y="1750"/>
                  </a:lnTo>
                  <a:lnTo>
                    <a:pt x="1831" y="1754"/>
                  </a:lnTo>
                  <a:lnTo>
                    <a:pt x="1826" y="1754"/>
                  </a:lnTo>
                  <a:lnTo>
                    <a:pt x="1820" y="1755"/>
                  </a:lnTo>
                  <a:lnTo>
                    <a:pt x="1814" y="1755"/>
                  </a:lnTo>
                  <a:lnTo>
                    <a:pt x="1803" y="1749"/>
                  </a:lnTo>
                  <a:lnTo>
                    <a:pt x="1793" y="1747"/>
                  </a:lnTo>
                  <a:lnTo>
                    <a:pt x="1780" y="1747"/>
                  </a:lnTo>
                  <a:lnTo>
                    <a:pt x="1768" y="1745"/>
                  </a:lnTo>
                  <a:lnTo>
                    <a:pt x="1756" y="1740"/>
                  </a:lnTo>
                  <a:lnTo>
                    <a:pt x="1744" y="1724"/>
                  </a:lnTo>
                  <a:lnTo>
                    <a:pt x="1735" y="1703"/>
                  </a:lnTo>
                  <a:lnTo>
                    <a:pt x="1733" y="1679"/>
                  </a:lnTo>
                  <a:lnTo>
                    <a:pt x="1742" y="1675"/>
                  </a:lnTo>
                  <a:lnTo>
                    <a:pt x="1749" y="1675"/>
                  </a:lnTo>
                  <a:lnTo>
                    <a:pt x="1756" y="1677"/>
                  </a:lnTo>
                  <a:lnTo>
                    <a:pt x="1763" y="1673"/>
                  </a:lnTo>
                  <a:lnTo>
                    <a:pt x="1772" y="1659"/>
                  </a:lnTo>
                  <a:lnTo>
                    <a:pt x="1794" y="1656"/>
                  </a:lnTo>
                  <a:lnTo>
                    <a:pt x="1798" y="1653"/>
                  </a:lnTo>
                  <a:lnTo>
                    <a:pt x="1801" y="1649"/>
                  </a:lnTo>
                  <a:lnTo>
                    <a:pt x="1801" y="1647"/>
                  </a:lnTo>
                  <a:lnTo>
                    <a:pt x="1803" y="1646"/>
                  </a:lnTo>
                  <a:lnTo>
                    <a:pt x="1803" y="1644"/>
                  </a:lnTo>
                  <a:lnTo>
                    <a:pt x="1803" y="1642"/>
                  </a:lnTo>
                  <a:lnTo>
                    <a:pt x="1805" y="1640"/>
                  </a:lnTo>
                  <a:lnTo>
                    <a:pt x="1805" y="1640"/>
                  </a:lnTo>
                  <a:lnTo>
                    <a:pt x="1808" y="1640"/>
                  </a:lnTo>
                  <a:lnTo>
                    <a:pt x="1814" y="1640"/>
                  </a:lnTo>
                  <a:lnTo>
                    <a:pt x="1820" y="1640"/>
                  </a:lnTo>
                  <a:lnTo>
                    <a:pt x="1824" y="1628"/>
                  </a:lnTo>
                  <a:lnTo>
                    <a:pt x="1829" y="1619"/>
                  </a:lnTo>
                  <a:lnTo>
                    <a:pt x="1834" y="1611"/>
                  </a:lnTo>
                  <a:lnTo>
                    <a:pt x="1840" y="1602"/>
                  </a:lnTo>
                  <a:close/>
                  <a:moveTo>
                    <a:pt x="1337" y="1579"/>
                  </a:moveTo>
                  <a:lnTo>
                    <a:pt x="1347" y="1586"/>
                  </a:lnTo>
                  <a:lnTo>
                    <a:pt x="1353" y="1598"/>
                  </a:lnTo>
                  <a:lnTo>
                    <a:pt x="1353" y="1616"/>
                  </a:lnTo>
                  <a:lnTo>
                    <a:pt x="1353" y="1618"/>
                  </a:lnTo>
                  <a:lnTo>
                    <a:pt x="1354" y="1618"/>
                  </a:lnTo>
                  <a:lnTo>
                    <a:pt x="1356" y="1619"/>
                  </a:lnTo>
                  <a:lnTo>
                    <a:pt x="1356" y="1619"/>
                  </a:lnTo>
                  <a:lnTo>
                    <a:pt x="1356" y="1621"/>
                  </a:lnTo>
                  <a:lnTo>
                    <a:pt x="1356" y="1625"/>
                  </a:lnTo>
                  <a:lnTo>
                    <a:pt x="1353" y="1625"/>
                  </a:lnTo>
                  <a:lnTo>
                    <a:pt x="1349" y="1626"/>
                  </a:lnTo>
                  <a:lnTo>
                    <a:pt x="1347" y="1630"/>
                  </a:lnTo>
                  <a:lnTo>
                    <a:pt x="1344" y="1632"/>
                  </a:lnTo>
                  <a:lnTo>
                    <a:pt x="1342" y="1632"/>
                  </a:lnTo>
                  <a:lnTo>
                    <a:pt x="1340" y="1630"/>
                  </a:lnTo>
                  <a:lnTo>
                    <a:pt x="1339" y="1630"/>
                  </a:lnTo>
                  <a:lnTo>
                    <a:pt x="1339" y="1630"/>
                  </a:lnTo>
                  <a:lnTo>
                    <a:pt x="1337" y="1628"/>
                  </a:lnTo>
                  <a:lnTo>
                    <a:pt x="1330" y="1614"/>
                  </a:lnTo>
                  <a:lnTo>
                    <a:pt x="1330" y="1593"/>
                  </a:lnTo>
                  <a:lnTo>
                    <a:pt x="1332" y="1590"/>
                  </a:lnTo>
                  <a:lnTo>
                    <a:pt x="1334" y="1588"/>
                  </a:lnTo>
                  <a:lnTo>
                    <a:pt x="1335" y="1584"/>
                  </a:lnTo>
                  <a:lnTo>
                    <a:pt x="1337" y="1579"/>
                  </a:lnTo>
                  <a:close/>
                  <a:moveTo>
                    <a:pt x="1964" y="1558"/>
                  </a:moveTo>
                  <a:lnTo>
                    <a:pt x="1972" y="1567"/>
                  </a:lnTo>
                  <a:lnTo>
                    <a:pt x="1978" y="1577"/>
                  </a:lnTo>
                  <a:lnTo>
                    <a:pt x="1978" y="1593"/>
                  </a:lnTo>
                  <a:lnTo>
                    <a:pt x="1979" y="1597"/>
                  </a:lnTo>
                  <a:lnTo>
                    <a:pt x="1981" y="1597"/>
                  </a:lnTo>
                  <a:lnTo>
                    <a:pt x="1981" y="1598"/>
                  </a:lnTo>
                  <a:lnTo>
                    <a:pt x="1981" y="1598"/>
                  </a:lnTo>
                  <a:lnTo>
                    <a:pt x="1979" y="1598"/>
                  </a:lnTo>
                  <a:lnTo>
                    <a:pt x="1978" y="1602"/>
                  </a:lnTo>
                  <a:lnTo>
                    <a:pt x="1978" y="1605"/>
                  </a:lnTo>
                  <a:lnTo>
                    <a:pt x="1976" y="1605"/>
                  </a:lnTo>
                  <a:lnTo>
                    <a:pt x="1976" y="1607"/>
                  </a:lnTo>
                  <a:lnTo>
                    <a:pt x="1976" y="1607"/>
                  </a:lnTo>
                  <a:lnTo>
                    <a:pt x="1976" y="1607"/>
                  </a:lnTo>
                  <a:lnTo>
                    <a:pt x="1974" y="1607"/>
                  </a:lnTo>
                  <a:lnTo>
                    <a:pt x="1971" y="1609"/>
                  </a:lnTo>
                  <a:lnTo>
                    <a:pt x="1969" y="1605"/>
                  </a:lnTo>
                  <a:lnTo>
                    <a:pt x="1969" y="1604"/>
                  </a:lnTo>
                  <a:lnTo>
                    <a:pt x="1969" y="1604"/>
                  </a:lnTo>
                  <a:lnTo>
                    <a:pt x="1969" y="1604"/>
                  </a:lnTo>
                  <a:lnTo>
                    <a:pt x="1967" y="1604"/>
                  </a:lnTo>
                  <a:lnTo>
                    <a:pt x="1965" y="1604"/>
                  </a:lnTo>
                  <a:lnTo>
                    <a:pt x="1964" y="1602"/>
                  </a:lnTo>
                  <a:lnTo>
                    <a:pt x="1964" y="1605"/>
                  </a:lnTo>
                  <a:lnTo>
                    <a:pt x="1965" y="1607"/>
                  </a:lnTo>
                  <a:lnTo>
                    <a:pt x="1967" y="1609"/>
                  </a:lnTo>
                  <a:lnTo>
                    <a:pt x="1969" y="1611"/>
                  </a:lnTo>
                  <a:lnTo>
                    <a:pt x="1969" y="1611"/>
                  </a:lnTo>
                  <a:lnTo>
                    <a:pt x="1967" y="1612"/>
                  </a:lnTo>
                  <a:lnTo>
                    <a:pt x="1967" y="1614"/>
                  </a:lnTo>
                  <a:lnTo>
                    <a:pt x="1967" y="1616"/>
                  </a:lnTo>
                  <a:lnTo>
                    <a:pt x="1967" y="1621"/>
                  </a:lnTo>
                  <a:lnTo>
                    <a:pt x="1958" y="1621"/>
                  </a:lnTo>
                  <a:lnTo>
                    <a:pt x="1958" y="1616"/>
                  </a:lnTo>
                  <a:lnTo>
                    <a:pt x="1953" y="1614"/>
                  </a:lnTo>
                  <a:lnTo>
                    <a:pt x="1948" y="1611"/>
                  </a:lnTo>
                  <a:lnTo>
                    <a:pt x="1946" y="1607"/>
                  </a:lnTo>
                  <a:lnTo>
                    <a:pt x="1944" y="1602"/>
                  </a:lnTo>
                  <a:lnTo>
                    <a:pt x="1943" y="1597"/>
                  </a:lnTo>
                  <a:lnTo>
                    <a:pt x="1939" y="1590"/>
                  </a:lnTo>
                  <a:lnTo>
                    <a:pt x="1934" y="1593"/>
                  </a:lnTo>
                  <a:lnTo>
                    <a:pt x="1927" y="1597"/>
                  </a:lnTo>
                  <a:lnTo>
                    <a:pt x="1920" y="1598"/>
                  </a:lnTo>
                  <a:lnTo>
                    <a:pt x="1913" y="1602"/>
                  </a:lnTo>
                  <a:lnTo>
                    <a:pt x="1913" y="1593"/>
                  </a:lnTo>
                  <a:lnTo>
                    <a:pt x="1915" y="1591"/>
                  </a:lnTo>
                  <a:lnTo>
                    <a:pt x="1915" y="1591"/>
                  </a:lnTo>
                  <a:lnTo>
                    <a:pt x="1915" y="1590"/>
                  </a:lnTo>
                  <a:lnTo>
                    <a:pt x="1916" y="1590"/>
                  </a:lnTo>
                  <a:lnTo>
                    <a:pt x="1916" y="1586"/>
                  </a:lnTo>
                  <a:lnTo>
                    <a:pt x="1930" y="1581"/>
                  </a:lnTo>
                  <a:lnTo>
                    <a:pt x="1943" y="1577"/>
                  </a:lnTo>
                  <a:lnTo>
                    <a:pt x="1955" y="1570"/>
                  </a:lnTo>
                  <a:lnTo>
                    <a:pt x="1964" y="1558"/>
                  </a:lnTo>
                  <a:close/>
                  <a:moveTo>
                    <a:pt x="1878" y="1539"/>
                  </a:moveTo>
                  <a:lnTo>
                    <a:pt x="1882" y="1543"/>
                  </a:lnTo>
                  <a:lnTo>
                    <a:pt x="1883" y="1543"/>
                  </a:lnTo>
                  <a:lnTo>
                    <a:pt x="1885" y="1543"/>
                  </a:lnTo>
                  <a:lnTo>
                    <a:pt x="1885" y="1544"/>
                  </a:lnTo>
                  <a:lnTo>
                    <a:pt x="1885" y="1544"/>
                  </a:lnTo>
                  <a:lnTo>
                    <a:pt x="1885" y="1548"/>
                  </a:lnTo>
                  <a:lnTo>
                    <a:pt x="1887" y="1551"/>
                  </a:lnTo>
                  <a:lnTo>
                    <a:pt x="1876" y="1560"/>
                  </a:lnTo>
                  <a:lnTo>
                    <a:pt x="1869" y="1569"/>
                  </a:lnTo>
                  <a:lnTo>
                    <a:pt x="1861" y="1576"/>
                  </a:lnTo>
                  <a:lnTo>
                    <a:pt x="1848" y="1583"/>
                  </a:lnTo>
                  <a:lnTo>
                    <a:pt x="1848" y="1579"/>
                  </a:lnTo>
                  <a:lnTo>
                    <a:pt x="1859" y="1567"/>
                  </a:lnTo>
                  <a:lnTo>
                    <a:pt x="1871" y="1555"/>
                  </a:lnTo>
                  <a:lnTo>
                    <a:pt x="1878" y="1539"/>
                  </a:lnTo>
                  <a:close/>
                  <a:moveTo>
                    <a:pt x="1920" y="1436"/>
                  </a:moveTo>
                  <a:lnTo>
                    <a:pt x="1920" y="1454"/>
                  </a:lnTo>
                  <a:lnTo>
                    <a:pt x="1918" y="1466"/>
                  </a:lnTo>
                  <a:lnTo>
                    <a:pt x="1915" y="1476"/>
                  </a:lnTo>
                  <a:lnTo>
                    <a:pt x="1913" y="1494"/>
                  </a:lnTo>
                  <a:lnTo>
                    <a:pt x="1916" y="1494"/>
                  </a:lnTo>
                  <a:lnTo>
                    <a:pt x="1916" y="1497"/>
                  </a:lnTo>
                  <a:lnTo>
                    <a:pt x="1923" y="1497"/>
                  </a:lnTo>
                  <a:lnTo>
                    <a:pt x="1927" y="1497"/>
                  </a:lnTo>
                  <a:lnTo>
                    <a:pt x="1930" y="1497"/>
                  </a:lnTo>
                  <a:lnTo>
                    <a:pt x="1934" y="1499"/>
                  </a:lnTo>
                  <a:lnTo>
                    <a:pt x="1937" y="1501"/>
                  </a:lnTo>
                  <a:lnTo>
                    <a:pt x="1944" y="1502"/>
                  </a:lnTo>
                  <a:lnTo>
                    <a:pt x="1948" y="1515"/>
                  </a:lnTo>
                  <a:lnTo>
                    <a:pt x="1955" y="1523"/>
                  </a:lnTo>
                  <a:lnTo>
                    <a:pt x="1964" y="1532"/>
                  </a:lnTo>
                  <a:lnTo>
                    <a:pt x="1971" y="1544"/>
                  </a:lnTo>
                  <a:lnTo>
                    <a:pt x="1965" y="1546"/>
                  </a:lnTo>
                  <a:lnTo>
                    <a:pt x="1962" y="1548"/>
                  </a:lnTo>
                  <a:lnTo>
                    <a:pt x="1960" y="1548"/>
                  </a:lnTo>
                  <a:lnTo>
                    <a:pt x="1960" y="1550"/>
                  </a:lnTo>
                  <a:lnTo>
                    <a:pt x="1960" y="1551"/>
                  </a:lnTo>
                  <a:lnTo>
                    <a:pt x="1960" y="1551"/>
                  </a:lnTo>
                  <a:lnTo>
                    <a:pt x="1960" y="1553"/>
                  </a:lnTo>
                  <a:lnTo>
                    <a:pt x="1957" y="1553"/>
                  </a:lnTo>
                  <a:lnTo>
                    <a:pt x="1951" y="1555"/>
                  </a:lnTo>
                  <a:lnTo>
                    <a:pt x="1950" y="1551"/>
                  </a:lnTo>
                  <a:lnTo>
                    <a:pt x="1950" y="1551"/>
                  </a:lnTo>
                  <a:lnTo>
                    <a:pt x="1950" y="1550"/>
                  </a:lnTo>
                  <a:lnTo>
                    <a:pt x="1950" y="1550"/>
                  </a:lnTo>
                  <a:lnTo>
                    <a:pt x="1948" y="1550"/>
                  </a:lnTo>
                  <a:lnTo>
                    <a:pt x="1946" y="1550"/>
                  </a:lnTo>
                  <a:lnTo>
                    <a:pt x="1944" y="1548"/>
                  </a:lnTo>
                  <a:lnTo>
                    <a:pt x="1941" y="1555"/>
                  </a:lnTo>
                  <a:lnTo>
                    <a:pt x="1939" y="1560"/>
                  </a:lnTo>
                  <a:lnTo>
                    <a:pt x="1936" y="1565"/>
                  </a:lnTo>
                  <a:lnTo>
                    <a:pt x="1930" y="1567"/>
                  </a:lnTo>
                  <a:lnTo>
                    <a:pt x="1925" y="1570"/>
                  </a:lnTo>
                  <a:lnTo>
                    <a:pt x="1925" y="1567"/>
                  </a:lnTo>
                  <a:lnTo>
                    <a:pt x="1922" y="1563"/>
                  </a:lnTo>
                  <a:lnTo>
                    <a:pt x="1922" y="1560"/>
                  </a:lnTo>
                  <a:lnTo>
                    <a:pt x="1922" y="1558"/>
                  </a:lnTo>
                  <a:lnTo>
                    <a:pt x="1922" y="1557"/>
                  </a:lnTo>
                  <a:lnTo>
                    <a:pt x="1922" y="1557"/>
                  </a:lnTo>
                  <a:lnTo>
                    <a:pt x="1922" y="1555"/>
                  </a:lnTo>
                  <a:lnTo>
                    <a:pt x="1920" y="1553"/>
                  </a:lnTo>
                  <a:lnTo>
                    <a:pt x="1918" y="1553"/>
                  </a:lnTo>
                  <a:lnTo>
                    <a:pt x="1913" y="1551"/>
                  </a:lnTo>
                  <a:lnTo>
                    <a:pt x="1913" y="1546"/>
                  </a:lnTo>
                  <a:lnTo>
                    <a:pt x="1913" y="1541"/>
                  </a:lnTo>
                  <a:lnTo>
                    <a:pt x="1915" y="1537"/>
                  </a:lnTo>
                  <a:lnTo>
                    <a:pt x="1915" y="1536"/>
                  </a:lnTo>
                  <a:lnTo>
                    <a:pt x="1916" y="1534"/>
                  </a:lnTo>
                  <a:lnTo>
                    <a:pt x="1920" y="1534"/>
                  </a:lnTo>
                  <a:lnTo>
                    <a:pt x="1925" y="1532"/>
                  </a:lnTo>
                  <a:lnTo>
                    <a:pt x="1932" y="1532"/>
                  </a:lnTo>
                  <a:lnTo>
                    <a:pt x="1932" y="1544"/>
                  </a:lnTo>
                  <a:lnTo>
                    <a:pt x="1944" y="1544"/>
                  </a:lnTo>
                  <a:lnTo>
                    <a:pt x="1944" y="1541"/>
                  </a:lnTo>
                  <a:lnTo>
                    <a:pt x="1946" y="1537"/>
                  </a:lnTo>
                  <a:lnTo>
                    <a:pt x="1948" y="1536"/>
                  </a:lnTo>
                  <a:lnTo>
                    <a:pt x="1948" y="1534"/>
                  </a:lnTo>
                  <a:lnTo>
                    <a:pt x="1950" y="1532"/>
                  </a:lnTo>
                  <a:lnTo>
                    <a:pt x="1951" y="1529"/>
                  </a:lnTo>
                  <a:lnTo>
                    <a:pt x="1948" y="1529"/>
                  </a:lnTo>
                  <a:lnTo>
                    <a:pt x="1930" y="1515"/>
                  </a:lnTo>
                  <a:lnTo>
                    <a:pt x="1910" y="1506"/>
                  </a:lnTo>
                  <a:lnTo>
                    <a:pt x="1910" y="1513"/>
                  </a:lnTo>
                  <a:lnTo>
                    <a:pt x="1908" y="1518"/>
                  </a:lnTo>
                  <a:lnTo>
                    <a:pt x="1906" y="1523"/>
                  </a:lnTo>
                  <a:lnTo>
                    <a:pt x="1906" y="1529"/>
                  </a:lnTo>
                  <a:lnTo>
                    <a:pt x="1904" y="1527"/>
                  </a:lnTo>
                  <a:lnTo>
                    <a:pt x="1903" y="1525"/>
                  </a:lnTo>
                  <a:lnTo>
                    <a:pt x="1903" y="1525"/>
                  </a:lnTo>
                  <a:lnTo>
                    <a:pt x="1903" y="1523"/>
                  </a:lnTo>
                  <a:lnTo>
                    <a:pt x="1901" y="1522"/>
                  </a:lnTo>
                  <a:lnTo>
                    <a:pt x="1896" y="1509"/>
                  </a:lnTo>
                  <a:lnTo>
                    <a:pt x="1890" y="1494"/>
                  </a:lnTo>
                  <a:lnTo>
                    <a:pt x="1889" y="1474"/>
                  </a:lnTo>
                  <a:lnTo>
                    <a:pt x="1890" y="1457"/>
                  </a:lnTo>
                  <a:lnTo>
                    <a:pt x="1897" y="1440"/>
                  </a:lnTo>
                  <a:lnTo>
                    <a:pt x="1903" y="1438"/>
                  </a:lnTo>
                  <a:lnTo>
                    <a:pt x="1908" y="1436"/>
                  </a:lnTo>
                  <a:lnTo>
                    <a:pt x="1913" y="1436"/>
                  </a:lnTo>
                  <a:lnTo>
                    <a:pt x="1920" y="1436"/>
                  </a:lnTo>
                  <a:close/>
                  <a:moveTo>
                    <a:pt x="1913" y="1337"/>
                  </a:moveTo>
                  <a:lnTo>
                    <a:pt x="1916" y="1340"/>
                  </a:lnTo>
                  <a:lnTo>
                    <a:pt x="1918" y="1344"/>
                  </a:lnTo>
                  <a:lnTo>
                    <a:pt x="1920" y="1347"/>
                  </a:lnTo>
                  <a:lnTo>
                    <a:pt x="1920" y="1352"/>
                  </a:lnTo>
                  <a:lnTo>
                    <a:pt x="1920" y="1359"/>
                  </a:lnTo>
                  <a:lnTo>
                    <a:pt x="1906" y="1394"/>
                  </a:lnTo>
                  <a:lnTo>
                    <a:pt x="1899" y="1385"/>
                  </a:lnTo>
                  <a:lnTo>
                    <a:pt x="1896" y="1377"/>
                  </a:lnTo>
                  <a:lnTo>
                    <a:pt x="1894" y="1363"/>
                  </a:lnTo>
                  <a:lnTo>
                    <a:pt x="1913" y="1337"/>
                  </a:lnTo>
                  <a:close/>
                  <a:moveTo>
                    <a:pt x="2025" y="1256"/>
                  </a:moveTo>
                  <a:lnTo>
                    <a:pt x="2028" y="1258"/>
                  </a:lnTo>
                  <a:lnTo>
                    <a:pt x="2030" y="1258"/>
                  </a:lnTo>
                  <a:lnTo>
                    <a:pt x="2030" y="1258"/>
                  </a:lnTo>
                  <a:lnTo>
                    <a:pt x="2030" y="1260"/>
                  </a:lnTo>
                  <a:lnTo>
                    <a:pt x="2030" y="1260"/>
                  </a:lnTo>
                  <a:lnTo>
                    <a:pt x="2032" y="1263"/>
                  </a:lnTo>
                  <a:lnTo>
                    <a:pt x="2032" y="1267"/>
                  </a:lnTo>
                  <a:lnTo>
                    <a:pt x="2030" y="1272"/>
                  </a:lnTo>
                  <a:lnTo>
                    <a:pt x="2026" y="1277"/>
                  </a:lnTo>
                  <a:lnTo>
                    <a:pt x="2025" y="1282"/>
                  </a:lnTo>
                  <a:lnTo>
                    <a:pt x="2016" y="1282"/>
                  </a:lnTo>
                  <a:lnTo>
                    <a:pt x="2016" y="1270"/>
                  </a:lnTo>
                  <a:lnTo>
                    <a:pt x="2019" y="1269"/>
                  </a:lnTo>
                  <a:lnTo>
                    <a:pt x="2021" y="1265"/>
                  </a:lnTo>
                  <a:lnTo>
                    <a:pt x="2023" y="1262"/>
                  </a:lnTo>
                  <a:lnTo>
                    <a:pt x="2025" y="1256"/>
                  </a:lnTo>
                  <a:close/>
                  <a:moveTo>
                    <a:pt x="1978" y="1209"/>
                  </a:moveTo>
                  <a:lnTo>
                    <a:pt x="1990" y="1209"/>
                  </a:lnTo>
                  <a:lnTo>
                    <a:pt x="1990" y="1221"/>
                  </a:lnTo>
                  <a:lnTo>
                    <a:pt x="1974" y="1221"/>
                  </a:lnTo>
                  <a:lnTo>
                    <a:pt x="1974" y="1213"/>
                  </a:lnTo>
                  <a:lnTo>
                    <a:pt x="1978" y="1213"/>
                  </a:lnTo>
                  <a:lnTo>
                    <a:pt x="1978" y="1209"/>
                  </a:lnTo>
                  <a:close/>
                  <a:moveTo>
                    <a:pt x="707" y="1176"/>
                  </a:moveTo>
                  <a:lnTo>
                    <a:pt x="716" y="1176"/>
                  </a:lnTo>
                  <a:lnTo>
                    <a:pt x="712" y="1181"/>
                  </a:lnTo>
                  <a:lnTo>
                    <a:pt x="709" y="1185"/>
                  </a:lnTo>
                  <a:lnTo>
                    <a:pt x="705" y="1188"/>
                  </a:lnTo>
                  <a:lnTo>
                    <a:pt x="702" y="1192"/>
                  </a:lnTo>
                  <a:lnTo>
                    <a:pt x="696" y="1195"/>
                  </a:lnTo>
                  <a:lnTo>
                    <a:pt x="693" y="1195"/>
                  </a:lnTo>
                  <a:lnTo>
                    <a:pt x="693" y="1197"/>
                  </a:lnTo>
                  <a:lnTo>
                    <a:pt x="691" y="1197"/>
                  </a:lnTo>
                  <a:lnTo>
                    <a:pt x="688" y="1197"/>
                  </a:lnTo>
                  <a:lnTo>
                    <a:pt x="684" y="1199"/>
                  </a:lnTo>
                  <a:lnTo>
                    <a:pt x="681" y="1186"/>
                  </a:lnTo>
                  <a:lnTo>
                    <a:pt x="688" y="1185"/>
                  </a:lnTo>
                  <a:lnTo>
                    <a:pt x="695" y="1181"/>
                  </a:lnTo>
                  <a:lnTo>
                    <a:pt x="702" y="1179"/>
                  </a:lnTo>
                  <a:lnTo>
                    <a:pt x="707" y="1176"/>
                  </a:lnTo>
                  <a:close/>
                  <a:moveTo>
                    <a:pt x="562" y="1171"/>
                  </a:moveTo>
                  <a:lnTo>
                    <a:pt x="571" y="1174"/>
                  </a:lnTo>
                  <a:lnTo>
                    <a:pt x="581" y="1178"/>
                  </a:lnTo>
                  <a:lnTo>
                    <a:pt x="593" y="1181"/>
                  </a:lnTo>
                  <a:lnTo>
                    <a:pt x="600" y="1186"/>
                  </a:lnTo>
                  <a:lnTo>
                    <a:pt x="572" y="1186"/>
                  </a:lnTo>
                  <a:lnTo>
                    <a:pt x="569" y="1185"/>
                  </a:lnTo>
                  <a:lnTo>
                    <a:pt x="567" y="1185"/>
                  </a:lnTo>
                  <a:lnTo>
                    <a:pt x="564" y="1183"/>
                  </a:lnTo>
                  <a:lnTo>
                    <a:pt x="557" y="1183"/>
                  </a:lnTo>
                  <a:lnTo>
                    <a:pt x="557" y="1179"/>
                  </a:lnTo>
                  <a:lnTo>
                    <a:pt x="559" y="1178"/>
                  </a:lnTo>
                  <a:lnTo>
                    <a:pt x="560" y="1176"/>
                  </a:lnTo>
                  <a:lnTo>
                    <a:pt x="560" y="1176"/>
                  </a:lnTo>
                  <a:lnTo>
                    <a:pt x="560" y="1174"/>
                  </a:lnTo>
                  <a:lnTo>
                    <a:pt x="562" y="1171"/>
                  </a:lnTo>
                  <a:close/>
                  <a:moveTo>
                    <a:pt x="250" y="1103"/>
                  </a:moveTo>
                  <a:lnTo>
                    <a:pt x="274" y="1103"/>
                  </a:lnTo>
                  <a:lnTo>
                    <a:pt x="274" y="1106"/>
                  </a:lnTo>
                  <a:lnTo>
                    <a:pt x="269" y="1108"/>
                  </a:lnTo>
                  <a:lnTo>
                    <a:pt x="267" y="1110"/>
                  </a:lnTo>
                  <a:lnTo>
                    <a:pt x="264" y="1111"/>
                  </a:lnTo>
                  <a:lnTo>
                    <a:pt x="260" y="1113"/>
                  </a:lnTo>
                  <a:lnTo>
                    <a:pt x="255" y="1113"/>
                  </a:lnTo>
                  <a:lnTo>
                    <a:pt x="250" y="1103"/>
                  </a:lnTo>
                  <a:close/>
                  <a:moveTo>
                    <a:pt x="620" y="1083"/>
                  </a:moveTo>
                  <a:lnTo>
                    <a:pt x="618" y="1085"/>
                  </a:lnTo>
                  <a:lnTo>
                    <a:pt x="616" y="1087"/>
                  </a:lnTo>
                  <a:lnTo>
                    <a:pt x="614" y="1087"/>
                  </a:lnTo>
                  <a:lnTo>
                    <a:pt x="614" y="1089"/>
                  </a:lnTo>
                  <a:lnTo>
                    <a:pt x="613" y="1090"/>
                  </a:lnTo>
                  <a:lnTo>
                    <a:pt x="611" y="1094"/>
                  </a:lnTo>
                  <a:lnTo>
                    <a:pt x="614" y="1094"/>
                  </a:lnTo>
                  <a:lnTo>
                    <a:pt x="620" y="1092"/>
                  </a:lnTo>
                  <a:lnTo>
                    <a:pt x="623" y="1090"/>
                  </a:lnTo>
                  <a:lnTo>
                    <a:pt x="627" y="1089"/>
                  </a:lnTo>
                  <a:lnTo>
                    <a:pt x="630" y="1087"/>
                  </a:lnTo>
                  <a:lnTo>
                    <a:pt x="634" y="1083"/>
                  </a:lnTo>
                  <a:lnTo>
                    <a:pt x="620" y="1083"/>
                  </a:lnTo>
                  <a:close/>
                  <a:moveTo>
                    <a:pt x="370" y="1083"/>
                  </a:moveTo>
                  <a:lnTo>
                    <a:pt x="372" y="1099"/>
                  </a:lnTo>
                  <a:lnTo>
                    <a:pt x="374" y="1118"/>
                  </a:lnTo>
                  <a:lnTo>
                    <a:pt x="365" y="1118"/>
                  </a:lnTo>
                  <a:lnTo>
                    <a:pt x="363" y="1120"/>
                  </a:lnTo>
                  <a:lnTo>
                    <a:pt x="360" y="1120"/>
                  </a:lnTo>
                  <a:lnTo>
                    <a:pt x="356" y="1120"/>
                  </a:lnTo>
                  <a:lnTo>
                    <a:pt x="351" y="1122"/>
                  </a:lnTo>
                  <a:lnTo>
                    <a:pt x="349" y="1108"/>
                  </a:lnTo>
                  <a:lnTo>
                    <a:pt x="349" y="1094"/>
                  </a:lnTo>
                  <a:lnTo>
                    <a:pt x="351" y="1087"/>
                  </a:lnTo>
                  <a:lnTo>
                    <a:pt x="354" y="1085"/>
                  </a:lnTo>
                  <a:lnTo>
                    <a:pt x="358" y="1083"/>
                  </a:lnTo>
                  <a:lnTo>
                    <a:pt x="363" y="1083"/>
                  </a:lnTo>
                  <a:lnTo>
                    <a:pt x="370" y="1083"/>
                  </a:lnTo>
                  <a:close/>
                  <a:moveTo>
                    <a:pt x="361" y="1049"/>
                  </a:moveTo>
                  <a:lnTo>
                    <a:pt x="370" y="1049"/>
                  </a:lnTo>
                  <a:lnTo>
                    <a:pt x="368" y="1056"/>
                  </a:lnTo>
                  <a:lnTo>
                    <a:pt x="368" y="1061"/>
                  </a:lnTo>
                  <a:lnTo>
                    <a:pt x="368" y="1066"/>
                  </a:lnTo>
                  <a:lnTo>
                    <a:pt x="367" y="1070"/>
                  </a:lnTo>
                  <a:lnTo>
                    <a:pt x="365" y="1075"/>
                  </a:lnTo>
                  <a:lnTo>
                    <a:pt x="358" y="1075"/>
                  </a:lnTo>
                  <a:lnTo>
                    <a:pt x="358" y="1068"/>
                  </a:lnTo>
                  <a:lnTo>
                    <a:pt x="360" y="1061"/>
                  </a:lnTo>
                  <a:lnTo>
                    <a:pt x="360" y="1054"/>
                  </a:lnTo>
                  <a:lnTo>
                    <a:pt x="361" y="1049"/>
                  </a:lnTo>
                  <a:close/>
                  <a:moveTo>
                    <a:pt x="2201" y="1001"/>
                  </a:moveTo>
                  <a:lnTo>
                    <a:pt x="2210" y="1014"/>
                  </a:lnTo>
                  <a:lnTo>
                    <a:pt x="2218" y="1021"/>
                  </a:lnTo>
                  <a:lnTo>
                    <a:pt x="2229" y="1024"/>
                  </a:lnTo>
                  <a:lnTo>
                    <a:pt x="2236" y="1028"/>
                  </a:lnTo>
                  <a:lnTo>
                    <a:pt x="2243" y="1033"/>
                  </a:lnTo>
                  <a:lnTo>
                    <a:pt x="2245" y="1036"/>
                  </a:lnTo>
                  <a:lnTo>
                    <a:pt x="2246" y="1040"/>
                  </a:lnTo>
                  <a:lnTo>
                    <a:pt x="2246" y="1043"/>
                  </a:lnTo>
                  <a:lnTo>
                    <a:pt x="2246" y="1049"/>
                  </a:lnTo>
                  <a:lnTo>
                    <a:pt x="2234" y="1052"/>
                  </a:lnTo>
                  <a:lnTo>
                    <a:pt x="2225" y="1059"/>
                  </a:lnTo>
                  <a:lnTo>
                    <a:pt x="2218" y="1066"/>
                  </a:lnTo>
                  <a:lnTo>
                    <a:pt x="2208" y="1071"/>
                  </a:lnTo>
                  <a:lnTo>
                    <a:pt x="2204" y="1066"/>
                  </a:lnTo>
                  <a:lnTo>
                    <a:pt x="2201" y="1064"/>
                  </a:lnTo>
                  <a:lnTo>
                    <a:pt x="2198" y="1063"/>
                  </a:lnTo>
                  <a:lnTo>
                    <a:pt x="2194" y="1064"/>
                  </a:lnTo>
                  <a:lnTo>
                    <a:pt x="2191" y="1066"/>
                  </a:lnTo>
                  <a:lnTo>
                    <a:pt x="2189" y="1070"/>
                  </a:lnTo>
                  <a:lnTo>
                    <a:pt x="2185" y="1071"/>
                  </a:lnTo>
                  <a:lnTo>
                    <a:pt x="2191" y="1092"/>
                  </a:lnTo>
                  <a:lnTo>
                    <a:pt x="2192" y="1108"/>
                  </a:lnTo>
                  <a:lnTo>
                    <a:pt x="2192" y="1120"/>
                  </a:lnTo>
                  <a:lnTo>
                    <a:pt x="2191" y="1132"/>
                  </a:lnTo>
                  <a:lnTo>
                    <a:pt x="2187" y="1145"/>
                  </a:lnTo>
                  <a:lnTo>
                    <a:pt x="2184" y="1162"/>
                  </a:lnTo>
                  <a:lnTo>
                    <a:pt x="2182" y="1183"/>
                  </a:lnTo>
                  <a:lnTo>
                    <a:pt x="2159" y="1195"/>
                  </a:lnTo>
                  <a:lnTo>
                    <a:pt x="2133" y="1207"/>
                  </a:lnTo>
                  <a:lnTo>
                    <a:pt x="2108" y="1218"/>
                  </a:lnTo>
                  <a:lnTo>
                    <a:pt x="2103" y="1209"/>
                  </a:lnTo>
                  <a:lnTo>
                    <a:pt x="2098" y="1202"/>
                  </a:lnTo>
                  <a:lnTo>
                    <a:pt x="2096" y="1209"/>
                  </a:lnTo>
                  <a:lnTo>
                    <a:pt x="2096" y="1213"/>
                  </a:lnTo>
                  <a:lnTo>
                    <a:pt x="2095" y="1218"/>
                  </a:lnTo>
                  <a:lnTo>
                    <a:pt x="2093" y="1221"/>
                  </a:lnTo>
                  <a:lnTo>
                    <a:pt x="2088" y="1221"/>
                  </a:lnTo>
                  <a:lnTo>
                    <a:pt x="2084" y="1221"/>
                  </a:lnTo>
                  <a:lnTo>
                    <a:pt x="2082" y="1223"/>
                  </a:lnTo>
                  <a:lnTo>
                    <a:pt x="2081" y="1223"/>
                  </a:lnTo>
                  <a:lnTo>
                    <a:pt x="2079" y="1225"/>
                  </a:lnTo>
                  <a:lnTo>
                    <a:pt x="2077" y="1227"/>
                  </a:lnTo>
                  <a:lnTo>
                    <a:pt x="2072" y="1227"/>
                  </a:lnTo>
                  <a:lnTo>
                    <a:pt x="2067" y="1228"/>
                  </a:lnTo>
                  <a:lnTo>
                    <a:pt x="2065" y="1225"/>
                  </a:lnTo>
                  <a:lnTo>
                    <a:pt x="2065" y="1220"/>
                  </a:lnTo>
                  <a:lnTo>
                    <a:pt x="2065" y="1218"/>
                  </a:lnTo>
                  <a:lnTo>
                    <a:pt x="2065" y="1214"/>
                  </a:lnTo>
                  <a:lnTo>
                    <a:pt x="2065" y="1213"/>
                  </a:lnTo>
                  <a:lnTo>
                    <a:pt x="2061" y="1213"/>
                  </a:lnTo>
                  <a:lnTo>
                    <a:pt x="2058" y="1211"/>
                  </a:lnTo>
                  <a:lnTo>
                    <a:pt x="2051" y="1209"/>
                  </a:lnTo>
                  <a:lnTo>
                    <a:pt x="2051" y="1213"/>
                  </a:lnTo>
                  <a:lnTo>
                    <a:pt x="2054" y="1218"/>
                  </a:lnTo>
                  <a:lnTo>
                    <a:pt x="2058" y="1220"/>
                  </a:lnTo>
                  <a:lnTo>
                    <a:pt x="2058" y="1223"/>
                  </a:lnTo>
                  <a:lnTo>
                    <a:pt x="2058" y="1228"/>
                  </a:lnTo>
                  <a:lnTo>
                    <a:pt x="2060" y="1237"/>
                  </a:lnTo>
                  <a:lnTo>
                    <a:pt x="2054" y="1242"/>
                  </a:lnTo>
                  <a:lnTo>
                    <a:pt x="2051" y="1249"/>
                  </a:lnTo>
                  <a:lnTo>
                    <a:pt x="2047" y="1256"/>
                  </a:lnTo>
                  <a:lnTo>
                    <a:pt x="2035" y="1256"/>
                  </a:lnTo>
                  <a:lnTo>
                    <a:pt x="2033" y="1242"/>
                  </a:lnTo>
                  <a:lnTo>
                    <a:pt x="2032" y="1235"/>
                  </a:lnTo>
                  <a:lnTo>
                    <a:pt x="2028" y="1228"/>
                  </a:lnTo>
                  <a:lnTo>
                    <a:pt x="2025" y="1218"/>
                  </a:lnTo>
                  <a:lnTo>
                    <a:pt x="2035" y="1218"/>
                  </a:lnTo>
                  <a:lnTo>
                    <a:pt x="2047" y="1202"/>
                  </a:lnTo>
                  <a:lnTo>
                    <a:pt x="2063" y="1188"/>
                  </a:lnTo>
                  <a:lnTo>
                    <a:pt x="2082" y="1179"/>
                  </a:lnTo>
                  <a:lnTo>
                    <a:pt x="2089" y="1178"/>
                  </a:lnTo>
                  <a:lnTo>
                    <a:pt x="2096" y="1178"/>
                  </a:lnTo>
                  <a:lnTo>
                    <a:pt x="2102" y="1179"/>
                  </a:lnTo>
                  <a:lnTo>
                    <a:pt x="2105" y="1179"/>
                  </a:lnTo>
                  <a:lnTo>
                    <a:pt x="2108" y="1179"/>
                  </a:lnTo>
                  <a:lnTo>
                    <a:pt x="2112" y="1174"/>
                  </a:lnTo>
                  <a:lnTo>
                    <a:pt x="2115" y="1169"/>
                  </a:lnTo>
                  <a:lnTo>
                    <a:pt x="2117" y="1164"/>
                  </a:lnTo>
                  <a:lnTo>
                    <a:pt x="2119" y="1160"/>
                  </a:lnTo>
                  <a:lnTo>
                    <a:pt x="2122" y="1155"/>
                  </a:lnTo>
                  <a:lnTo>
                    <a:pt x="2128" y="1152"/>
                  </a:lnTo>
                  <a:lnTo>
                    <a:pt x="2129" y="1155"/>
                  </a:lnTo>
                  <a:lnTo>
                    <a:pt x="2131" y="1157"/>
                  </a:lnTo>
                  <a:lnTo>
                    <a:pt x="2133" y="1157"/>
                  </a:lnTo>
                  <a:lnTo>
                    <a:pt x="2133" y="1157"/>
                  </a:lnTo>
                  <a:lnTo>
                    <a:pt x="2135" y="1157"/>
                  </a:lnTo>
                  <a:lnTo>
                    <a:pt x="2136" y="1155"/>
                  </a:lnTo>
                  <a:lnTo>
                    <a:pt x="2150" y="1143"/>
                  </a:lnTo>
                  <a:lnTo>
                    <a:pt x="2159" y="1132"/>
                  </a:lnTo>
                  <a:lnTo>
                    <a:pt x="2163" y="1120"/>
                  </a:lnTo>
                  <a:lnTo>
                    <a:pt x="2166" y="1106"/>
                  </a:lnTo>
                  <a:lnTo>
                    <a:pt x="2171" y="1094"/>
                  </a:lnTo>
                  <a:lnTo>
                    <a:pt x="2182" y="1078"/>
                  </a:lnTo>
                  <a:lnTo>
                    <a:pt x="2175" y="1078"/>
                  </a:lnTo>
                  <a:lnTo>
                    <a:pt x="2170" y="1075"/>
                  </a:lnTo>
                  <a:lnTo>
                    <a:pt x="2168" y="1071"/>
                  </a:lnTo>
                  <a:lnTo>
                    <a:pt x="2166" y="1068"/>
                  </a:lnTo>
                  <a:lnTo>
                    <a:pt x="2166" y="1061"/>
                  </a:lnTo>
                  <a:lnTo>
                    <a:pt x="2166" y="1052"/>
                  </a:lnTo>
                  <a:lnTo>
                    <a:pt x="2168" y="1050"/>
                  </a:lnTo>
                  <a:lnTo>
                    <a:pt x="2168" y="1050"/>
                  </a:lnTo>
                  <a:lnTo>
                    <a:pt x="2170" y="1049"/>
                  </a:lnTo>
                  <a:lnTo>
                    <a:pt x="2170" y="1047"/>
                  </a:lnTo>
                  <a:lnTo>
                    <a:pt x="2170" y="1045"/>
                  </a:lnTo>
                  <a:lnTo>
                    <a:pt x="2177" y="1043"/>
                  </a:lnTo>
                  <a:lnTo>
                    <a:pt x="2182" y="1043"/>
                  </a:lnTo>
                  <a:lnTo>
                    <a:pt x="2185" y="1042"/>
                  </a:lnTo>
                  <a:lnTo>
                    <a:pt x="2189" y="1042"/>
                  </a:lnTo>
                  <a:lnTo>
                    <a:pt x="2189" y="1024"/>
                  </a:lnTo>
                  <a:lnTo>
                    <a:pt x="2192" y="1010"/>
                  </a:lnTo>
                  <a:lnTo>
                    <a:pt x="2201" y="1001"/>
                  </a:lnTo>
                  <a:close/>
                  <a:moveTo>
                    <a:pt x="422" y="998"/>
                  </a:moveTo>
                  <a:lnTo>
                    <a:pt x="421" y="1000"/>
                  </a:lnTo>
                  <a:lnTo>
                    <a:pt x="419" y="1000"/>
                  </a:lnTo>
                  <a:lnTo>
                    <a:pt x="417" y="1000"/>
                  </a:lnTo>
                  <a:lnTo>
                    <a:pt x="417" y="1001"/>
                  </a:lnTo>
                  <a:lnTo>
                    <a:pt x="415" y="1001"/>
                  </a:lnTo>
                  <a:lnTo>
                    <a:pt x="412" y="1005"/>
                  </a:lnTo>
                  <a:lnTo>
                    <a:pt x="408" y="1007"/>
                  </a:lnTo>
                  <a:lnTo>
                    <a:pt x="408" y="1008"/>
                  </a:lnTo>
                  <a:lnTo>
                    <a:pt x="408" y="1012"/>
                  </a:lnTo>
                  <a:lnTo>
                    <a:pt x="408" y="1015"/>
                  </a:lnTo>
                  <a:lnTo>
                    <a:pt x="408" y="1021"/>
                  </a:lnTo>
                  <a:lnTo>
                    <a:pt x="422" y="1035"/>
                  </a:lnTo>
                  <a:lnTo>
                    <a:pt x="435" y="1050"/>
                  </a:lnTo>
                  <a:lnTo>
                    <a:pt x="447" y="1068"/>
                  </a:lnTo>
                  <a:lnTo>
                    <a:pt x="461" y="1068"/>
                  </a:lnTo>
                  <a:lnTo>
                    <a:pt x="461" y="1078"/>
                  </a:lnTo>
                  <a:lnTo>
                    <a:pt x="475" y="1083"/>
                  </a:lnTo>
                  <a:lnTo>
                    <a:pt x="485" y="1090"/>
                  </a:lnTo>
                  <a:lnTo>
                    <a:pt x="496" y="1099"/>
                  </a:lnTo>
                  <a:lnTo>
                    <a:pt x="496" y="1103"/>
                  </a:lnTo>
                  <a:lnTo>
                    <a:pt x="492" y="1103"/>
                  </a:lnTo>
                  <a:lnTo>
                    <a:pt x="489" y="1103"/>
                  </a:lnTo>
                  <a:lnTo>
                    <a:pt x="485" y="1103"/>
                  </a:lnTo>
                  <a:lnTo>
                    <a:pt x="483" y="1103"/>
                  </a:lnTo>
                  <a:lnTo>
                    <a:pt x="480" y="1101"/>
                  </a:lnTo>
                  <a:lnTo>
                    <a:pt x="475" y="1099"/>
                  </a:lnTo>
                  <a:lnTo>
                    <a:pt x="470" y="1099"/>
                  </a:lnTo>
                  <a:lnTo>
                    <a:pt x="470" y="1104"/>
                  </a:lnTo>
                  <a:lnTo>
                    <a:pt x="471" y="1108"/>
                  </a:lnTo>
                  <a:lnTo>
                    <a:pt x="473" y="1111"/>
                  </a:lnTo>
                  <a:lnTo>
                    <a:pt x="473" y="1113"/>
                  </a:lnTo>
                  <a:lnTo>
                    <a:pt x="475" y="1117"/>
                  </a:lnTo>
                  <a:lnTo>
                    <a:pt x="476" y="1122"/>
                  </a:lnTo>
                  <a:lnTo>
                    <a:pt x="471" y="1125"/>
                  </a:lnTo>
                  <a:lnTo>
                    <a:pt x="468" y="1129"/>
                  </a:lnTo>
                  <a:lnTo>
                    <a:pt x="464" y="1134"/>
                  </a:lnTo>
                  <a:lnTo>
                    <a:pt x="461" y="1141"/>
                  </a:lnTo>
                  <a:lnTo>
                    <a:pt x="450" y="1141"/>
                  </a:lnTo>
                  <a:lnTo>
                    <a:pt x="450" y="1164"/>
                  </a:lnTo>
                  <a:lnTo>
                    <a:pt x="442" y="1164"/>
                  </a:lnTo>
                  <a:lnTo>
                    <a:pt x="433" y="1157"/>
                  </a:lnTo>
                  <a:lnTo>
                    <a:pt x="422" y="1153"/>
                  </a:lnTo>
                  <a:lnTo>
                    <a:pt x="414" y="1148"/>
                  </a:lnTo>
                  <a:lnTo>
                    <a:pt x="408" y="1136"/>
                  </a:lnTo>
                  <a:lnTo>
                    <a:pt x="422" y="1138"/>
                  </a:lnTo>
                  <a:lnTo>
                    <a:pt x="436" y="1136"/>
                  </a:lnTo>
                  <a:lnTo>
                    <a:pt x="447" y="1132"/>
                  </a:lnTo>
                  <a:lnTo>
                    <a:pt x="454" y="1125"/>
                  </a:lnTo>
                  <a:lnTo>
                    <a:pt x="456" y="1124"/>
                  </a:lnTo>
                  <a:lnTo>
                    <a:pt x="456" y="1122"/>
                  </a:lnTo>
                  <a:lnTo>
                    <a:pt x="457" y="1120"/>
                  </a:lnTo>
                  <a:lnTo>
                    <a:pt x="457" y="1117"/>
                  </a:lnTo>
                  <a:lnTo>
                    <a:pt x="457" y="1113"/>
                  </a:lnTo>
                  <a:lnTo>
                    <a:pt x="431" y="1094"/>
                  </a:lnTo>
                  <a:lnTo>
                    <a:pt x="403" y="1075"/>
                  </a:lnTo>
                  <a:lnTo>
                    <a:pt x="394" y="1064"/>
                  </a:lnTo>
                  <a:lnTo>
                    <a:pt x="386" y="1054"/>
                  </a:lnTo>
                  <a:lnTo>
                    <a:pt x="379" y="1042"/>
                  </a:lnTo>
                  <a:lnTo>
                    <a:pt x="368" y="1031"/>
                  </a:lnTo>
                  <a:lnTo>
                    <a:pt x="354" y="1026"/>
                  </a:lnTo>
                  <a:lnTo>
                    <a:pt x="342" y="1036"/>
                  </a:lnTo>
                  <a:lnTo>
                    <a:pt x="326" y="1045"/>
                  </a:lnTo>
                  <a:lnTo>
                    <a:pt x="307" y="1049"/>
                  </a:lnTo>
                  <a:lnTo>
                    <a:pt x="305" y="1045"/>
                  </a:lnTo>
                  <a:lnTo>
                    <a:pt x="304" y="1042"/>
                  </a:lnTo>
                  <a:lnTo>
                    <a:pt x="302" y="1040"/>
                  </a:lnTo>
                  <a:lnTo>
                    <a:pt x="298" y="1040"/>
                  </a:lnTo>
                  <a:lnTo>
                    <a:pt x="297" y="1040"/>
                  </a:lnTo>
                  <a:lnTo>
                    <a:pt x="293" y="1042"/>
                  </a:lnTo>
                  <a:lnTo>
                    <a:pt x="284" y="1049"/>
                  </a:lnTo>
                  <a:lnTo>
                    <a:pt x="281" y="1059"/>
                  </a:lnTo>
                  <a:lnTo>
                    <a:pt x="279" y="1070"/>
                  </a:lnTo>
                  <a:lnTo>
                    <a:pt x="274" y="1078"/>
                  </a:lnTo>
                  <a:lnTo>
                    <a:pt x="255" y="1078"/>
                  </a:lnTo>
                  <a:lnTo>
                    <a:pt x="248" y="1087"/>
                  </a:lnTo>
                  <a:lnTo>
                    <a:pt x="243" y="1097"/>
                  </a:lnTo>
                  <a:lnTo>
                    <a:pt x="239" y="1110"/>
                  </a:lnTo>
                  <a:lnTo>
                    <a:pt x="237" y="1111"/>
                  </a:lnTo>
                  <a:lnTo>
                    <a:pt x="237" y="1115"/>
                  </a:lnTo>
                  <a:lnTo>
                    <a:pt x="239" y="1117"/>
                  </a:lnTo>
                  <a:lnTo>
                    <a:pt x="241" y="1118"/>
                  </a:lnTo>
                  <a:lnTo>
                    <a:pt x="244" y="1122"/>
                  </a:lnTo>
                  <a:lnTo>
                    <a:pt x="246" y="1125"/>
                  </a:lnTo>
                  <a:lnTo>
                    <a:pt x="241" y="1125"/>
                  </a:lnTo>
                  <a:lnTo>
                    <a:pt x="239" y="1127"/>
                  </a:lnTo>
                  <a:lnTo>
                    <a:pt x="237" y="1127"/>
                  </a:lnTo>
                  <a:lnTo>
                    <a:pt x="236" y="1129"/>
                  </a:lnTo>
                  <a:lnTo>
                    <a:pt x="234" y="1131"/>
                  </a:lnTo>
                  <a:lnTo>
                    <a:pt x="230" y="1132"/>
                  </a:lnTo>
                  <a:lnTo>
                    <a:pt x="230" y="1136"/>
                  </a:lnTo>
                  <a:lnTo>
                    <a:pt x="230" y="1136"/>
                  </a:lnTo>
                  <a:lnTo>
                    <a:pt x="230" y="1138"/>
                  </a:lnTo>
                  <a:lnTo>
                    <a:pt x="230" y="1138"/>
                  </a:lnTo>
                  <a:lnTo>
                    <a:pt x="230" y="1139"/>
                  </a:lnTo>
                  <a:lnTo>
                    <a:pt x="230" y="1145"/>
                  </a:lnTo>
                  <a:lnTo>
                    <a:pt x="218" y="1146"/>
                  </a:lnTo>
                  <a:lnTo>
                    <a:pt x="213" y="1150"/>
                  </a:lnTo>
                  <a:lnTo>
                    <a:pt x="209" y="1153"/>
                  </a:lnTo>
                  <a:lnTo>
                    <a:pt x="206" y="1159"/>
                  </a:lnTo>
                  <a:lnTo>
                    <a:pt x="201" y="1164"/>
                  </a:lnTo>
                  <a:lnTo>
                    <a:pt x="195" y="1166"/>
                  </a:lnTo>
                  <a:lnTo>
                    <a:pt x="192" y="1166"/>
                  </a:lnTo>
                  <a:lnTo>
                    <a:pt x="187" y="1164"/>
                  </a:lnTo>
                  <a:lnTo>
                    <a:pt x="183" y="1162"/>
                  </a:lnTo>
                  <a:lnTo>
                    <a:pt x="180" y="1160"/>
                  </a:lnTo>
                  <a:lnTo>
                    <a:pt x="178" y="1160"/>
                  </a:lnTo>
                  <a:lnTo>
                    <a:pt x="175" y="1162"/>
                  </a:lnTo>
                  <a:lnTo>
                    <a:pt x="171" y="1164"/>
                  </a:lnTo>
                  <a:lnTo>
                    <a:pt x="168" y="1166"/>
                  </a:lnTo>
                  <a:lnTo>
                    <a:pt x="162" y="1167"/>
                  </a:lnTo>
                  <a:lnTo>
                    <a:pt x="162" y="1176"/>
                  </a:lnTo>
                  <a:lnTo>
                    <a:pt x="211" y="1183"/>
                  </a:lnTo>
                  <a:lnTo>
                    <a:pt x="225" y="1176"/>
                  </a:lnTo>
                  <a:lnTo>
                    <a:pt x="239" y="1167"/>
                  </a:lnTo>
                  <a:lnTo>
                    <a:pt x="250" y="1160"/>
                  </a:lnTo>
                  <a:lnTo>
                    <a:pt x="265" y="1157"/>
                  </a:lnTo>
                  <a:lnTo>
                    <a:pt x="288" y="1153"/>
                  </a:lnTo>
                  <a:lnTo>
                    <a:pt x="312" y="1152"/>
                  </a:lnTo>
                  <a:lnTo>
                    <a:pt x="339" y="1152"/>
                  </a:lnTo>
                  <a:lnTo>
                    <a:pt x="361" y="1152"/>
                  </a:lnTo>
                  <a:lnTo>
                    <a:pt x="380" y="1153"/>
                  </a:lnTo>
                  <a:lnTo>
                    <a:pt x="389" y="1155"/>
                  </a:lnTo>
                  <a:lnTo>
                    <a:pt x="393" y="1155"/>
                  </a:lnTo>
                  <a:lnTo>
                    <a:pt x="387" y="1171"/>
                  </a:lnTo>
                  <a:lnTo>
                    <a:pt x="384" y="1188"/>
                  </a:lnTo>
                  <a:lnTo>
                    <a:pt x="380" y="1206"/>
                  </a:lnTo>
                  <a:lnTo>
                    <a:pt x="386" y="1209"/>
                  </a:lnTo>
                  <a:lnTo>
                    <a:pt x="387" y="1213"/>
                  </a:lnTo>
                  <a:lnTo>
                    <a:pt x="391" y="1216"/>
                  </a:lnTo>
                  <a:lnTo>
                    <a:pt x="393" y="1218"/>
                  </a:lnTo>
                  <a:lnTo>
                    <a:pt x="396" y="1221"/>
                  </a:lnTo>
                  <a:lnTo>
                    <a:pt x="408" y="1225"/>
                  </a:lnTo>
                  <a:lnTo>
                    <a:pt x="422" y="1225"/>
                  </a:lnTo>
                  <a:lnTo>
                    <a:pt x="436" y="1227"/>
                  </a:lnTo>
                  <a:lnTo>
                    <a:pt x="450" y="1234"/>
                  </a:lnTo>
                  <a:lnTo>
                    <a:pt x="454" y="1248"/>
                  </a:lnTo>
                  <a:lnTo>
                    <a:pt x="461" y="1251"/>
                  </a:lnTo>
                  <a:lnTo>
                    <a:pt x="471" y="1255"/>
                  </a:lnTo>
                  <a:lnTo>
                    <a:pt x="485" y="1258"/>
                  </a:lnTo>
                  <a:lnTo>
                    <a:pt x="497" y="1262"/>
                  </a:lnTo>
                  <a:lnTo>
                    <a:pt x="504" y="1263"/>
                  </a:lnTo>
                  <a:lnTo>
                    <a:pt x="506" y="1253"/>
                  </a:lnTo>
                  <a:lnTo>
                    <a:pt x="510" y="1244"/>
                  </a:lnTo>
                  <a:lnTo>
                    <a:pt x="513" y="1235"/>
                  </a:lnTo>
                  <a:lnTo>
                    <a:pt x="524" y="1228"/>
                  </a:lnTo>
                  <a:lnTo>
                    <a:pt x="539" y="1225"/>
                  </a:lnTo>
                  <a:lnTo>
                    <a:pt x="553" y="1228"/>
                  </a:lnTo>
                  <a:lnTo>
                    <a:pt x="567" y="1235"/>
                  </a:lnTo>
                  <a:lnTo>
                    <a:pt x="581" y="1241"/>
                  </a:lnTo>
                  <a:lnTo>
                    <a:pt x="588" y="1242"/>
                  </a:lnTo>
                  <a:lnTo>
                    <a:pt x="602" y="1244"/>
                  </a:lnTo>
                  <a:lnTo>
                    <a:pt x="616" y="1248"/>
                  </a:lnTo>
                  <a:lnTo>
                    <a:pt x="630" y="1249"/>
                  </a:lnTo>
                  <a:lnTo>
                    <a:pt x="641" y="1251"/>
                  </a:lnTo>
                  <a:lnTo>
                    <a:pt x="646" y="1253"/>
                  </a:lnTo>
                  <a:lnTo>
                    <a:pt x="649" y="1251"/>
                  </a:lnTo>
                  <a:lnTo>
                    <a:pt x="651" y="1248"/>
                  </a:lnTo>
                  <a:lnTo>
                    <a:pt x="653" y="1246"/>
                  </a:lnTo>
                  <a:lnTo>
                    <a:pt x="656" y="1242"/>
                  </a:lnTo>
                  <a:lnTo>
                    <a:pt x="660" y="1241"/>
                  </a:lnTo>
                  <a:lnTo>
                    <a:pt x="663" y="1241"/>
                  </a:lnTo>
                  <a:lnTo>
                    <a:pt x="668" y="1241"/>
                  </a:lnTo>
                  <a:lnTo>
                    <a:pt x="681" y="1244"/>
                  </a:lnTo>
                  <a:lnTo>
                    <a:pt x="691" y="1249"/>
                  </a:lnTo>
                  <a:lnTo>
                    <a:pt x="703" y="1248"/>
                  </a:lnTo>
                  <a:lnTo>
                    <a:pt x="716" y="1244"/>
                  </a:lnTo>
                  <a:lnTo>
                    <a:pt x="717" y="1230"/>
                  </a:lnTo>
                  <a:lnTo>
                    <a:pt x="724" y="1213"/>
                  </a:lnTo>
                  <a:lnTo>
                    <a:pt x="730" y="1197"/>
                  </a:lnTo>
                  <a:lnTo>
                    <a:pt x="733" y="1183"/>
                  </a:lnTo>
                  <a:lnTo>
                    <a:pt x="730" y="1171"/>
                  </a:lnTo>
                  <a:lnTo>
                    <a:pt x="728" y="1167"/>
                  </a:lnTo>
                  <a:lnTo>
                    <a:pt x="728" y="1164"/>
                  </a:lnTo>
                  <a:lnTo>
                    <a:pt x="726" y="1162"/>
                  </a:lnTo>
                  <a:lnTo>
                    <a:pt x="724" y="1160"/>
                  </a:lnTo>
                  <a:lnTo>
                    <a:pt x="721" y="1160"/>
                  </a:lnTo>
                  <a:lnTo>
                    <a:pt x="717" y="1160"/>
                  </a:lnTo>
                  <a:lnTo>
                    <a:pt x="710" y="1160"/>
                  </a:lnTo>
                  <a:lnTo>
                    <a:pt x="702" y="1167"/>
                  </a:lnTo>
                  <a:lnTo>
                    <a:pt x="695" y="1169"/>
                  </a:lnTo>
                  <a:lnTo>
                    <a:pt x="688" y="1167"/>
                  </a:lnTo>
                  <a:lnTo>
                    <a:pt x="681" y="1164"/>
                  </a:lnTo>
                  <a:lnTo>
                    <a:pt x="672" y="1160"/>
                  </a:lnTo>
                  <a:lnTo>
                    <a:pt x="667" y="1159"/>
                  </a:lnTo>
                  <a:lnTo>
                    <a:pt x="663" y="1160"/>
                  </a:lnTo>
                  <a:lnTo>
                    <a:pt x="658" y="1162"/>
                  </a:lnTo>
                  <a:lnTo>
                    <a:pt x="656" y="1166"/>
                  </a:lnTo>
                  <a:lnTo>
                    <a:pt x="653" y="1169"/>
                  </a:lnTo>
                  <a:lnTo>
                    <a:pt x="649" y="1171"/>
                  </a:lnTo>
                  <a:lnTo>
                    <a:pt x="634" y="1167"/>
                  </a:lnTo>
                  <a:lnTo>
                    <a:pt x="618" y="1157"/>
                  </a:lnTo>
                  <a:lnTo>
                    <a:pt x="606" y="1141"/>
                  </a:lnTo>
                  <a:lnTo>
                    <a:pt x="600" y="1125"/>
                  </a:lnTo>
                  <a:lnTo>
                    <a:pt x="600" y="1122"/>
                  </a:lnTo>
                  <a:lnTo>
                    <a:pt x="600" y="1118"/>
                  </a:lnTo>
                  <a:lnTo>
                    <a:pt x="600" y="1115"/>
                  </a:lnTo>
                  <a:lnTo>
                    <a:pt x="600" y="1111"/>
                  </a:lnTo>
                  <a:lnTo>
                    <a:pt x="600" y="1108"/>
                  </a:lnTo>
                  <a:lnTo>
                    <a:pt x="602" y="1104"/>
                  </a:lnTo>
                  <a:lnTo>
                    <a:pt x="604" y="1099"/>
                  </a:lnTo>
                  <a:lnTo>
                    <a:pt x="600" y="1096"/>
                  </a:lnTo>
                  <a:lnTo>
                    <a:pt x="597" y="1094"/>
                  </a:lnTo>
                  <a:lnTo>
                    <a:pt x="595" y="1092"/>
                  </a:lnTo>
                  <a:lnTo>
                    <a:pt x="593" y="1090"/>
                  </a:lnTo>
                  <a:lnTo>
                    <a:pt x="590" y="1089"/>
                  </a:lnTo>
                  <a:lnTo>
                    <a:pt x="585" y="1087"/>
                  </a:lnTo>
                  <a:lnTo>
                    <a:pt x="583" y="1085"/>
                  </a:lnTo>
                  <a:lnTo>
                    <a:pt x="581" y="1085"/>
                  </a:lnTo>
                  <a:lnTo>
                    <a:pt x="579" y="1083"/>
                  </a:lnTo>
                  <a:lnTo>
                    <a:pt x="576" y="1083"/>
                  </a:lnTo>
                  <a:lnTo>
                    <a:pt x="572" y="1083"/>
                  </a:lnTo>
                  <a:lnTo>
                    <a:pt x="572" y="1087"/>
                  </a:lnTo>
                  <a:lnTo>
                    <a:pt x="569" y="1087"/>
                  </a:lnTo>
                  <a:lnTo>
                    <a:pt x="569" y="1092"/>
                  </a:lnTo>
                  <a:lnTo>
                    <a:pt x="571" y="1096"/>
                  </a:lnTo>
                  <a:lnTo>
                    <a:pt x="571" y="1097"/>
                  </a:lnTo>
                  <a:lnTo>
                    <a:pt x="571" y="1099"/>
                  </a:lnTo>
                  <a:lnTo>
                    <a:pt x="569" y="1101"/>
                  </a:lnTo>
                  <a:lnTo>
                    <a:pt x="567" y="1101"/>
                  </a:lnTo>
                  <a:lnTo>
                    <a:pt x="564" y="1101"/>
                  </a:lnTo>
                  <a:lnTo>
                    <a:pt x="557" y="1103"/>
                  </a:lnTo>
                  <a:lnTo>
                    <a:pt x="555" y="1099"/>
                  </a:lnTo>
                  <a:lnTo>
                    <a:pt x="553" y="1097"/>
                  </a:lnTo>
                  <a:lnTo>
                    <a:pt x="553" y="1096"/>
                  </a:lnTo>
                  <a:lnTo>
                    <a:pt x="550" y="1094"/>
                  </a:lnTo>
                  <a:lnTo>
                    <a:pt x="550" y="1099"/>
                  </a:lnTo>
                  <a:lnTo>
                    <a:pt x="559" y="1110"/>
                  </a:lnTo>
                  <a:lnTo>
                    <a:pt x="566" y="1125"/>
                  </a:lnTo>
                  <a:lnTo>
                    <a:pt x="569" y="1141"/>
                  </a:lnTo>
                  <a:lnTo>
                    <a:pt x="564" y="1145"/>
                  </a:lnTo>
                  <a:lnTo>
                    <a:pt x="560" y="1146"/>
                  </a:lnTo>
                  <a:lnTo>
                    <a:pt x="559" y="1150"/>
                  </a:lnTo>
                  <a:lnTo>
                    <a:pt x="557" y="1153"/>
                  </a:lnTo>
                  <a:lnTo>
                    <a:pt x="557" y="1155"/>
                  </a:lnTo>
                  <a:lnTo>
                    <a:pt x="555" y="1159"/>
                  </a:lnTo>
                  <a:lnTo>
                    <a:pt x="553" y="1160"/>
                  </a:lnTo>
                  <a:lnTo>
                    <a:pt x="548" y="1162"/>
                  </a:lnTo>
                  <a:lnTo>
                    <a:pt x="543" y="1164"/>
                  </a:lnTo>
                  <a:lnTo>
                    <a:pt x="541" y="1162"/>
                  </a:lnTo>
                  <a:lnTo>
                    <a:pt x="539" y="1162"/>
                  </a:lnTo>
                  <a:lnTo>
                    <a:pt x="539" y="1162"/>
                  </a:lnTo>
                  <a:lnTo>
                    <a:pt x="538" y="1160"/>
                  </a:lnTo>
                  <a:lnTo>
                    <a:pt x="534" y="1160"/>
                  </a:lnTo>
                  <a:lnTo>
                    <a:pt x="518" y="1113"/>
                  </a:lnTo>
                  <a:lnTo>
                    <a:pt x="515" y="1111"/>
                  </a:lnTo>
                  <a:lnTo>
                    <a:pt x="511" y="1108"/>
                  </a:lnTo>
                  <a:lnTo>
                    <a:pt x="506" y="1104"/>
                  </a:lnTo>
                  <a:lnTo>
                    <a:pt x="503" y="1103"/>
                  </a:lnTo>
                  <a:lnTo>
                    <a:pt x="499" y="1099"/>
                  </a:lnTo>
                  <a:lnTo>
                    <a:pt x="497" y="1089"/>
                  </a:lnTo>
                  <a:lnTo>
                    <a:pt x="499" y="1080"/>
                  </a:lnTo>
                  <a:lnTo>
                    <a:pt x="501" y="1073"/>
                  </a:lnTo>
                  <a:lnTo>
                    <a:pt x="501" y="1066"/>
                  </a:lnTo>
                  <a:lnTo>
                    <a:pt x="496" y="1061"/>
                  </a:lnTo>
                  <a:lnTo>
                    <a:pt x="483" y="1052"/>
                  </a:lnTo>
                  <a:lnTo>
                    <a:pt x="473" y="1047"/>
                  </a:lnTo>
                  <a:lnTo>
                    <a:pt x="464" y="1045"/>
                  </a:lnTo>
                  <a:lnTo>
                    <a:pt x="456" y="1040"/>
                  </a:lnTo>
                  <a:lnTo>
                    <a:pt x="449" y="1029"/>
                  </a:lnTo>
                  <a:lnTo>
                    <a:pt x="442" y="1010"/>
                  </a:lnTo>
                  <a:lnTo>
                    <a:pt x="428" y="1014"/>
                  </a:lnTo>
                  <a:lnTo>
                    <a:pt x="426" y="1008"/>
                  </a:lnTo>
                  <a:lnTo>
                    <a:pt x="426" y="1005"/>
                  </a:lnTo>
                  <a:lnTo>
                    <a:pt x="424" y="1001"/>
                  </a:lnTo>
                  <a:lnTo>
                    <a:pt x="422" y="998"/>
                  </a:lnTo>
                  <a:close/>
                  <a:moveTo>
                    <a:pt x="662" y="979"/>
                  </a:moveTo>
                  <a:lnTo>
                    <a:pt x="658" y="987"/>
                  </a:lnTo>
                  <a:lnTo>
                    <a:pt x="651" y="1000"/>
                  </a:lnTo>
                  <a:lnTo>
                    <a:pt x="642" y="1014"/>
                  </a:lnTo>
                  <a:lnTo>
                    <a:pt x="634" y="1028"/>
                  </a:lnTo>
                  <a:lnTo>
                    <a:pt x="627" y="1040"/>
                  </a:lnTo>
                  <a:lnTo>
                    <a:pt x="623" y="1050"/>
                  </a:lnTo>
                  <a:lnTo>
                    <a:pt x="623" y="1056"/>
                  </a:lnTo>
                  <a:lnTo>
                    <a:pt x="625" y="1063"/>
                  </a:lnTo>
                  <a:lnTo>
                    <a:pt x="625" y="1066"/>
                  </a:lnTo>
                  <a:lnTo>
                    <a:pt x="627" y="1070"/>
                  </a:lnTo>
                  <a:lnTo>
                    <a:pt x="630" y="1071"/>
                  </a:lnTo>
                  <a:lnTo>
                    <a:pt x="634" y="1073"/>
                  </a:lnTo>
                  <a:lnTo>
                    <a:pt x="639" y="1075"/>
                  </a:lnTo>
                  <a:lnTo>
                    <a:pt x="653" y="1080"/>
                  </a:lnTo>
                  <a:lnTo>
                    <a:pt x="667" y="1078"/>
                  </a:lnTo>
                  <a:lnTo>
                    <a:pt x="679" y="1073"/>
                  </a:lnTo>
                  <a:lnTo>
                    <a:pt x="693" y="1066"/>
                  </a:lnTo>
                  <a:lnTo>
                    <a:pt x="707" y="1064"/>
                  </a:lnTo>
                  <a:lnTo>
                    <a:pt x="721" y="1064"/>
                  </a:lnTo>
                  <a:lnTo>
                    <a:pt x="730" y="1070"/>
                  </a:lnTo>
                  <a:lnTo>
                    <a:pt x="737" y="1075"/>
                  </a:lnTo>
                  <a:lnTo>
                    <a:pt x="745" y="1078"/>
                  </a:lnTo>
                  <a:lnTo>
                    <a:pt x="766" y="1082"/>
                  </a:lnTo>
                  <a:lnTo>
                    <a:pt x="787" y="1080"/>
                  </a:lnTo>
                  <a:lnTo>
                    <a:pt x="806" y="1075"/>
                  </a:lnTo>
                  <a:lnTo>
                    <a:pt x="812" y="1064"/>
                  </a:lnTo>
                  <a:lnTo>
                    <a:pt x="806" y="1064"/>
                  </a:lnTo>
                  <a:lnTo>
                    <a:pt x="798" y="1050"/>
                  </a:lnTo>
                  <a:lnTo>
                    <a:pt x="784" y="1038"/>
                  </a:lnTo>
                  <a:lnTo>
                    <a:pt x="764" y="1026"/>
                  </a:lnTo>
                  <a:lnTo>
                    <a:pt x="745" y="1015"/>
                  </a:lnTo>
                  <a:lnTo>
                    <a:pt x="730" y="1010"/>
                  </a:lnTo>
                  <a:lnTo>
                    <a:pt x="721" y="1017"/>
                  </a:lnTo>
                  <a:lnTo>
                    <a:pt x="709" y="1022"/>
                  </a:lnTo>
                  <a:lnTo>
                    <a:pt x="700" y="1021"/>
                  </a:lnTo>
                  <a:lnTo>
                    <a:pt x="695" y="1014"/>
                  </a:lnTo>
                  <a:lnTo>
                    <a:pt x="688" y="1007"/>
                  </a:lnTo>
                  <a:lnTo>
                    <a:pt x="684" y="998"/>
                  </a:lnTo>
                  <a:lnTo>
                    <a:pt x="696" y="994"/>
                  </a:lnTo>
                  <a:lnTo>
                    <a:pt x="695" y="993"/>
                  </a:lnTo>
                  <a:lnTo>
                    <a:pt x="693" y="993"/>
                  </a:lnTo>
                  <a:lnTo>
                    <a:pt x="693" y="993"/>
                  </a:lnTo>
                  <a:lnTo>
                    <a:pt x="691" y="993"/>
                  </a:lnTo>
                  <a:lnTo>
                    <a:pt x="688" y="991"/>
                  </a:lnTo>
                  <a:lnTo>
                    <a:pt x="682" y="986"/>
                  </a:lnTo>
                  <a:lnTo>
                    <a:pt x="677" y="984"/>
                  </a:lnTo>
                  <a:lnTo>
                    <a:pt x="670" y="981"/>
                  </a:lnTo>
                  <a:lnTo>
                    <a:pt x="662" y="979"/>
                  </a:lnTo>
                  <a:close/>
                  <a:moveTo>
                    <a:pt x="941" y="975"/>
                  </a:moveTo>
                  <a:lnTo>
                    <a:pt x="930" y="984"/>
                  </a:lnTo>
                  <a:lnTo>
                    <a:pt x="918" y="989"/>
                  </a:lnTo>
                  <a:lnTo>
                    <a:pt x="906" y="994"/>
                  </a:lnTo>
                  <a:lnTo>
                    <a:pt x="895" y="1003"/>
                  </a:lnTo>
                  <a:lnTo>
                    <a:pt x="888" y="1014"/>
                  </a:lnTo>
                  <a:lnTo>
                    <a:pt x="885" y="1029"/>
                  </a:lnTo>
                  <a:lnTo>
                    <a:pt x="890" y="1045"/>
                  </a:lnTo>
                  <a:lnTo>
                    <a:pt x="901" y="1061"/>
                  </a:lnTo>
                  <a:lnTo>
                    <a:pt x="911" y="1077"/>
                  </a:lnTo>
                  <a:lnTo>
                    <a:pt x="923" y="1090"/>
                  </a:lnTo>
                  <a:lnTo>
                    <a:pt x="930" y="1103"/>
                  </a:lnTo>
                  <a:lnTo>
                    <a:pt x="918" y="1103"/>
                  </a:lnTo>
                  <a:lnTo>
                    <a:pt x="918" y="1125"/>
                  </a:lnTo>
                  <a:lnTo>
                    <a:pt x="922" y="1141"/>
                  </a:lnTo>
                  <a:lnTo>
                    <a:pt x="932" y="1150"/>
                  </a:lnTo>
                  <a:lnTo>
                    <a:pt x="950" y="1153"/>
                  </a:lnTo>
                  <a:lnTo>
                    <a:pt x="976" y="1152"/>
                  </a:lnTo>
                  <a:lnTo>
                    <a:pt x="974" y="1132"/>
                  </a:lnTo>
                  <a:lnTo>
                    <a:pt x="970" y="1120"/>
                  </a:lnTo>
                  <a:lnTo>
                    <a:pt x="965" y="1110"/>
                  </a:lnTo>
                  <a:lnTo>
                    <a:pt x="963" y="1099"/>
                  </a:lnTo>
                  <a:lnTo>
                    <a:pt x="965" y="1083"/>
                  </a:lnTo>
                  <a:lnTo>
                    <a:pt x="969" y="1085"/>
                  </a:lnTo>
                  <a:lnTo>
                    <a:pt x="972" y="1085"/>
                  </a:lnTo>
                  <a:lnTo>
                    <a:pt x="976" y="1085"/>
                  </a:lnTo>
                  <a:lnTo>
                    <a:pt x="979" y="1085"/>
                  </a:lnTo>
                  <a:lnTo>
                    <a:pt x="984" y="1083"/>
                  </a:lnTo>
                  <a:lnTo>
                    <a:pt x="981" y="1080"/>
                  </a:lnTo>
                  <a:lnTo>
                    <a:pt x="977" y="1078"/>
                  </a:lnTo>
                  <a:lnTo>
                    <a:pt x="976" y="1077"/>
                  </a:lnTo>
                  <a:lnTo>
                    <a:pt x="972" y="1073"/>
                  </a:lnTo>
                  <a:lnTo>
                    <a:pt x="969" y="1071"/>
                  </a:lnTo>
                  <a:lnTo>
                    <a:pt x="967" y="1073"/>
                  </a:lnTo>
                  <a:lnTo>
                    <a:pt x="967" y="1077"/>
                  </a:lnTo>
                  <a:lnTo>
                    <a:pt x="965" y="1080"/>
                  </a:lnTo>
                  <a:lnTo>
                    <a:pt x="965" y="1082"/>
                  </a:lnTo>
                  <a:lnTo>
                    <a:pt x="963" y="1083"/>
                  </a:lnTo>
                  <a:lnTo>
                    <a:pt x="962" y="1082"/>
                  </a:lnTo>
                  <a:lnTo>
                    <a:pt x="960" y="1078"/>
                  </a:lnTo>
                  <a:lnTo>
                    <a:pt x="955" y="1070"/>
                  </a:lnTo>
                  <a:lnTo>
                    <a:pt x="950" y="1061"/>
                  </a:lnTo>
                  <a:lnTo>
                    <a:pt x="951" y="1057"/>
                  </a:lnTo>
                  <a:lnTo>
                    <a:pt x="953" y="1057"/>
                  </a:lnTo>
                  <a:lnTo>
                    <a:pt x="955" y="1056"/>
                  </a:lnTo>
                  <a:lnTo>
                    <a:pt x="956" y="1052"/>
                  </a:lnTo>
                  <a:lnTo>
                    <a:pt x="941" y="1043"/>
                  </a:lnTo>
                  <a:lnTo>
                    <a:pt x="929" y="1029"/>
                  </a:lnTo>
                  <a:lnTo>
                    <a:pt x="922" y="1014"/>
                  </a:lnTo>
                  <a:lnTo>
                    <a:pt x="941" y="1012"/>
                  </a:lnTo>
                  <a:lnTo>
                    <a:pt x="955" y="1007"/>
                  </a:lnTo>
                  <a:lnTo>
                    <a:pt x="962" y="994"/>
                  </a:lnTo>
                  <a:lnTo>
                    <a:pt x="965" y="979"/>
                  </a:lnTo>
                  <a:lnTo>
                    <a:pt x="960" y="977"/>
                  </a:lnTo>
                  <a:lnTo>
                    <a:pt x="955" y="977"/>
                  </a:lnTo>
                  <a:lnTo>
                    <a:pt x="950" y="975"/>
                  </a:lnTo>
                  <a:lnTo>
                    <a:pt x="941" y="975"/>
                  </a:lnTo>
                  <a:close/>
                  <a:moveTo>
                    <a:pt x="754" y="972"/>
                  </a:moveTo>
                  <a:lnTo>
                    <a:pt x="740" y="979"/>
                  </a:lnTo>
                  <a:lnTo>
                    <a:pt x="723" y="984"/>
                  </a:lnTo>
                  <a:lnTo>
                    <a:pt x="723" y="998"/>
                  </a:lnTo>
                  <a:lnTo>
                    <a:pt x="730" y="1000"/>
                  </a:lnTo>
                  <a:lnTo>
                    <a:pt x="738" y="1001"/>
                  </a:lnTo>
                  <a:lnTo>
                    <a:pt x="749" y="1001"/>
                  </a:lnTo>
                  <a:lnTo>
                    <a:pt x="749" y="994"/>
                  </a:lnTo>
                  <a:lnTo>
                    <a:pt x="752" y="989"/>
                  </a:lnTo>
                  <a:lnTo>
                    <a:pt x="754" y="984"/>
                  </a:lnTo>
                  <a:lnTo>
                    <a:pt x="754" y="979"/>
                  </a:lnTo>
                  <a:lnTo>
                    <a:pt x="754" y="975"/>
                  </a:lnTo>
                  <a:lnTo>
                    <a:pt x="754" y="972"/>
                  </a:lnTo>
                  <a:close/>
                  <a:moveTo>
                    <a:pt x="2201" y="809"/>
                  </a:moveTo>
                  <a:lnTo>
                    <a:pt x="2203" y="811"/>
                  </a:lnTo>
                  <a:lnTo>
                    <a:pt x="2203" y="811"/>
                  </a:lnTo>
                  <a:lnTo>
                    <a:pt x="2203" y="811"/>
                  </a:lnTo>
                  <a:lnTo>
                    <a:pt x="2203" y="813"/>
                  </a:lnTo>
                  <a:lnTo>
                    <a:pt x="2204" y="813"/>
                  </a:lnTo>
                  <a:lnTo>
                    <a:pt x="2204" y="815"/>
                  </a:lnTo>
                  <a:lnTo>
                    <a:pt x="2210" y="827"/>
                  </a:lnTo>
                  <a:lnTo>
                    <a:pt x="2210" y="843"/>
                  </a:lnTo>
                  <a:lnTo>
                    <a:pt x="2210" y="858"/>
                  </a:lnTo>
                  <a:lnTo>
                    <a:pt x="2213" y="876"/>
                  </a:lnTo>
                  <a:lnTo>
                    <a:pt x="2218" y="893"/>
                  </a:lnTo>
                  <a:lnTo>
                    <a:pt x="2227" y="912"/>
                  </a:lnTo>
                  <a:lnTo>
                    <a:pt x="2232" y="933"/>
                  </a:lnTo>
                  <a:lnTo>
                    <a:pt x="2208" y="930"/>
                  </a:lnTo>
                  <a:lnTo>
                    <a:pt x="2208" y="946"/>
                  </a:lnTo>
                  <a:lnTo>
                    <a:pt x="2211" y="958"/>
                  </a:lnTo>
                  <a:lnTo>
                    <a:pt x="2213" y="970"/>
                  </a:lnTo>
                  <a:lnTo>
                    <a:pt x="2217" y="987"/>
                  </a:lnTo>
                  <a:lnTo>
                    <a:pt x="2211" y="987"/>
                  </a:lnTo>
                  <a:lnTo>
                    <a:pt x="2208" y="987"/>
                  </a:lnTo>
                  <a:lnTo>
                    <a:pt x="2203" y="989"/>
                  </a:lnTo>
                  <a:lnTo>
                    <a:pt x="2201" y="989"/>
                  </a:lnTo>
                  <a:lnTo>
                    <a:pt x="2198" y="991"/>
                  </a:lnTo>
                  <a:lnTo>
                    <a:pt x="2198" y="991"/>
                  </a:lnTo>
                  <a:lnTo>
                    <a:pt x="2194" y="981"/>
                  </a:lnTo>
                  <a:lnTo>
                    <a:pt x="2192" y="961"/>
                  </a:lnTo>
                  <a:lnTo>
                    <a:pt x="2192" y="939"/>
                  </a:lnTo>
                  <a:lnTo>
                    <a:pt x="2192" y="914"/>
                  </a:lnTo>
                  <a:lnTo>
                    <a:pt x="2192" y="891"/>
                  </a:lnTo>
                  <a:lnTo>
                    <a:pt x="2189" y="876"/>
                  </a:lnTo>
                  <a:lnTo>
                    <a:pt x="2189" y="837"/>
                  </a:lnTo>
                  <a:lnTo>
                    <a:pt x="2192" y="832"/>
                  </a:lnTo>
                  <a:lnTo>
                    <a:pt x="2194" y="829"/>
                  </a:lnTo>
                  <a:lnTo>
                    <a:pt x="2196" y="825"/>
                  </a:lnTo>
                  <a:lnTo>
                    <a:pt x="2198" y="822"/>
                  </a:lnTo>
                  <a:lnTo>
                    <a:pt x="2199" y="816"/>
                  </a:lnTo>
                  <a:lnTo>
                    <a:pt x="2201" y="809"/>
                  </a:lnTo>
                  <a:close/>
                  <a:moveTo>
                    <a:pt x="150" y="795"/>
                  </a:moveTo>
                  <a:lnTo>
                    <a:pt x="154" y="816"/>
                  </a:lnTo>
                  <a:lnTo>
                    <a:pt x="152" y="837"/>
                  </a:lnTo>
                  <a:lnTo>
                    <a:pt x="147" y="860"/>
                  </a:lnTo>
                  <a:lnTo>
                    <a:pt x="133" y="867"/>
                  </a:lnTo>
                  <a:lnTo>
                    <a:pt x="120" y="871"/>
                  </a:lnTo>
                  <a:lnTo>
                    <a:pt x="101" y="872"/>
                  </a:lnTo>
                  <a:lnTo>
                    <a:pt x="101" y="864"/>
                  </a:lnTo>
                  <a:lnTo>
                    <a:pt x="106" y="851"/>
                  </a:lnTo>
                  <a:lnTo>
                    <a:pt x="106" y="836"/>
                  </a:lnTo>
                  <a:lnTo>
                    <a:pt x="105" y="818"/>
                  </a:lnTo>
                  <a:lnTo>
                    <a:pt x="115" y="809"/>
                  </a:lnTo>
                  <a:lnTo>
                    <a:pt x="124" y="802"/>
                  </a:lnTo>
                  <a:lnTo>
                    <a:pt x="134" y="797"/>
                  </a:lnTo>
                  <a:lnTo>
                    <a:pt x="150" y="795"/>
                  </a:lnTo>
                  <a:close/>
                  <a:moveTo>
                    <a:pt x="400" y="768"/>
                  </a:moveTo>
                  <a:lnTo>
                    <a:pt x="403" y="771"/>
                  </a:lnTo>
                  <a:lnTo>
                    <a:pt x="405" y="773"/>
                  </a:lnTo>
                  <a:lnTo>
                    <a:pt x="407" y="775"/>
                  </a:lnTo>
                  <a:lnTo>
                    <a:pt x="407" y="778"/>
                  </a:lnTo>
                  <a:lnTo>
                    <a:pt x="407" y="782"/>
                  </a:lnTo>
                  <a:lnTo>
                    <a:pt x="408" y="787"/>
                  </a:lnTo>
                  <a:lnTo>
                    <a:pt x="407" y="790"/>
                  </a:lnTo>
                  <a:lnTo>
                    <a:pt x="405" y="792"/>
                  </a:lnTo>
                  <a:lnTo>
                    <a:pt x="405" y="794"/>
                  </a:lnTo>
                  <a:lnTo>
                    <a:pt x="405" y="795"/>
                  </a:lnTo>
                  <a:lnTo>
                    <a:pt x="405" y="797"/>
                  </a:lnTo>
                  <a:lnTo>
                    <a:pt x="403" y="799"/>
                  </a:lnTo>
                  <a:lnTo>
                    <a:pt x="401" y="801"/>
                  </a:lnTo>
                  <a:lnTo>
                    <a:pt x="400" y="801"/>
                  </a:lnTo>
                  <a:lnTo>
                    <a:pt x="398" y="801"/>
                  </a:lnTo>
                  <a:lnTo>
                    <a:pt x="396" y="802"/>
                  </a:lnTo>
                  <a:lnTo>
                    <a:pt x="393" y="802"/>
                  </a:lnTo>
                  <a:lnTo>
                    <a:pt x="387" y="790"/>
                  </a:lnTo>
                  <a:lnTo>
                    <a:pt x="384" y="785"/>
                  </a:lnTo>
                  <a:lnTo>
                    <a:pt x="384" y="783"/>
                  </a:lnTo>
                  <a:lnTo>
                    <a:pt x="386" y="782"/>
                  </a:lnTo>
                  <a:lnTo>
                    <a:pt x="393" y="778"/>
                  </a:lnTo>
                  <a:lnTo>
                    <a:pt x="400" y="768"/>
                  </a:lnTo>
                  <a:close/>
                  <a:moveTo>
                    <a:pt x="480" y="729"/>
                  </a:moveTo>
                  <a:lnTo>
                    <a:pt x="485" y="731"/>
                  </a:lnTo>
                  <a:lnTo>
                    <a:pt x="487" y="731"/>
                  </a:lnTo>
                  <a:lnTo>
                    <a:pt x="489" y="731"/>
                  </a:lnTo>
                  <a:lnTo>
                    <a:pt x="490" y="733"/>
                  </a:lnTo>
                  <a:lnTo>
                    <a:pt x="492" y="733"/>
                  </a:lnTo>
                  <a:lnTo>
                    <a:pt x="489" y="738"/>
                  </a:lnTo>
                  <a:lnTo>
                    <a:pt x="487" y="743"/>
                  </a:lnTo>
                  <a:lnTo>
                    <a:pt x="485" y="748"/>
                  </a:lnTo>
                  <a:lnTo>
                    <a:pt x="482" y="754"/>
                  </a:lnTo>
                  <a:lnTo>
                    <a:pt x="476" y="757"/>
                  </a:lnTo>
                  <a:lnTo>
                    <a:pt x="476" y="752"/>
                  </a:lnTo>
                  <a:lnTo>
                    <a:pt x="475" y="752"/>
                  </a:lnTo>
                  <a:lnTo>
                    <a:pt x="475" y="750"/>
                  </a:lnTo>
                  <a:lnTo>
                    <a:pt x="475" y="750"/>
                  </a:lnTo>
                  <a:lnTo>
                    <a:pt x="475" y="748"/>
                  </a:lnTo>
                  <a:lnTo>
                    <a:pt x="473" y="745"/>
                  </a:lnTo>
                  <a:lnTo>
                    <a:pt x="476" y="741"/>
                  </a:lnTo>
                  <a:lnTo>
                    <a:pt x="478" y="738"/>
                  </a:lnTo>
                  <a:lnTo>
                    <a:pt x="480" y="734"/>
                  </a:lnTo>
                  <a:lnTo>
                    <a:pt x="480" y="729"/>
                  </a:lnTo>
                  <a:close/>
                  <a:moveTo>
                    <a:pt x="543" y="703"/>
                  </a:moveTo>
                  <a:lnTo>
                    <a:pt x="557" y="710"/>
                  </a:lnTo>
                  <a:lnTo>
                    <a:pt x="557" y="715"/>
                  </a:lnTo>
                  <a:lnTo>
                    <a:pt x="553" y="715"/>
                  </a:lnTo>
                  <a:lnTo>
                    <a:pt x="552" y="717"/>
                  </a:lnTo>
                  <a:lnTo>
                    <a:pt x="548" y="719"/>
                  </a:lnTo>
                  <a:lnTo>
                    <a:pt x="546" y="722"/>
                  </a:lnTo>
                  <a:lnTo>
                    <a:pt x="543" y="720"/>
                  </a:lnTo>
                  <a:lnTo>
                    <a:pt x="541" y="720"/>
                  </a:lnTo>
                  <a:lnTo>
                    <a:pt x="541" y="720"/>
                  </a:lnTo>
                  <a:lnTo>
                    <a:pt x="539" y="719"/>
                  </a:lnTo>
                  <a:lnTo>
                    <a:pt x="538" y="719"/>
                  </a:lnTo>
                  <a:lnTo>
                    <a:pt x="538" y="715"/>
                  </a:lnTo>
                  <a:lnTo>
                    <a:pt x="538" y="712"/>
                  </a:lnTo>
                  <a:lnTo>
                    <a:pt x="538" y="710"/>
                  </a:lnTo>
                  <a:lnTo>
                    <a:pt x="538" y="710"/>
                  </a:lnTo>
                  <a:lnTo>
                    <a:pt x="539" y="706"/>
                  </a:lnTo>
                  <a:lnTo>
                    <a:pt x="543" y="703"/>
                  </a:lnTo>
                  <a:close/>
                  <a:moveTo>
                    <a:pt x="169" y="694"/>
                  </a:moveTo>
                  <a:lnTo>
                    <a:pt x="187" y="696"/>
                  </a:lnTo>
                  <a:lnTo>
                    <a:pt x="201" y="699"/>
                  </a:lnTo>
                  <a:lnTo>
                    <a:pt x="197" y="706"/>
                  </a:lnTo>
                  <a:lnTo>
                    <a:pt x="195" y="712"/>
                  </a:lnTo>
                  <a:lnTo>
                    <a:pt x="192" y="717"/>
                  </a:lnTo>
                  <a:lnTo>
                    <a:pt x="188" y="722"/>
                  </a:lnTo>
                  <a:lnTo>
                    <a:pt x="197" y="722"/>
                  </a:lnTo>
                  <a:lnTo>
                    <a:pt x="201" y="719"/>
                  </a:lnTo>
                  <a:lnTo>
                    <a:pt x="202" y="717"/>
                  </a:lnTo>
                  <a:lnTo>
                    <a:pt x="206" y="715"/>
                  </a:lnTo>
                  <a:lnTo>
                    <a:pt x="211" y="715"/>
                  </a:lnTo>
                  <a:lnTo>
                    <a:pt x="211" y="722"/>
                  </a:lnTo>
                  <a:lnTo>
                    <a:pt x="216" y="734"/>
                  </a:lnTo>
                  <a:lnTo>
                    <a:pt x="213" y="745"/>
                  </a:lnTo>
                  <a:lnTo>
                    <a:pt x="208" y="754"/>
                  </a:lnTo>
                  <a:lnTo>
                    <a:pt x="204" y="761"/>
                  </a:lnTo>
                  <a:lnTo>
                    <a:pt x="213" y="769"/>
                  </a:lnTo>
                  <a:lnTo>
                    <a:pt x="222" y="782"/>
                  </a:lnTo>
                  <a:lnTo>
                    <a:pt x="234" y="795"/>
                  </a:lnTo>
                  <a:lnTo>
                    <a:pt x="244" y="811"/>
                  </a:lnTo>
                  <a:lnTo>
                    <a:pt x="253" y="829"/>
                  </a:lnTo>
                  <a:lnTo>
                    <a:pt x="260" y="844"/>
                  </a:lnTo>
                  <a:lnTo>
                    <a:pt x="262" y="857"/>
                  </a:lnTo>
                  <a:lnTo>
                    <a:pt x="258" y="869"/>
                  </a:lnTo>
                  <a:lnTo>
                    <a:pt x="250" y="876"/>
                  </a:lnTo>
                  <a:lnTo>
                    <a:pt x="239" y="883"/>
                  </a:lnTo>
                  <a:lnTo>
                    <a:pt x="222" y="890"/>
                  </a:lnTo>
                  <a:lnTo>
                    <a:pt x="201" y="895"/>
                  </a:lnTo>
                  <a:lnTo>
                    <a:pt x="182" y="900"/>
                  </a:lnTo>
                  <a:lnTo>
                    <a:pt x="166" y="902"/>
                  </a:lnTo>
                  <a:lnTo>
                    <a:pt x="166" y="898"/>
                  </a:lnTo>
                  <a:lnTo>
                    <a:pt x="176" y="883"/>
                  </a:lnTo>
                  <a:lnTo>
                    <a:pt x="185" y="867"/>
                  </a:lnTo>
                  <a:lnTo>
                    <a:pt x="180" y="867"/>
                  </a:lnTo>
                  <a:lnTo>
                    <a:pt x="176" y="867"/>
                  </a:lnTo>
                  <a:lnTo>
                    <a:pt x="173" y="865"/>
                  </a:lnTo>
                  <a:lnTo>
                    <a:pt x="173" y="864"/>
                  </a:lnTo>
                  <a:lnTo>
                    <a:pt x="171" y="862"/>
                  </a:lnTo>
                  <a:lnTo>
                    <a:pt x="171" y="858"/>
                  </a:lnTo>
                  <a:lnTo>
                    <a:pt x="169" y="853"/>
                  </a:lnTo>
                  <a:lnTo>
                    <a:pt x="182" y="850"/>
                  </a:lnTo>
                  <a:lnTo>
                    <a:pt x="178" y="846"/>
                  </a:lnTo>
                  <a:lnTo>
                    <a:pt x="178" y="844"/>
                  </a:lnTo>
                  <a:lnTo>
                    <a:pt x="176" y="843"/>
                  </a:lnTo>
                  <a:lnTo>
                    <a:pt x="176" y="843"/>
                  </a:lnTo>
                  <a:lnTo>
                    <a:pt x="176" y="841"/>
                  </a:lnTo>
                  <a:lnTo>
                    <a:pt x="178" y="837"/>
                  </a:lnTo>
                  <a:lnTo>
                    <a:pt x="180" y="830"/>
                  </a:lnTo>
                  <a:lnTo>
                    <a:pt x="185" y="825"/>
                  </a:lnTo>
                  <a:lnTo>
                    <a:pt x="188" y="822"/>
                  </a:lnTo>
                  <a:lnTo>
                    <a:pt x="195" y="818"/>
                  </a:lnTo>
                  <a:lnTo>
                    <a:pt x="201" y="815"/>
                  </a:lnTo>
                  <a:lnTo>
                    <a:pt x="199" y="811"/>
                  </a:lnTo>
                  <a:lnTo>
                    <a:pt x="199" y="809"/>
                  </a:lnTo>
                  <a:lnTo>
                    <a:pt x="199" y="809"/>
                  </a:lnTo>
                  <a:lnTo>
                    <a:pt x="197" y="808"/>
                  </a:lnTo>
                  <a:lnTo>
                    <a:pt x="197" y="806"/>
                  </a:lnTo>
                  <a:lnTo>
                    <a:pt x="195" y="802"/>
                  </a:lnTo>
                  <a:lnTo>
                    <a:pt x="194" y="802"/>
                  </a:lnTo>
                  <a:lnTo>
                    <a:pt x="194" y="801"/>
                  </a:lnTo>
                  <a:lnTo>
                    <a:pt x="194" y="801"/>
                  </a:lnTo>
                  <a:lnTo>
                    <a:pt x="194" y="801"/>
                  </a:lnTo>
                  <a:lnTo>
                    <a:pt x="192" y="801"/>
                  </a:lnTo>
                  <a:lnTo>
                    <a:pt x="188" y="799"/>
                  </a:lnTo>
                  <a:lnTo>
                    <a:pt x="185" y="797"/>
                  </a:lnTo>
                  <a:lnTo>
                    <a:pt x="183" y="797"/>
                  </a:lnTo>
                  <a:lnTo>
                    <a:pt x="180" y="797"/>
                  </a:lnTo>
                  <a:lnTo>
                    <a:pt x="176" y="795"/>
                  </a:lnTo>
                  <a:lnTo>
                    <a:pt x="173" y="795"/>
                  </a:lnTo>
                  <a:lnTo>
                    <a:pt x="173" y="794"/>
                  </a:lnTo>
                  <a:lnTo>
                    <a:pt x="171" y="792"/>
                  </a:lnTo>
                  <a:lnTo>
                    <a:pt x="171" y="790"/>
                  </a:lnTo>
                  <a:lnTo>
                    <a:pt x="171" y="787"/>
                  </a:lnTo>
                  <a:lnTo>
                    <a:pt x="169" y="783"/>
                  </a:lnTo>
                  <a:lnTo>
                    <a:pt x="171" y="782"/>
                  </a:lnTo>
                  <a:lnTo>
                    <a:pt x="171" y="780"/>
                  </a:lnTo>
                  <a:lnTo>
                    <a:pt x="173" y="778"/>
                  </a:lnTo>
                  <a:lnTo>
                    <a:pt x="173" y="776"/>
                  </a:lnTo>
                  <a:lnTo>
                    <a:pt x="173" y="773"/>
                  </a:lnTo>
                  <a:lnTo>
                    <a:pt x="169" y="773"/>
                  </a:lnTo>
                  <a:lnTo>
                    <a:pt x="168" y="776"/>
                  </a:lnTo>
                  <a:lnTo>
                    <a:pt x="168" y="778"/>
                  </a:lnTo>
                  <a:lnTo>
                    <a:pt x="168" y="780"/>
                  </a:lnTo>
                  <a:lnTo>
                    <a:pt x="166" y="780"/>
                  </a:lnTo>
                  <a:lnTo>
                    <a:pt x="164" y="782"/>
                  </a:lnTo>
                  <a:lnTo>
                    <a:pt x="162" y="783"/>
                  </a:lnTo>
                  <a:lnTo>
                    <a:pt x="159" y="766"/>
                  </a:lnTo>
                  <a:lnTo>
                    <a:pt x="155" y="750"/>
                  </a:lnTo>
                  <a:lnTo>
                    <a:pt x="154" y="738"/>
                  </a:lnTo>
                  <a:lnTo>
                    <a:pt x="157" y="729"/>
                  </a:lnTo>
                  <a:lnTo>
                    <a:pt x="162" y="720"/>
                  </a:lnTo>
                  <a:lnTo>
                    <a:pt x="168" y="710"/>
                  </a:lnTo>
                  <a:lnTo>
                    <a:pt x="169" y="694"/>
                  </a:lnTo>
                  <a:close/>
                  <a:moveTo>
                    <a:pt x="860" y="370"/>
                  </a:moveTo>
                  <a:lnTo>
                    <a:pt x="876" y="370"/>
                  </a:lnTo>
                  <a:lnTo>
                    <a:pt x="876" y="377"/>
                  </a:lnTo>
                  <a:lnTo>
                    <a:pt x="873" y="377"/>
                  </a:lnTo>
                  <a:lnTo>
                    <a:pt x="869" y="380"/>
                  </a:lnTo>
                  <a:lnTo>
                    <a:pt x="867" y="380"/>
                  </a:lnTo>
                  <a:lnTo>
                    <a:pt x="864" y="380"/>
                  </a:lnTo>
                  <a:lnTo>
                    <a:pt x="864" y="378"/>
                  </a:lnTo>
                  <a:lnTo>
                    <a:pt x="862" y="375"/>
                  </a:lnTo>
                  <a:lnTo>
                    <a:pt x="862" y="373"/>
                  </a:lnTo>
                  <a:lnTo>
                    <a:pt x="860" y="371"/>
                  </a:lnTo>
                  <a:lnTo>
                    <a:pt x="860" y="370"/>
                  </a:lnTo>
                  <a:close/>
                  <a:moveTo>
                    <a:pt x="2719" y="300"/>
                  </a:moveTo>
                  <a:lnTo>
                    <a:pt x="2723" y="305"/>
                  </a:lnTo>
                  <a:lnTo>
                    <a:pt x="2726" y="309"/>
                  </a:lnTo>
                  <a:lnTo>
                    <a:pt x="2730" y="309"/>
                  </a:lnTo>
                  <a:lnTo>
                    <a:pt x="2732" y="310"/>
                  </a:lnTo>
                  <a:lnTo>
                    <a:pt x="2733" y="310"/>
                  </a:lnTo>
                  <a:lnTo>
                    <a:pt x="2737" y="310"/>
                  </a:lnTo>
                  <a:lnTo>
                    <a:pt x="2739" y="310"/>
                  </a:lnTo>
                  <a:lnTo>
                    <a:pt x="2740" y="310"/>
                  </a:lnTo>
                  <a:lnTo>
                    <a:pt x="2744" y="312"/>
                  </a:lnTo>
                  <a:lnTo>
                    <a:pt x="2746" y="315"/>
                  </a:lnTo>
                  <a:lnTo>
                    <a:pt x="2739" y="321"/>
                  </a:lnTo>
                  <a:lnTo>
                    <a:pt x="2732" y="326"/>
                  </a:lnTo>
                  <a:lnTo>
                    <a:pt x="2697" y="329"/>
                  </a:lnTo>
                  <a:lnTo>
                    <a:pt x="2697" y="315"/>
                  </a:lnTo>
                  <a:lnTo>
                    <a:pt x="2702" y="310"/>
                  </a:lnTo>
                  <a:lnTo>
                    <a:pt x="2707" y="307"/>
                  </a:lnTo>
                  <a:lnTo>
                    <a:pt x="2712" y="303"/>
                  </a:lnTo>
                  <a:lnTo>
                    <a:pt x="2719" y="300"/>
                  </a:lnTo>
                  <a:close/>
                  <a:moveTo>
                    <a:pt x="2163" y="200"/>
                  </a:moveTo>
                  <a:lnTo>
                    <a:pt x="2182" y="200"/>
                  </a:lnTo>
                  <a:lnTo>
                    <a:pt x="2198" y="204"/>
                  </a:lnTo>
                  <a:lnTo>
                    <a:pt x="2213" y="207"/>
                  </a:lnTo>
                  <a:lnTo>
                    <a:pt x="2217" y="223"/>
                  </a:lnTo>
                  <a:lnTo>
                    <a:pt x="2166" y="223"/>
                  </a:lnTo>
                  <a:lnTo>
                    <a:pt x="2164" y="218"/>
                  </a:lnTo>
                  <a:lnTo>
                    <a:pt x="2164" y="213"/>
                  </a:lnTo>
                  <a:lnTo>
                    <a:pt x="2163" y="207"/>
                  </a:lnTo>
                  <a:lnTo>
                    <a:pt x="2163" y="200"/>
                  </a:lnTo>
                  <a:close/>
                  <a:moveTo>
                    <a:pt x="1199" y="200"/>
                  </a:moveTo>
                  <a:lnTo>
                    <a:pt x="1210" y="204"/>
                  </a:lnTo>
                  <a:lnTo>
                    <a:pt x="1210" y="211"/>
                  </a:lnTo>
                  <a:lnTo>
                    <a:pt x="1206" y="211"/>
                  </a:lnTo>
                  <a:lnTo>
                    <a:pt x="1204" y="213"/>
                  </a:lnTo>
                  <a:lnTo>
                    <a:pt x="1203" y="214"/>
                  </a:lnTo>
                  <a:lnTo>
                    <a:pt x="1201" y="214"/>
                  </a:lnTo>
                  <a:lnTo>
                    <a:pt x="1199" y="214"/>
                  </a:lnTo>
                  <a:lnTo>
                    <a:pt x="1196" y="214"/>
                  </a:lnTo>
                  <a:lnTo>
                    <a:pt x="1196" y="209"/>
                  </a:lnTo>
                  <a:lnTo>
                    <a:pt x="1196" y="206"/>
                  </a:lnTo>
                  <a:lnTo>
                    <a:pt x="1197" y="204"/>
                  </a:lnTo>
                  <a:lnTo>
                    <a:pt x="1199" y="200"/>
                  </a:lnTo>
                  <a:close/>
                  <a:moveTo>
                    <a:pt x="2163" y="172"/>
                  </a:moveTo>
                  <a:lnTo>
                    <a:pt x="2175" y="178"/>
                  </a:lnTo>
                  <a:lnTo>
                    <a:pt x="2175" y="185"/>
                  </a:lnTo>
                  <a:lnTo>
                    <a:pt x="2159" y="185"/>
                  </a:lnTo>
                  <a:lnTo>
                    <a:pt x="2163" y="172"/>
                  </a:lnTo>
                  <a:close/>
                  <a:moveTo>
                    <a:pt x="2246" y="115"/>
                  </a:moveTo>
                  <a:lnTo>
                    <a:pt x="2262" y="117"/>
                  </a:lnTo>
                  <a:lnTo>
                    <a:pt x="2278" y="120"/>
                  </a:lnTo>
                  <a:lnTo>
                    <a:pt x="2292" y="125"/>
                  </a:lnTo>
                  <a:lnTo>
                    <a:pt x="2302" y="134"/>
                  </a:lnTo>
                  <a:lnTo>
                    <a:pt x="2309" y="146"/>
                  </a:lnTo>
                  <a:lnTo>
                    <a:pt x="2313" y="162"/>
                  </a:lnTo>
                  <a:lnTo>
                    <a:pt x="2290" y="158"/>
                  </a:lnTo>
                  <a:lnTo>
                    <a:pt x="2269" y="151"/>
                  </a:lnTo>
                  <a:lnTo>
                    <a:pt x="2253" y="141"/>
                  </a:lnTo>
                  <a:lnTo>
                    <a:pt x="2243" y="127"/>
                  </a:lnTo>
                  <a:lnTo>
                    <a:pt x="2245" y="125"/>
                  </a:lnTo>
                  <a:lnTo>
                    <a:pt x="2245" y="123"/>
                  </a:lnTo>
                  <a:lnTo>
                    <a:pt x="2246" y="122"/>
                  </a:lnTo>
                  <a:lnTo>
                    <a:pt x="2246" y="118"/>
                  </a:lnTo>
                  <a:lnTo>
                    <a:pt x="2246" y="115"/>
                  </a:lnTo>
                  <a:close/>
                  <a:moveTo>
                    <a:pt x="2173" y="80"/>
                  </a:moveTo>
                  <a:lnTo>
                    <a:pt x="2182" y="80"/>
                  </a:lnTo>
                  <a:lnTo>
                    <a:pt x="2185" y="89"/>
                  </a:lnTo>
                  <a:lnTo>
                    <a:pt x="2185" y="99"/>
                  </a:lnTo>
                  <a:lnTo>
                    <a:pt x="2185" y="111"/>
                  </a:lnTo>
                  <a:lnTo>
                    <a:pt x="2201" y="106"/>
                  </a:lnTo>
                  <a:lnTo>
                    <a:pt x="2213" y="99"/>
                  </a:lnTo>
                  <a:lnTo>
                    <a:pt x="2227" y="92"/>
                  </a:lnTo>
                  <a:lnTo>
                    <a:pt x="2227" y="146"/>
                  </a:lnTo>
                  <a:lnTo>
                    <a:pt x="2227" y="148"/>
                  </a:lnTo>
                  <a:lnTo>
                    <a:pt x="2225" y="148"/>
                  </a:lnTo>
                  <a:lnTo>
                    <a:pt x="2225" y="148"/>
                  </a:lnTo>
                  <a:lnTo>
                    <a:pt x="2225" y="148"/>
                  </a:lnTo>
                  <a:lnTo>
                    <a:pt x="2225" y="148"/>
                  </a:lnTo>
                  <a:lnTo>
                    <a:pt x="2224" y="150"/>
                  </a:lnTo>
                  <a:lnTo>
                    <a:pt x="2211" y="150"/>
                  </a:lnTo>
                  <a:lnTo>
                    <a:pt x="2194" y="151"/>
                  </a:lnTo>
                  <a:lnTo>
                    <a:pt x="2177" y="153"/>
                  </a:lnTo>
                  <a:lnTo>
                    <a:pt x="2163" y="155"/>
                  </a:lnTo>
                  <a:lnTo>
                    <a:pt x="2152" y="157"/>
                  </a:lnTo>
                  <a:lnTo>
                    <a:pt x="2147" y="158"/>
                  </a:lnTo>
                  <a:lnTo>
                    <a:pt x="2135" y="148"/>
                  </a:lnTo>
                  <a:lnTo>
                    <a:pt x="2126" y="134"/>
                  </a:lnTo>
                  <a:lnTo>
                    <a:pt x="2121" y="115"/>
                  </a:lnTo>
                  <a:lnTo>
                    <a:pt x="2122" y="110"/>
                  </a:lnTo>
                  <a:lnTo>
                    <a:pt x="2124" y="106"/>
                  </a:lnTo>
                  <a:lnTo>
                    <a:pt x="2126" y="103"/>
                  </a:lnTo>
                  <a:lnTo>
                    <a:pt x="2128" y="99"/>
                  </a:lnTo>
                  <a:lnTo>
                    <a:pt x="2129" y="96"/>
                  </a:lnTo>
                  <a:lnTo>
                    <a:pt x="2136" y="92"/>
                  </a:lnTo>
                  <a:lnTo>
                    <a:pt x="2145" y="87"/>
                  </a:lnTo>
                  <a:lnTo>
                    <a:pt x="2159" y="82"/>
                  </a:lnTo>
                  <a:lnTo>
                    <a:pt x="2173" y="80"/>
                  </a:lnTo>
                  <a:close/>
                  <a:moveTo>
                    <a:pt x="1173" y="41"/>
                  </a:moveTo>
                  <a:lnTo>
                    <a:pt x="1190" y="43"/>
                  </a:lnTo>
                  <a:lnTo>
                    <a:pt x="1194" y="47"/>
                  </a:lnTo>
                  <a:lnTo>
                    <a:pt x="1196" y="50"/>
                  </a:lnTo>
                  <a:lnTo>
                    <a:pt x="1199" y="54"/>
                  </a:lnTo>
                  <a:lnTo>
                    <a:pt x="1197" y="57"/>
                  </a:lnTo>
                  <a:lnTo>
                    <a:pt x="1197" y="59"/>
                  </a:lnTo>
                  <a:lnTo>
                    <a:pt x="1197" y="59"/>
                  </a:lnTo>
                  <a:lnTo>
                    <a:pt x="1196" y="61"/>
                  </a:lnTo>
                  <a:lnTo>
                    <a:pt x="1196" y="61"/>
                  </a:lnTo>
                  <a:lnTo>
                    <a:pt x="1185" y="75"/>
                  </a:lnTo>
                  <a:lnTo>
                    <a:pt x="1171" y="85"/>
                  </a:lnTo>
                  <a:lnTo>
                    <a:pt x="1155" y="94"/>
                  </a:lnTo>
                  <a:lnTo>
                    <a:pt x="1136" y="101"/>
                  </a:lnTo>
                  <a:lnTo>
                    <a:pt x="1119" y="108"/>
                  </a:lnTo>
                  <a:lnTo>
                    <a:pt x="1103" y="115"/>
                  </a:lnTo>
                  <a:lnTo>
                    <a:pt x="1086" y="129"/>
                  </a:lnTo>
                  <a:lnTo>
                    <a:pt x="1066" y="150"/>
                  </a:lnTo>
                  <a:lnTo>
                    <a:pt x="1046" y="174"/>
                  </a:lnTo>
                  <a:lnTo>
                    <a:pt x="1026" y="202"/>
                  </a:lnTo>
                  <a:lnTo>
                    <a:pt x="1011" y="230"/>
                  </a:lnTo>
                  <a:lnTo>
                    <a:pt x="1000" y="258"/>
                  </a:lnTo>
                  <a:lnTo>
                    <a:pt x="995" y="284"/>
                  </a:lnTo>
                  <a:lnTo>
                    <a:pt x="997" y="293"/>
                  </a:lnTo>
                  <a:lnTo>
                    <a:pt x="1004" y="303"/>
                  </a:lnTo>
                  <a:lnTo>
                    <a:pt x="1012" y="314"/>
                  </a:lnTo>
                  <a:lnTo>
                    <a:pt x="1023" y="322"/>
                  </a:lnTo>
                  <a:lnTo>
                    <a:pt x="1023" y="326"/>
                  </a:lnTo>
                  <a:lnTo>
                    <a:pt x="1018" y="326"/>
                  </a:lnTo>
                  <a:lnTo>
                    <a:pt x="1014" y="335"/>
                  </a:lnTo>
                  <a:lnTo>
                    <a:pt x="1000" y="329"/>
                  </a:lnTo>
                  <a:lnTo>
                    <a:pt x="984" y="326"/>
                  </a:lnTo>
                  <a:lnTo>
                    <a:pt x="979" y="312"/>
                  </a:lnTo>
                  <a:lnTo>
                    <a:pt x="970" y="300"/>
                  </a:lnTo>
                  <a:lnTo>
                    <a:pt x="962" y="291"/>
                  </a:lnTo>
                  <a:lnTo>
                    <a:pt x="953" y="282"/>
                  </a:lnTo>
                  <a:lnTo>
                    <a:pt x="946" y="268"/>
                  </a:lnTo>
                  <a:lnTo>
                    <a:pt x="956" y="261"/>
                  </a:lnTo>
                  <a:lnTo>
                    <a:pt x="962" y="258"/>
                  </a:lnTo>
                  <a:lnTo>
                    <a:pt x="962" y="253"/>
                  </a:lnTo>
                  <a:lnTo>
                    <a:pt x="960" y="249"/>
                  </a:lnTo>
                  <a:lnTo>
                    <a:pt x="958" y="242"/>
                  </a:lnTo>
                  <a:lnTo>
                    <a:pt x="960" y="235"/>
                  </a:lnTo>
                  <a:lnTo>
                    <a:pt x="965" y="226"/>
                  </a:lnTo>
                  <a:lnTo>
                    <a:pt x="972" y="221"/>
                  </a:lnTo>
                  <a:lnTo>
                    <a:pt x="979" y="214"/>
                  </a:lnTo>
                  <a:lnTo>
                    <a:pt x="984" y="204"/>
                  </a:lnTo>
                  <a:lnTo>
                    <a:pt x="981" y="202"/>
                  </a:lnTo>
                  <a:lnTo>
                    <a:pt x="977" y="200"/>
                  </a:lnTo>
                  <a:lnTo>
                    <a:pt x="977" y="199"/>
                  </a:lnTo>
                  <a:lnTo>
                    <a:pt x="976" y="199"/>
                  </a:lnTo>
                  <a:lnTo>
                    <a:pt x="976" y="197"/>
                  </a:lnTo>
                  <a:lnTo>
                    <a:pt x="976" y="195"/>
                  </a:lnTo>
                  <a:lnTo>
                    <a:pt x="984" y="186"/>
                  </a:lnTo>
                  <a:lnTo>
                    <a:pt x="993" y="178"/>
                  </a:lnTo>
                  <a:lnTo>
                    <a:pt x="998" y="165"/>
                  </a:lnTo>
                  <a:lnTo>
                    <a:pt x="1000" y="162"/>
                  </a:lnTo>
                  <a:lnTo>
                    <a:pt x="998" y="157"/>
                  </a:lnTo>
                  <a:lnTo>
                    <a:pt x="998" y="153"/>
                  </a:lnTo>
                  <a:lnTo>
                    <a:pt x="997" y="151"/>
                  </a:lnTo>
                  <a:lnTo>
                    <a:pt x="997" y="146"/>
                  </a:lnTo>
                  <a:lnTo>
                    <a:pt x="997" y="143"/>
                  </a:lnTo>
                  <a:lnTo>
                    <a:pt x="998" y="137"/>
                  </a:lnTo>
                  <a:lnTo>
                    <a:pt x="1012" y="122"/>
                  </a:lnTo>
                  <a:lnTo>
                    <a:pt x="1030" y="106"/>
                  </a:lnTo>
                  <a:lnTo>
                    <a:pt x="1052" y="90"/>
                  </a:lnTo>
                  <a:lnTo>
                    <a:pt x="1075" y="78"/>
                  </a:lnTo>
                  <a:lnTo>
                    <a:pt x="1094" y="69"/>
                  </a:lnTo>
                  <a:lnTo>
                    <a:pt x="1126" y="69"/>
                  </a:lnTo>
                  <a:lnTo>
                    <a:pt x="1136" y="64"/>
                  </a:lnTo>
                  <a:lnTo>
                    <a:pt x="1143" y="59"/>
                  </a:lnTo>
                  <a:lnTo>
                    <a:pt x="1148" y="52"/>
                  </a:lnTo>
                  <a:lnTo>
                    <a:pt x="1154" y="48"/>
                  </a:lnTo>
                  <a:lnTo>
                    <a:pt x="1161" y="45"/>
                  </a:lnTo>
                  <a:lnTo>
                    <a:pt x="1173" y="41"/>
                  </a:lnTo>
                  <a:close/>
                  <a:moveTo>
                    <a:pt x="1667" y="0"/>
                  </a:moveTo>
                  <a:lnTo>
                    <a:pt x="1686" y="0"/>
                  </a:lnTo>
                  <a:lnTo>
                    <a:pt x="1690" y="5"/>
                  </a:lnTo>
                  <a:lnTo>
                    <a:pt x="1691" y="7"/>
                  </a:lnTo>
                  <a:lnTo>
                    <a:pt x="1693" y="10"/>
                  </a:lnTo>
                  <a:lnTo>
                    <a:pt x="1697" y="14"/>
                  </a:lnTo>
                  <a:lnTo>
                    <a:pt x="1698" y="19"/>
                  </a:lnTo>
                  <a:lnTo>
                    <a:pt x="1693" y="21"/>
                  </a:lnTo>
                  <a:lnTo>
                    <a:pt x="1691" y="22"/>
                  </a:lnTo>
                  <a:lnTo>
                    <a:pt x="1688" y="24"/>
                  </a:lnTo>
                  <a:lnTo>
                    <a:pt x="1686" y="27"/>
                  </a:lnTo>
                  <a:lnTo>
                    <a:pt x="1684" y="29"/>
                  </a:lnTo>
                  <a:lnTo>
                    <a:pt x="1683" y="34"/>
                  </a:lnTo>
                  <a:lnTo>
                    <a:pt x="1697" y="38"/>
                  </a:lnTo>
                  <a:lnTo>
                    <a:pt x="1704" y="41"/>
                  </a:lnTo>
                  <a:lnTo>
                    <a:pt x="1711" y="48"/>
                  </a:lnTo>
                  <a:lnTo>
                    <a:pt x="1718" y="57"/>
                  </a:lnTo>
                  <a:lnTo>
                    <a:pt x="1730" y="52"/>
                  </a:lnTo>
                  <a:lnTo>
                    <a:pt x="1742" y="50"/>
                  </a:lnTo>
                  <a:lnTo>
                    <a:pt x="1756" y="48"/>
                  </a:lnTo>
                  <a:lnTo>
                    <a:pt x="1772" y="43"/>
                  </a:lnTo>
                  <a:lnTo>
                    <a:pt x="1773" y="41"/>
                  </a:lnTo>
                  <a:lnTo>
                    <a:pt x="1773" y="41"/>
                  </a:lnTo>
                  <a:lnTo>
                    <a:pt x="1775" y="43"/>
                  </a:lnTo>
                  <a:lnTo>
                    <a:pt x="1775" y="45"/>
                  </a:lnTo>
                  <a:lnTo>
                    <a:pt x="1775" y="47"/>
                  </a:lnTo>
                  <a:lnTo>
                    <a:pt x="1789" y="54"/>
                  </a:lnTo>
                  <a:lnTo>
                    <a:pt x="1800" y="62"/>
                  </a:lnTo>
                  <a:lnTo>
                    <a:pt x="1808" y="73"/>
                  </a:lnTo>
                  <a:lnTo>
                    <a:pt x="1817" y="85"/>
                  </a:lnTo>
                  <a:lnTo>
                    <a:pt x="1817" y="108"/>
                  </a:lnTo>
                  <a:lnTo>
                    <a:pt x="1805" y="117"/>
                  </a:lnTo>
                  <a:lnTo>
                    <a:pt x="1800" y="125"/>
                  </a:lnTo>
                  <a:lnTo>
                    <a:pt x="1796" y="134"/>
                  </a:lnTo>
                  <a:lnTo>
                    <a:pt x="1791" y="143"/>
                  </a:lnTo>
                  <a:lnTo>
                    <a:pt x="1777" y="151"/>
                  </a:lnTo>
                  <a:lnTo>
                    <a:pt x="1761" y="160"/>
                  </a:lnTo>
                  <a:lnTo>
                    <a:pt x="1745" y="171"/>
                  </a:lnTo>
                  <a:lnTo>
                    <a:pt x="1733" y="185"/>
                  </a:lnTo>
                  <a:lnTo>
                    <a:pt x="1737" y="185"/>
                  </a:lnTo>
                  <a:lnTo>
                    <a:pt x="1749" y="178"/>
                  </a:lnTo>
                  <a:lnTo>
                    <a:pt x="1763" y="176"/>
                  </a:lnTo>
                  <a:lnTo>
                    <a:pt x="1779" y="178"/>
                  </a:lnTo>
                  <a:lnTo>
                    <a:pt x="1779" y="181"/>
                  </a:lnTo>
                  <a:lnTo>
                    <a:pt x="1777" y="185"/>
                  </a:lnTo>
                  <a:lnTo>
                    <a:pt x="1777" y="186"/>
                  </a:lnTo>
                  <a:lnTo>
                    <a:pt x="1777" y="188"/>
                  </a:lnTo>
                  <a:lnTo>
                    <a:pt x="1777" y="188"/>
                  </a:lnTo>
                  <a:lnTo>
                    <a:pt x="1777" y="190"/>
                  </a:lnTo>
                  <a:lnTo>
                    <a:pt x="1779" y="190"/>
                  </a:lnTo>
                  <a:lnTo>
                    <a:pt x="1782" y="192"/>
                  </a:lnTo>
                  <a:lnTo>
                    <a:pt x="1787" y="186"/>
                  </a:lnTo>
                  <a:lnTo>
                    <a:pt x="1794" y="181"/>
                  </a:lnTo>
                  <a:lnTo>
                    <a:pt x="1801" y="176"/>
                  </a:lnTo>
                  <a:lnTo>
                    <a:pt x="1810" y="172"/>
                  </a:lnTo>
                  <a:lnTo>
                    <a:pt x="1810" y="178"/>
                  </a:lnTo>
                  <a:lnTo>
                    <a:pt x="1807" y="183"/>
                  </a:lnTo>
                  <a:lnTo>
                    <a:pt x="1805" y="188"/>
                  </a:lnTo>
                  <a:lnTo>
                    <a:pt x="1803" y="195"/>
                  </a:lnTo>
                  <a:lnTo>
                    <a:pt x="1801" y="204"/>
                  </a:lnTo>
                  <a:lnTo>
                    <a:pt x="1803" y="206"/>
                  </a:lnTo>
                  <a:lnTo>
                    <a:pt x="1803" y="206"/>
                  </a:lnTo>
                  <a:lnTo>
                    <a:pt x="1803" y="206"/>
                  </a:lnTo>
                  <a:lnTo>
                    <a:pt x="1803" y="206"/>
                  </a:lnTo>
                  <a:lnTo>
                    <a:pt x="1805" y="206"/>
                  </a:lnTo>
                  <a:lnTo>
                    <a:pt x="1805" y="207"/>
                  </a:lnTo>
                  <a:lnTo>
                    <a:pt x="1814" y="207"/>
                  </a:lnTo>
                  <a:lnTo>
                    <a:pt x="1814" y="195"/>
                  </a:lnTo>
                  <a:lnTo>
                    <a:pt x="1831" y="193"/>
                  </a:lnTo>
                  <a:lnTo>
                    <a:pt x="1847" y="193"/>
                  </a:lnTo>
                  <a:lnTo>
                    <a:pt x="1859" y="195"/>
                  </a:lnTo>
                  <a:lnTo>
                    <a:pt x="1871" y="204"/>
                  </a:lnTo>
                  <a:lnTo>
                    <a:pt x="1871" y="206"/>
                  </a:lnTo>
                  <a:lnTo>
                    <a:pt x="1871" y="211"/>
                  </a:lnTo>
                  <a:lnTo>
                    <a:pt x="1873" y="216"/>
                  </a:lnTo>
                  <a:lnTo>
                    <a:pt x="1873" y="221"/>
                  </a:lnTo>
                  <a:lnTo>
                    <a:pt x="1875" y="226"/>
                  </a:lnTo>
                  <a:lnTo>
                    <a:pt x="1925" y="230"/>
                  </a:lnTo>
                  <a:lnTo>
                    <a:pt x="1929" y="219"/>
                  </a:lnTo>
                  <a:lnTo>
                    <a:pt x="1929" y="216"/>
                  </a:lnTo>
                  <a:lnTo>
                    <a:pt x="1929" y="214"/>
                  </a:lnTo>
                  <a:lnTo>
                    <a:pt x="1929" y="211"/>
                  </a:lnTo>
                  <a:lnTo>
                    <a:pt x="1929" y="206"/>
                  </a:lnTo>
                  <a:lnTo>
                    <a:pt x="1929" y="200"/>
                  </a:lnTo>
                  <a:lnTo>
                    <a:pt x="1932" y="199"/>
                  </a:lnTo>
                  <a:lnTo>
                    <a:pt x="1932" y="199"/>
                  </a:lnTo>
                  <a:lnTo>
                    <a:pt x="1934" y="199"/>
                  </a:lnTo>
                  <a:lnTo>
                    <a:pt x="1934" y="197"/>
                  </a:lnTo>
                  <a:lnTo>
                    <a:pt x="1936" y="195"/>
                  </a:lnTo>
                  <a:lnTo>
                    <a:pt x="1946" y="200"/>
                  </a:lnTo>
                  <a:lnTo>
                    <a:pt x="1957" y="206"/>
                  </a:lnTo>
                  <a:lnTo>
                    <a:pt x="1967" y="211"/>
                  </a:lnTo>
                  <a:lnTo>
                    <a:pt x="1978" y="202"/>
                  </a:lnTo>
                  <a:lnTo>
                    <a:pt x="1990" y="197"/>
                  </a:lnTo>
                  <a:lnTo>
                    <a:pt x="2009" y="195"/>
                  </a:lnTo>
                  <a:lnTo>
                    <a:pt x="2009" y="200"/>
                  </a:lnTo>
                  <a:lnTo>
                    <a:pt x="2012" y="200"/>
                  </a:lnTo>
                  <a:lnTo>
                    <a:pt x="2021" y="235"/>
                  </a:lnTo>
                  <a:lnTo>
                    <a:pt x="2009" y="247"/>
                  </a:lnTo>
                  <a:lnTo>
                    <a:pt x="2002" y="265"/>
                  </a:lnTo>
                  <a:lnTo>
                    <a:pt x="2004" y="268"/>
                  </a:lnTo>
                  <a:lnTo>
                    <a:pt x="2006" y="272"/>
                  </a:lnTo>
                  <a:lnTo>
                    <a:pt x="2006" y="275"/>
                  </a:lnTo>
                  <a:lnTo>
                    <a:pt x="2007" y="279"/>
                  </a:lnTo>
                  <a:lnTo>
                    <a:pt x="2009" y="284"/>
                  </a:lnTo>
                  <a:lnTo>
                    <a:pt x="2018" y="293"/>
                  </a:lnTo>
                  <a:lnTo>
                    <a:pt x="2030" y="300"/>
                  </a:lnTo>
                  <a:lnTo>
                    <a:pt x="2040" y="307"/>
                  </a:lnTo>
                  <a:lnTo>
                    <a:pt x="2040" y="307"/>
                  </a:lnTo>
                  <a:lnTo>
                    <a:pt x="2042" y="305"/>
                  </a:lnTo>
                  <a:lnTo>
                    <a:pt x="2042" y="305"/>
                  </a:lnTo>
                  <a:lnTo>
                    <a:pt x="2042" y="305"/>
                  </a:lnTo>
                  <a:lnTo>
                    <a:pt x="2042" y="305"/>
                  </a:lnTo>
                  <a:lnTo>
                    <a:pt x="2044" y="303"/>
                  </a:lnTo>
                  <a:lnTo>
                    <a:pt x="2049" y="295"/>
                  </a:lnTo>
                  <a:lnTo>
                    <a:pt x="2053" y="284"/>
                  </a:lnTo>
                  <a:lnTo>
                    <a:pt x="2056" y="274"/>
                  </a:lnTo>
                  <a:lnTo>
                    <a:pt x="2063" y="265"/>
                  </a:lnTo>
                  <a:lnTo>
                    <a:pt x="2063" y="274"/>
                  </a:lnTo>
                  <a:lnTo>
                    <a:pt x="2065" y="281"/>
                  </a:lnTo>
                  <a:lnTo>
                    <a:pt x="2068" y="286"/>
                  </a:lnTo>
                  <a:lnTo>
                    <a:pt x="2074" y="289"/>
                  </a:lnTo>
                  <a:lnTo>
                    <a:pt x="2081" y="291"/>
                  </a:lnTo>
                  <a:lnTo>
                    <a:pt x="2089" y="293"/>
                  </a:lnTo>
                  <a:lnTo>
                    <a:pt x="2102" y="272"/>
                  </a:lnTo>
                  <a:lnTo>
                    <a:pt x="2107" y="277"/>
                  </a:lnTo>
                  <a:lnTo>
                    <a:pt x="2112" y="281"/>
                  </a:lnTo>
                  <a:lnTo>
                    <a:pt x="2115" y="286"/>
                  </a:lnTo>
                  <a:lnTo>
                    <a:pt x="2121" y="289"/>
                  </a:lnTo>
                  <a:lnTo>
                    <a:pt x="2128" y="293"/>
                  </a:lnTo>
                  <a:lnTo>
                    <a:pt x="2131" y="289"/>
                  </a:lnTo>
                  <a:lnTo>
                    <a:pt x="2135" y="286"/>
                  </a:lnTo>
                  <a:lnTo>
                    <a:pt x="2138" y="286"/>
                  </a:lnTo>
                  <a:lnTo>
                    <a:pt x="2140" y="286"/>
                  </a:lnTo>
                  <a:lnTo>
                    <a:pt x="2145" y="286"/>
                  </a:lnTo>
                  <a:lnTo>
                    <a:pt x="2149" y="288"/>
                  </a:lnTo>
                  <a:lnTo>
                    <a:pt x="2156" y="288"/>
                  </a:lnTo>
                  <a:lnTo>
                    <a:pt x="2154" y="270"/>
                  </a:lnTo>
                  <a:lnTo>
                    <a:pt x="2150" y="258"/>
                  </a:lnTo>
                  <a:lnTo>
                    <a:pt x="2147" y="242"/>
                  </a:lnTo>
                  <a:lnTo>
                    <a:pt x="2159" y="239"/>
                  </a:lnTo>
                  <a:lnTo>
                    <a:pt x="2170" y="235"/>
                  </a:lnTo>
                  <a:lnTo>
                    <a:pt x="2187" y="235"/>
                  </a:lnTo>
                  <a:lnTo>
                    <a:pt x="2206" y="237"/>
                  </a:lnTo>
                  <a:lnTo>
                    <a:pt x="2225" y="242"/>
                  </a:lnTo>
                  <a:lnTo>
                    <a:pt x="2243" y="247"/>
                  </a:lnTo>
                  <a:lnTo>
                    <a:pt x="2259" y="253"/>
                  </a:lnTo>
                  <a:lnTo>
                    <a:pt x="2266" y="258"/>
                  </a:lnTo>
                  <a:lnTo>
                    <a:pt x="2269" y="261"/>
                  </a:lnTo>
                  <a:lnTo>
                    <a:pt x="2271" y="267"/>
                  </a:lnTo>
                  <a:lnTo>
                    <a:pt x="2271" y="270"/>
                  </a:lnTo>
                  <a:lnTo>
                    <a:pt x="2273" y="272"/>
                  </a:lnTo>
                  <a:lnTo>
                    <a:pt x="2273" y="275"/>
                  </a:lnTo>
                  <a:lnTo>
                    <a:pt x="2276" y="277"/>
                  </a:lnTo>
                  <a:lnTo>
                    <a:pt x="2280" y="279"/>
                  </a:lnTo>
                  <a:lnTo>
                    <a:pt x="2285" y="281"/>
                  </a:lnTo>
                  <a:lnTo>
                    <a:pt x="2295" y="277"/>
                  </a:lnTo>
                  <a:lnTo>
                    <a:pt x="2307" y="277"/>
                  </a:lnTo>
                  <a:lnTo>
                    <a:pt x="2320" y="277"/>
                  </a:lnTo>
                  <a:lnTo>
                    <a:pt x="2325" y="288"/>
                  </a:lnTo>
                  <a:lnTo>
                    <a:pt x="2332" y="298"/>
                  </a:lnTo>
                  <a:lnTo>
                    <a:pt x="2342" y="307"/>
                  </a:lnTo>
                  <a:lnTo>
                    <a:pt x="2355" y="312"/>
                  </a:lnTo>
                  <a:lnTo>
                    <a:pt x="2367" y="307"/>
                  </a:lnTo>
                  <a:lnTo>
                    <a:pt x="2384" y="307"/>
                  </a:lnTo>
                  <a:lnTo>
                    <a:pt x="2400" y="309"/>
                  </a:lnTo>
                  <a:lnTo>
                    <a:pt x="2416" y="312"/>
                  </a:lnTo>
                  <a:lnTo>
                    <a:pt x="2428" y="315"/>
                  </a:lnTo>
                  <a:lnTo>
                    <a:pt x="2433" y="331"/>
                  </a:lnTo>
                  <a:lnTo>
                    <a:pt x="2435" y="345"/>
                  </a:lnTo>
                  <a:lnTo>
                    <a:pt x="2438" y="357"/>
                  </a:lnTo>
                  <a:lnTo>
                    <a:pt x="2442" y="359"/>
                  </a:lnTo>
                  <a:lnTo>
                    <a:pt x="2444" y="363"/>
                  </a:lnTo>
                  <a:lnTo>
                    <a:pt x="2447" y="364"/>
                  </a:lnTo>
                  <a:lnTo>
                    <a:pt x="2480" y="361"/>
                  </a:lnTo>
                  <a:lnTo>
                    <a:pt x="2513" y="361"/>
                  </a:lnTo>
                  <a:lnTo>
                    <a:pt x="2547" y="361"/>
                  </a:lnTo>
                  <a:lnTo>
                    <a:pt x="2550" y="368"/>
                  </a:lnTo>
                  <a:lnTo>
                    <a:pt x="2555" y="373"/>
                  </a:lnTo>
                  <a:lnTo>
                    <a:pt x="2561" y="380"/>
                  </a:lnTo>
                  <a:lnTo>
                    <a:pt x="2566" y="384"/>
                  </a:lnTo>
                  <a:lnTo>
                    <a:pt x="2573" y="389"/>
                  </a:lnTo>
                  <a:lnTo>
                    <a:pt x="2573" y="384"/>
                  </a:lnTo>
                  <a:lnTo>
                    <a:pt x="2575" y="382"/>
                  </a:lnTo>
                  <a:lnTo>
                    <a:pt x="2576" y="378"/>
                  </a:lnTo>
                  <a:lnTo>
                    <a:pt x="2576" y="375"/>
                  </a:lnTo>
                  <a:lnTo>
                    <a:pt x="2578" y="370"/>
                  </a:lnTo>
                  <a:lnTo>
                    <a:pt x="2575" y="364"/>
                  </a:lnTo>
                  <a:lnTo>
                    <a:pt x="2573" y="361"/>
                  </a:lnTo>
                  <a:lnTo>
                    <a:pt x="2571" y="359"/>
                  </a:lnTo>
                  <a:lnTo>
                    <a:pt x="2571" y="356"/>
                  </a:lnTo>
                  <a:lnTo>
                    <a:pt x="2573" y="352"/>
                  </a:lnTo>
                  <a:lnTo>
                    <a:pt x="2573" y="347"/>
                  </a:lnTo>
                  <a:lnTo>
                    <a:pt x="2573" y="342"/>
                  </a:lnTo>
                  <a:lnTo>
                    <a:pt x="2590" y="345"/>
                  </a:lnTo>
                  <a:lnTo>
                    <a:pt x="2602" y="352"/>
                  </a:lnTo>
                  <a:lnTo>
                    <a:pt x="2616" y="357"/>
                  </a:lnTo>
                  <a:lnTo>
                    <a:pt x="2622" y="357"/>
                  </a:lnTo>
                  <a:lnTo>
                    <a:pt x="2627" y="357"/>
                  </a:lnTo>
                  <a:lnTo>
                    <a:pt x="2632" y="356"/>
                  </a:lnTo>
                  <a:lnTo>
                    <a:pt x="2636" y="352"/>
                  </a:lnTo>
                  <a:lnTo>
                    <a:pt x="2639" y="350"/>
                  </a:lnTo>
                  <a:lnTo>
                    <a:pt x="2643" y="349"/>
                  </a:lnTo>
                  <a:lnTo>
                    <a:pt x="2700" y="373"/>
                  </a:lnTo>
                  <a:lnTo>
                    <a:pt x="2732" y="406"/>
                  </a:lnTo>
                  <a:lnTo>
                    <a:pt x="2737" y="410"/>
                  </a:lnTo>
                  <a:lnTo>
                    <a:pt x="2742" y="410"/>
                  </a:lnTo>
                  <a:lnTo>
                    <a:pt x="2747" y="411"/>
                  </a:lnTo>
                  <a:lnTo>
                    <a:pt x="2753" y="411"/>
                  </a:lnTo>
                  <a:lnTo>
                    <a:pt x="2758" y="415"/>
                  </a:lnTo>
                  <a:lnTo>
                    <a:pt x="2768" y="424"/>
                  </a:lnTo>
                  <a:lnTo>
                    <a:pt x="2775" y="434"/>
                  </a:lnTo>
                  <a:lnTo>
                    <a:pt x="2782" y="443"/>
                  </a:lnTo>
                  <a:lnTo>
                    <a:pt x="2791" y="450"/>
                  </a:lnTo>
                  <a:lnTo>
                    <a:pt x="2808" y="453"/>
                  </a:lnTo>
                  <a:lnTo>
                    <a:pt x="2810" y="452"/>
                  </a:lnTo>
                  <a:lnTo>
                    <a:pt x="2812" y="452"/>
                  </a:lnTo>
                  <a:lnTo>
                    <a:pt x="2814" y="450"/>
                  </a:lnTo>
                  <a:lnTo>
                    <a:pt x="2815" y="450"/>
                  </a:lnTo>
                  <a:lnTo>
                    <a:pt x="2819" y="450"/>
                  </a:lnTo>
                  <a:lnTo>
                    <a:pt x="2829" y="462"/>
                  </a:lnTo>
                  <a:lnTo>
                    <a:pt x="2840" y="474"/>
                  </a:lnTo>
                  <a:lnTo>
                    <a:pt x="2849" y="487"/>
                  </a:lnTo>
                  <a:lnTo>
                    <a:pt x="2854" y="504"/>
                  </a:lnTo>
                  <a:lnTo>
                    <a:pt x="2819" y="504"/>
                  </a:lnTo>
                  <a:lnTo>
                    <a:pt x="2817" y="507"/>
                  </a:lnTo>
                  <a:lnTo>
                    <a:pt x="2814" y="511"/>
                  </a:lnTo>
                  <a:lnTo>
                    <a:pt x="2812" y="513"/>
                  </a:lnTo>
                  <a:lnTo>
                    <a:pt x="2810" y="518"/>
                  </a:lnTo>
                  <a:lnTo>
                    <a:pt x="2808" y="523"/>
                  </a:lnTo>
                  <a:lnTo>
                    <a:pt x="2812" y="525"/>
                  </a:lnTo>
                  <a:lnTo>
                    <a:pt x="2814" y="527"/>
                  </a:lnTo>
                  <a:lnTo>
                    <a:pt x="2815" y="528"/>
                  </a:lnTo>
                  <a:lnTo>
                    <a:pt x="2817" y="532"/>
                  </a:lnTo>
                  <a:lnTo>
                    <a:pt x="2817" y="534"/>
                  </a:lnTo>
                  <a:lnTo>
                    <a:pt x="2815" y="537"/>
                  </a:lnTo>
                  <a:lnTo>
                    <a:pt x="2812" y="542"/>
                  </a:lnTo>
                  <a:lnTo>
                    <a:pt x="2810" y="544"/>
                  </a:lnTo>
                  <a:lnTo>
                    <a:pt x="2807" y="546"/>
                  </a:lnTo>
                  <a:lnTo>
                    <a:pt x="2803" y="546"/>
                  </a:lnTo>
                  <a:lnTo>
                    <a:pt x="2800" y="546"/>
                  </a:lnTo>
                  <a:lnTo>
                    <a:pt x="2793" y="546"/>
                  </a:lnTo>
                  <a:lnTo>
                    <a:pt x="2786" y="535"/>
                  </a:lnTo>
                  <a:lnTo>
                    <a:pt x="2775" y="530"/>
                  </a:lnTo>
                  <a:lnTo>
                    <a:pt x="2761" y="527"/>
                  </a:lnTo>
                  <a:lnTo>
                    <a:pt x="2761" y="514"/>
                  </a:lnTo>
                  <a:lnTo>
                    <a:pt x="2758" y="513"/>
                  </a:lnTo>
                  <a:lnTo>
                    <a:pt x="2754" y="511"/>
                  </a:lnTo>
                  <a:lnTo>
                    <a:pt x="2753" y="509"/>
                  </a:lnTo>
                  <a:lnTo>
                    <a:pt x="2749" y="507"/>
                  </a:lnTo>
                  <a:lnTo>
                    <a:pt x="2742" y="507"/>
                  </a:lnTo>
                  <a:lnTo>
                    <a:pt x="2740" y="507"/>
                  </a:lnTo>
                  <a:lnTo>
                    <a:pt x="2739" y="509"/>
                  </a:lnTo>
                  <a:lnTo>
                    <a:pt x="2737" y="509"/>
                  </a:lnTo>
                  <a:lnTo>
                    <a:pt x="2735" y="509"/>
                  </a:lnTo>
                  <a:lnTo>
                    <a:pt x="2732" y="511"/>
                  </a:lnTo>
                  <a:lnTo>
                    <a:pt x="2728" y="504"/>
                  </a:lnTo>
                  <a:lnTo>
                    <a:pt x="2723" y="497"/>
                  </a:lnTo>
                  <a:lnTo>
                    <a:pt x="2719" y="492"/>
                  </a:lnTo>
                  <a:lnTo>
                    <a:pt x="2719" y="504"/>
                  </a:lnTo>
                  <a:lnTo>
                    <a:pt x="2716" y="518"/>
                  </a:lnTo>
                  <a:lnTo>
                    <a:pt x="2712" y="530"/>
                  </a:lnTo>
                  <a:lnTo>
                    <a:pt x="2704" y="537"/>
                  </a:lnTo>
                  <a:lnTo>
                    <a:pt x="2700" y="539"/>
                  </a:lnTo>
                  <a:lnTo>
                    <a:pt x="2697" y="539"/>
                  </a:lnTo>
                  <a:lnTo>
                    <a:pt x="2695" y="539"/>
                  </a:lnTo>
                  <a:lnTo>
                    <a:pt x="2693" y="539"/>
                  </a:lnTo>
                  <a:lnTo>
                    <a:pt x="2691" y="537"/>
                  </a:lnTo>
                  <a:lnTo>
                    <a:pt x="2690" y="537"/>
                  </a:lnTo>
                  <a:lnTo>
                    <a:pt x="2688" y="537"/>
                  </a:lnTo>
                  <a:lnTo>
                    <a:pt x="2686" y="539"/>
                  </a:lnTo>
                  <a:lnTo>
                    <a:pt x="2684" y="541"/>
                  </a:lnTo>
                  <a:lnTo>
                    <a:pt x="2681" y="546"/>
                  </a:lnTo>
                  <a:lnTo>
                    <a:pt x="2691" y="558"/>
                  </a:lnTo>
                  <a:lnTo>
                    <a:pt x="2702" y="579"/>
                  </a:lnTo>
                  <a:lnTo>
                    <a:pt x="2707" y="603"/>
                  </a:lnTo>
                  <a:lnTo>
                    <a:pt x="2704" y="603"/>
                  </a:lnTo>
                  <a:lnTo>
                    <a:pt x="2702" y="605"/>
                  </a:lnTo>
                  <a:lnTo>
                    <a:pt x="2698" y="605"/>
                  </a:lnTo>
                  <a:lnTo>
                    <a:pt x="2693" y="607"/>
                  </a:lnTo>
                  <a:lnTo>
                    <a:pt x="2686" y="602"/>
                  </a:lnTo>
                  <a:lnTo>
                    <a:pt x="2681" y="598"/>
                  </a:lnTo>
                  <a:lnTo>
                    <a:pt x="2674" y="597"/>
                  </a:lnTo>
                  <a:lnTo>
                    <a:pt x="2665" y="595"/>
                  </a:lnTo>
                  <a:lnTo>
                    <a:pt x="2660" y="609"/>
                  </a:lnTo>
                  <a:lnTo>
                    <a:pt x="2650" y="616"/>
                  </a:lnTo>
                  <a:lnTo>
                    <a:pt x="2637" y="621"/>
                  </a:lnTo>
                  <a:lnTo>
                    <a:pt x="2623" y="626"/>
                  </a:lnTo>
                  <a:lnTo>
                    <a:pt x="2622" y="640"/>
                  </a:lnTo>
                  <a:lnTo>
                    <a:pt x="2618" y="651"/>
                  </a:lnTo>
                  <a:lnTo>
                    <a:pt x="2611" y="661"/>
                  </a:lnTo>
                  <a:lnTo>
                    <a:pt x="2597" y="663"/>
                  </a:lnTo>
                  <a:lnTo>
                    <a:pt x="2587" y="666"/>
                  </a:lnTo>
                  <a:lnTo>
                    <a:pt x="2580" y="670"/>
                  </a:lnTo>
                  <a:lnTo>
                    <a:pt x="2573" y="672"/>
                  </a:lnTo>
                  <a:lnTo>
                    <a:pt x="2568" y="668"/>
                  </a:lnTo>
                  <a:lnTo>
                    <a:pt x="2562" y="663"/>
                  </a:lnTo>
                  <a:lnTo>
                    <a:pt x="2559" y="658"/>
                  </a:lnTo>
                  <a:lnTo>
                    <a:pt x="2552" y="659"/>
                  </a:lnTo>
                  <a:lnTo>
                    <a:pt x="2543" y="661"/>
                  </a:lnTo>
                  <a:lnTo>
                    <a:pt x="2536" y="665"/>
                  </a:lnTo>
                  <a:lnTo>
                    <a:pt x="2531" y="668"/>
                  </a:lnTo>
                  <a:lnTo>
                    <a:pt x="2531" y="675"/>
                  </a:lnTo>
                  <a:lnTo>
                    <a:pt x="2526" y="677"/>
                  </a:lnTo>
                  <a:lnTo>
                    <a:pt x="2517" y="677"/>
                  </a:lnTo>
                  <a:lnTo>
                    <a:pt x="2505" y="677"/>
                  </a:lnTo>
                  <a:lnTo>
                    <a:pt x="2494" y="679"/>
                  </a:lnTo>
                  <a:lnTo>
                    <a:pt x="2489" y="680"/>
                  </a:lnTo>
                  <a:lnTo>
                    <a:pt x="2480" y="701"/>
                  </a:lnTo>
                  <a:lnTo>
                    <a:pt x="2479" y="724"/>
                  </a:lnTo>
                  <a:lnTo>
                    <a:pt x="2479" y="750"/>
                  </a:lnTo>
                  <a:lnTo>
                    <a:pt x="2482" y="773"/>
                  </a:lnTo>
                  <a:lnTo>
                    <a:pt x="2477" y="773"/>
                  </a:lnTo>
                  <a:lnTo>
                    <a:pt x="2475" y="773"/>
                  </a:lnTo>
                  <a:lnTo>
                    <a:pt x="2473" y="773"/>
                  </a:lnTo>
                  <a:lnTo>
                    <a:pt x="2472" y="775"/>
                  </a:lnTo>
                  <a:lnTo>
                    <a:pt x="2470" y="776"/>
                  </a:lnTo>
                  <a:lnTo>
                    <a:pt x="2468" y="782"/>
                  </a:lnTo>
                  <a:lnTo>
                    <a:pt x="2466" y="787"/>
                  </a:lnTo>
                  <a:lnTo>
                    <a:pt x="2466" y="794"/>
                  </a:lnTo>
                  <a:lnTo>
                    <a:pt x="2466" y="802"/>
                  </a:lnTo>
                  <a:lnTo>
                    <a:pt x="2454" y="802"/>
                  </a:lnTo>
                  <a:lnTo>
                    <a:pt x="2447" y="813"/>
                  </a:lnTo>
                  <a:lnTo>
                    <a:pt x="2442" y="820"/>
                  </a:lnTo>
                  <a:lnTo>
                    <a:pt x="2440" y="827"/>
                  </a:lnTo>
                  <a:lnTo>
                    <a:pt x="2438" y="841"/>
                  </a:lnTo>
                  <a:lnTo>
                    <a:pt x="2435" y="841"/>
                  </a:lnTo>
                  <a:lnTo>
                    <a:pt x="2431" y="841"/>
                  </a:lnTo>
                  <a:lnTo>
                    <a:pt x="2430" y="841"/>
                  </a:lnTo>
                  <a:lnTo>
                    <a:pt x="2430" y="841"/>
                  </a:lnTo>
                  <a:lnTo>
                    <a:pt x="2428" y="841"/>
                  </a:lnTo>
                  <a:lnTo>
                    <a:pt x="2424" y="841"/>
                  </a:lnTo>
                  <a:lnTo>
                    <a:pt x="2417" y="855"/>
                  </a:lnTo>
                  <a:lnTo>
                    <a:pt x="2412" y="872"/>
                  </a:lnTo>
                  <a:lnTo>
                    <a:pt x="2400" y="872"/>
                  </a:lnTo>
                  <a:lnTo>
                    <a:pt x="2396" y="891"/>
                  </a:lnTo>
                  <a:lnTo>
                    <a:pt x="2390" y="891"/>
                  </a:lnTo>
                  <a:lnTo>
                    <a:pt x="2390" y="886"/>
                  </a:lnTo>
                  <a:lnTo>
                    <a:pt x="2376" y="867"/>
                  </a:lnTo>
                  <a:lnTo>
                    <a:pt x="2367" y="844"/>
                  </a:lnTo>
                  <a:lnTo>
                    <a:pt x="2365" y="818"/>
                  </a:lnTo>
                  <a:lnTo>
                    <a:pt x="2367" y="787"/>
                  </a:lnTo>
                  <a:lnTo>
                    <a:pt x="2372" y="783"/>
                  </a:lnTo>
                  <a:lnTo>
                    <a:pt x="2376" y="780"/>
                  </a:lnTo>
                  <a:lnTo>
                    <a:pt x="2381" y="776"/>
                  </a:lnTo>
                  <a:lnTo>
                    <a:pt x="2383" y="771"/>
                  </a:lnTo>
                  <a:lnTo>
                    <a:pt x="2386" y="764"/>
                  </a:lnTo>
                  <a:lnTo>
                    <a:pt x="2381" y="755"/>
                  </a:lnTo>
                  <a:lnTo>
                    <a:pt x="2379" y="743"/>
                  </a:lnTo>
                  <a:lnTo>
                    <a:pt x="2386" y="729"/>
                  </a:lnTo>
                  <a:lnTo>
                    <a:pt x="2393" y="724"/>
                  </a:lnTo>
                  <a:lnTo>
                    <a:pt x="2402" y="720"/>
                  </a:lnTo>
                  <a:lnTo>
                    <a:pt x="2412" y="717"/>
                  </a:lnTo>
                  <a:lnTo>
                    <a:pt x="2419" y="710"/>
                  </a:lnTo>
                  <a:lnTo>
                    <a:pt x="2433" y="689"/>
                  </a:lnTo>
                  <a:lnTo>
                    <a:pt x="2447" y="668"/>
                  </a:lnTo>
                  <a:lnTo>
                    <a:pt x="2458" y="659"/>
                  </a:lnTo>
                  <a:lnTo>
                    <a:pt x="2470" y="651"/>
                  </a:lnTo>
                  <a:lnTo>
                    <a:pt x="2482" y="642"/>
                  </a:lnTo>
                  <a:lnTo>
                    <a:pt x="2487" y="630"/>
                  </a:lnTo>
                  <a:lnTo>
                    <a:pt x="2491" y="616"/>
                  </a:lnTo>
                  <a:lnTo>
                    <a:pt x="2496" y="603"/>
                  </a:lnTo>
                  <a:lnTo>
                    <a:pt x="2496" y="602"/>
                  </a:lnTo>
                  <a:lnTo>
                    <a:pt x="2494" y="602"/>
                  </a:lnTo>
                  <a:lnTo>
                    <a:pt x="2494" y="602"/>
                  </a:lnTo>
                  <a:lnTo>
                    <a:pt x="2494" y="602"/>
                  </a:lnTo>
                  <a:lnTo>
                    <a:pt x="2494" y="600"/>
                  </a:lnTo>
                  <a:lnTo>
                    <a:pt x="2492" y="598"/>
                  </a:lnTo>
                  <a:lnTo>
                    <a:pt x="2489" y="600"/>
                  </a:lnTo>
                  <a:lnTo>
                    <a:pt x="2489" y="600"/>
                  </a:lnTo>
                  <a:lnTo>
                    <a:pt x="2487" y="602"/>
                  </a:lnTo>
                  <a:lnTo>
                    <a:pt x="2487" y="602"/>
                  </a:lnTo>
                  <a:lnTo>
                    <a:pt x="2486" y="603"/>
                  </a:lnTo>
                  <a:lnTo>
                    <a:pt x="2477" y="616"/>
                  </a:lnTo>
                  <a:lnTo>
                    <a:pt x="2468" y="630"/>
                  </a:lnTo>
                  <a:lnTo>
                    <a:pt x="2459" y="642"/>
                  </a:lnTo>
                  <a:lnTo>
                    <a:pt x="2447" y="651"/>
                  </a:lnTo>
                  <a:lnTo>
                    <a:pt x="2431" y="658"/>
                  </a:lnTo>
                  <a:lnTo>
                    <a:pt x="2430" y="652"/>
                  </a:lnTo>
                  <a:lnTo>
                    <a:pt x="2430" y="651"/>
                  </a:lnTo>
                  <a:lnTo>
                    <a:pt x="2428" y="647"/>
                  </a:lnTo>
                  <a:lnTo>
                    <a:pt x="2428" y="642"/>
                  </a:lnTo>
                  <a:lnTo>
                    <a:pt x="2430" y="640"/>
                  </a:lnTo>
                  <a:lnTo>
                    <a:pt x="2430" y="638"/>
                  </a:lnTo>
                  <a:lnTo>
                    <a:pt x="2430" y="637"/>
                  </a:lnTo>
                  <a:lnTo>
                    <a:pt x="2431" y="633"/>
                  </a:lnTo>
                  <a:lnTo>
                    <a:pt x="2431" y="630"/>
                  </a:lnTo>
                  <a:lnTo>
                    <a:pt x="2426" y="626"/>
                  </a:lnTo>
                  <a:lnTo>
                    <a:pt x="2421" y="624"/>
                  </a:lnTo>
                  <a:lnTo>
                    <a:pt x="2417" y="623"/>
                  </a:lnTo>
                  <a:lnTo>
                    <a:pt x="2412" y="621"/>
                  </a:lnTo>
                  <a:lnTo>
                    <a:pt x="2409" y="623"/>
                  </a:lnTo>
                  <a:lnTo>
                    <a:pt x="2400" y="628"/>
                  </a:lnTo>
                  <a:lnTo>
                    <a:pt x="2388" y="638"/>
                  </a:lnTo>
                  <a:lnTo>
                    <a:pt x="2377" y="651"/>
                  </a:lnTo>
                  <a:lnTo>
                    <a:pt x="2367" y="663"/>
                  </a:lnTo>
                  <a:lnTo>
                    <a:pt x="2362" y="672"/>
                  </a:lnTo>
                  <a:lnTo>
                    <a:pt x="2362" y="675"/>
                  </a:lnTo>
                  <a:lnTo>
                    <a:pt x="2362" y="679"/>
                  </a:lnTo>
                  <a:lnTo>
                    <a:pt x="2363" y="682"/>
                  </a:lnTo>
                  <a:lnTo>
                    <a:pt x="2365" y="687"/>
                  </a:lnTo>
                  <a:lnTo>
                    <a:pt x="2367" y="691"/>
                  </a:lnTo>
                  <a:lnTo>
                    <a:pt x="2367" y="694"/>
                  </a:lnTo>
                  <a:lnTo>
                    <a:pt x="2356" y="699"/>
                  </a:lnTo>
                  <a:lnTo>
                    <a:pt x="2344" y="701"/>
                  </a:lnTo>
                  <a:lnTo>
                    <a:pt x="2328" y="703"/>
                  </a:lnTo>
                  <a:lnTo>
                    <a:pt x="2313" y="703"/>
                  </a:lnTo>
                  <a:lnTo>
                    <a:pt x="2313" y="684"/>
                  </a:lnTo>
                  <a:lnTo>
                    <a:pt x="2297" y="687"/>
                  </a:lnTo>
                  <a:lnTo>
                    <a:pt x="2283" y="693"/>
                  </a:lnTo>
                  <a:lnTo>
                    <a:pt x="2271" y="691"/>
                  </a:lnTo>
                  <a:lnTo>
                    <a:pt x="2262" y="680"/>
                  </a:lnTo>
                  <a:lnTo>
                    <a:pt x="2227" y="675"/>
                  </a:lnTo>
                  <a:lnTo>
                    <a:pt x="2215" y="687"/>
                  </a:lnTo>
                  <a:lnTo>
                    <a:pt x="2201" y="696"/>
                  </a:lnTo>
                  <a:lnTo>
                    <a:pt x="2189" y="706"/>
                  </a:lnTo>
                  <a:lnTo>
                    <a:pt x="2182" y="719"/>
                  </a:lnTo>
                  <a:lnTo>
                    <a:pt x="2175" y="731"/>
                  </a:lnTo>
                  <a:lnTo>
                    <a:pt x="2168" y="743"/>
                  </a:lnTo>
                  <a:lnTo>
                    <a:pt x="2159" y="752"/>
                  </a:lnTo>
                  <a:lnTo>
                    <a:pt x="2131" y="761"/>
                  </a:lnTo>
                  <a:lnTo>
                    <a:pt x="2124" y="768"/>
                  </a:lnTo>
                  <a:lnTo>
                    <a:pt x="2119" y="776"/>
                  </a:lnTo>
                  <a:lnTo>
                    <a:pt x="2114" y="783"/>
                  </a:lnTo>
                  <a:lnTo>
                    <a:pt x="2102" y="792"/>
                  </a:lnTo>
                  <a:lnTo>
                    <a:pt x="2102" y="802"/>
                  </a:lnTo>
                  <a:lnTo>
                    <a:pt x="2117" y="802"/>
                  </a:lnTo>
                  <a:lnTo>
                    <a:pt x="2119" y="808"/>
                  </a:lnTo>
                  <a:lnTo>
                    <a:pt x="2121" y="811"/>
                  </a:lnTo>
                  <a:lnTo>
                    <a:pt x="2122" y="815"/>
                  </a:lnTo>
                  <a:lnTo>
                    <a:pt x="2126" y="818"/>
                  </a:lnTo>
                  <a:lnTo>
                    <a:pt x="2129" y="820"/>
                  </a:lnTo>
                  <a:lnTo>
                    <a:pt x="2136" y="822"/>
                  </a:lnTo>
                  <a:lnTo>
                    <a:pt x="2140" y="818"/>
                  </a:lnTo>
                  <a:lnTo>
                    <a:pt x="2143" y="816"/>
                  </a:lnTo>
                  <a:lnTo>
                    <a:pt x="2149" y="815"/>
                  </a:lnTo>
                  <a:lnTo>
                    <a:pt x="2154" y="815"/>
                  </a:lnTo>
                  <a:lnTo>
                    <a:pt x="2163" y="815"/>
                  </a:lnTo>
                  <a:lnTo>
                    <a:pt x="2170" y="823"/>
                  </a:lnTo>
                  <a:lnTo>
                    <a:pt x="2175" y="830"/>
                  </a:lnTo>
                  <a:lnTo>
                    <a:pt x="2178" y="839"/>
                  </a:lnTo>
                  <a:lnTo>
                    <a:pt x="2182" y="853"/>
                  </a:lnTo>
                  <a:lnTo>
                    <a:pt x="2184" y="862"/>
                  </a:lnTo>
                  <a:lnTo>
                    <a:pt x="2182" y="867"/>
                  </a:lnTo>
                  <a:lnTo>
                    <a:pt x="2177" y="872"/>
                  </a:lnTo>
                  <a:lnTo>
                    <a:pt x="2175" y="881"/>
                  </a:lnTo>
                  <a:lnTo>
                    <a:pt x="2175" y="891"/>
                  </a:lnTo>
                  <a:lnTo>
                    <a:pt x="2178" y="900"/>
                  </a:lnTo>
                  <a:lnTo>
                    <a:pt x="2182" y="909"/>
                  </a:lnTo>
                  <a:lnTo>
                    <a:pt x="2185" y="921"/>
                  </a:lnTo>
                  <a:lnTo>
                    <a:pt x="2175" y="932"/>
                  </a:lnTo>
                  <a:lnTo>
                    <a:pt x="2168" y="944"/>
                  </a:lnTo>
                  <a:lnTo>
                    <a:pt x="2163" y="956"/>
                  </a:lnTo>
                  <a:lnTo>
                    <a:pt x="2156" y="972"/>
                  </a:lnTo>
                  <a:lnTo>
                    <a:pt x="2152" y="975"/>
                  </a:lnTo>
                  <a:lnTo>
                    <a:pt x="2143" y="986"/>
                  </a:lnTo>
                  <a:lnTo>
                    <a:pt x="2133" y="998"/>
                  </a:lnTo>
                  <a:lnTo>
                    <a:pt x="2122" y="1012"/>
                  </a:lnTo>
                  <a:lnTo>
                    <a:pt x="2110" y="1024"/>
                  </a:lnTo>
                  <a:lnTo>
                    <a:pt x="2100" y="1036"/>
                  </a:lnTo>
                  <a:lnTo>
                    <a:pt x="2093" y="1045"/>
                  </a:lnTo>
                  <a:lnTo>
                    <a:pt x="2089" y="1049"/>
                  </a:lnTo>
                  <a:lnTo>
                    <a:pt x="2077" y="1052"/>
                  </a:lnTo>
                  <a:lnTo>
                    <a:pt x="2065" y="1050"/>
                  </a:lnTo>
                  <a:lnTo>
                    <a:pt x="2054" y="1050"/>
                  </a:lnTo>
                  <a:lnTo>
                    <a:pt x="2044" y="1052"/>
                  </a:lnTo>
                  <a:lnTo>
                    <a:pt x="2035" y="1061"/>
                  </a:lnTo>
                  <a:lnTo>
                    <a:pt x="2028" y="1071"/>
                  </a:lnTo>
                  <a:lnTo>
                    <a:pt x="2023" y="1082"/>
                  </a:lnTo>
                  <a:lnTo>
                    <a:pt x="2016" y="1092"/>
                  </a:lnTo>
                  <a:lnTo>
                    <a:pt x="2006" y="1099"/>
                  </a:lnTo>
                  <a:lnTo>
                    <a:pt x="2004" y="1099"/>
                  </a:lnTo>
                  <a:lnTo>
                    <a:pt x="2002" y="1101"/>
                  </a:lnTo>
                  <a:lnTo>
                    <a:pt x="2000" y="1101"/>
                  </a:lnTo>
                  <a:lnTo>
                    <a:pt x="1997" y="1101"/>
                  </a:lnTo>
                  <a:lnTo>
                    <a:pt x="1993" y="1103"/>
                  </a:lnTo>
                  <a:lnTo>
                    <a:pt x="1997" y="1113"/>
                  </a:lnTo>
                  <a:lnTo>
                    <a:pt x="2004" y="1124"/>
                  </a:lnTo>
                  <a:lnTo>
                    <a:pt x="2009" y="1136"/>
                  </a:lnTo>
                  <a:lnTo>
                    <a:pt x="2016" y="1148"/>
                  </a:lnTo>
                  <a:lnTo>
                    <a:pt x="2019" y="1159"/>
                  </a:lnTo>
                  <a:lnTo>
                    <a:pt x="2021" y="1171"/>
                  </a:lnTo>
                  <a:lnTo>
                    <a:pt x="2018" y="1179"/>
                  </a:lnTo>
                  <a:lnTo>
                    <a:pt x="2011" y="1186"/>
                  </a:lnTo>
                  <a:lnTo>
                    <a:pt x="1997" y="1192"/>
                  </a:lnTo>
                  <a:lnTo>
                    <a:pt x="1974" y="1195"/>
                  </a:lnTo>
                  <a:lnTo>
                    <a:pt x="1974" y="1186"/>
                  </a:lnTo>
                  <a:lnTo>
                    <a:pt x="1972" y="1178"/>
                  </a:lnTo>
                  <a:lnTo>
                    <a:pt x="1972" y="1166"/>
                  </a:lnTo>
                  <a:lnTo>
                    <a:pt x="1974" y="1152"/>
                  </a:lnTo>
                  <a:lnTo>
                    <a:pt x="1974" y="1141"/>
                  </a:lnTo>
                  <a:lnTo>
                    <a:pt x="1969" y="1141"/>
                  </a:lnTo>
                  <a:lnTo>
                    <a:pt x="1965" y="1141"/>
                  </a:lnTo>
                  <a:lnTo>
                    <a:pt x="1962" y="1141"/>
                  </a:lnTo>
                  <a:lnTo>
                    <a:pt x="1960" y="1141"/>
                  </a:lnTo>
                  <a:lnTo>
                    <a:pt x="1958" y="1139"/>
                  </a:lnTo>
                  <a:lnTo>
                    <a:pt x="1955" y="1138"/>
                  </a:lnTo>
                  <a:lnTo>
                    <a:pt x="1951" y="1132"/>
                  </a:lnTo>
                  <a:lnTo>
                    <a:pt x="1955" y="1127"/>
                  </a:lnTo>
                  <a:lnTo>
                    <a:pt x="1958" y="1122"/>
                  </a:lnTo>
                  <a:lnTo>
                    <a:pt x="1960" y="1117"/>
                  </a:lnTo>
                  <a:lnTo>
                    <a:pt x="1964" y="1110"/>
                  </a:lnTo>
                  <a:lnTo>
                    <a:pt x="1955" y="1110"/>
                  </a:lnTo>
                  <a:lnTo>
                    <a:pt x="1944" y="1108"/>
                  </a:lnTo>
                  <a:lnTo>
                    <a:pt x="1932" y="1111"/>
                  </a:lnTo>
                  <a:lnTo>
                    <a:pt x="1918" y="1117"/>
                  </a:lnTo>
                  <a:lnTo>
                    <a:pt x="1906" y="1122"/>
                  </a:lnTo>
                  <a:lnTo>
                    <a:pt x="1906" y="1118"/>
                  </a:lnTo>
                  <a:lnTo>
                    <a:pt x="1908" y="1113"/>
                  </a:lnTo>
                  <a:lnTo>
                    <a:pt x="1910" y="1110"/>
                  </a:lnTo>
                  <a:lnTo>
                    <a:pt x="1911" y="1104"/>
                  </a:lnTo>
                  <a:lnTo>
                    <a:pt x="1913" y="1101"/>
                  </a:lnTo>
                  <a:lnTo>
                    <a:pt x="1916" y="1094"/>
                  </a:lnTo>
                  <a:lnTo>
                    <a:pt x="1913" y="1094"/>
                  </a:lnTo>
                  <a:lnTo>
                    <a:pt x="1910" y="1092"/>
                  </a:lnTo>
                  <a:lnTo>
                    <a:pt x="1906" y="1092"/>
                  </a:lnTo>
                  <a:lnTo>
                    <a:pt x="1901" y="1090"/>
                  </a:lnTo>
                  <a:lnTo>
                    <a:pt x="1890" y="1101"/>
                  </a:lnTo>
                  <a:lnTo>
                    <a:pt x="1878" y="1110"/>
                  </a:lnTo>
                  <a:lnTo>
                    <a:pt x="1866" y="1120"/>
                  </a:lnTo>
                  <a:lnTo>
                    <a:pt x="1859" y="1132"/>
                  </a:lnTo>
                  <a:lnTo>
                    <a:pt x="1866" y="1136"/>
                  </a:lnTo>
                  <a:lnTo>
                    <a:pt x="1871" y="1139"/>
                  </a:lnTo>
                  <a:lnTo>
                    <a:pt x="1875" y="1143"/>
                  </a:lnTo>
                  <a:lnTo>
                    <a:pt x="1878" y="1146"/>
                  </a:lnTo>
                  <a:lnTo>
                    <a:pt x="1882" y="1152"/>
                  </a:lnTo>
                  <a:lnTo>
                    <a:pt x="1892" y="1146"/>
                  </a:lnTo>
                  <a:lnTo>
                    <a:pt x="1901" y="1143"/>
                  </a:lnTo>
                  <a:lnTo>
                    <a:pt x="1910" y="1143"/>
                  </a:lnTo>
                  <a:lnTo>
                    <a:pt x="1920" y="1148"/>
                  </a:lnTo>
                  <a:lnTo>
                    <a:pt x="1925" y="1148"/>
                  </a:lnTo>
                  <a:lnTo>
                    <a:pt x="1925" y="1160"/>
                  </a:lnTo>
                  <a:lnTo>
                    <a:pt x="1906" y="1160"/>
                  </a:lnTo>
                  <a:lnTo>
                    <a:pt x="1899" y="1169"/>
                  </a:lnTo>
                  <a:lnTo>
                    <a:pt x="1892" y="1176"/>
                  </a:lnTo>
                  <a:lnTo>
                    <a:pt x="1887" y="1183"/>
                  </a:lnTo>
                  <a:lnTo>
                    <a:pt x="1882" y="1195"/>
                  </a:lnTo>
                  <a:lnTo>
                    <a:pt x="1896" y="1204"/>
                  </a:lnTo>
                  <a:lnTo>
                    <a:pt x="1904" y="1218"/>
                  </a:lnTo>
                  <a:lnTo>
                    <a:pt x="1911" y="1237"/>
                  </a:lnTo>
                  <a:lnTo>
                    <a:pt x="1915" y="1256"/>
                  </a:lnTo>
                  <a:lnTo>
                    <a:pt x="1916" y="1277"/>
                  </a:lnTo>
                  <a:lnTo>
                    <a:pt x="1916" y="1295"/>
                  </a:lnTo>
                  <a:lnTo>
                    <a:pt x="1904" y="1303"/>
                  </a:lnTo>
                  <a:lnTo>
                    <a:pt x="1897" y="1317"/>
                  </a:lnTo>
                  <a:lnTo>
                    <a:pt x="1890" y="1330"/>
                  </a:lnTo>
                  <a:lnTo>
                    <a:pt x="1882" y="1344"/>
                  </a:lnTo>
                  <a:lnTo>
                    <a:pt x="1864" y="1363"/>
                  </a:lnTo>
                  <a:lnTo>
                    <a:pt x="1841" y="1377"/>
                  </a:lnTo>
                  <a:lnTo>
                    <a:pt x="1817" y="1387"/>
                  </a:lnTo>
                  <a:lnTo>
                    <a:pt x="1789" y="1396"/>
                  </a:lnTo>
                  <a:lnTo>
                    <a:pt x="1763" y="1401"/>
                  </a:lnTo>
                  <a:lnTo>
                    <a:pt x="1763" y="1408"/>
                  </a:lnTo>
                  <a:lnTo>
                    <a:pt x="1763" y="1412"/>
                  </a:lnTo>
                  <a:lnTo>
                    <a:pt x="1763" y="1415"/>
                  </a:lnTo>
                  <a:lnTo>
                    <a:pt x="1763" y="1417"/>
                  </a:lnTo>
                  <a:lnTo>
                    <a:pt x="1765" y="1419"/>
                  </a:lnTo>
                  <a:lnTo>
                    <a:pt x="1765" y="1424"/>
                  </a:lnTo>
                  <a:lnTo>
                    <a:pt x="1766" y="1429"/>
                  </a:lnTo>
                  <a:lnTo>
                    <a:pt x="1763" y="1433"/>
                  </a:lnTo>
                  <a:lnTo>
                    <a:pt x="1759" y="1436"/>
                  </a:lnTo>
                  <a:lnTo>
                    <a:pt x="1758" y="1438"/>
                  </a:lnTo>
                  <a:lnTo>
                    <a:pt x="1754" y="1441"/>
                  </a:lnTo>
                  <a:lnTo>
                    <a:pt x="1747" y="1445"/>
                  </a:lnTo>
                  <a:lnTo>
                    <a:pt x="1745" y="1445"/>
                  </a:lnTo>
                  <a:lnTo>
                    <a:pt x="1744" y="1447"/>
                  </a:lnTo>
                  <a:lnTo>
                    <a:pt x="1742" y="1447"/>
                  </a:lnTo>
                  <a:lnTo>
                    <a:pt x="1740" y="1447"/>
                  </a:lnTo>
                  <a:lnTo>
                    <a:pt x="1737" y="1448"/>
                  </a:lnTo>
                  <a:lnTo>
                    <a:pt x="1735" y="1443"/>
                  </a:lnTo>
                  <a:lnTo>
                    <a:pt x="1733" y="1438"/>
                  </a:lnTo>
                  <a:lnTo>
                    <a:pt x="1733" y="1433"/>
                  </a:lnTo>
                  <a:lnTo>
                    <a:pt x="1733" y="1424"/>
                  </a:lnTo>
                  <a:lnTo>
                    <a:pt x="1737" y="1422"/>
                  </a:lnTo>
                  <a:lnTo>
                    <a:pt x="1740" y="1422"/>
                  </a:lnTo>
                  <a:lnTo>
                    <a:pt x="1744" y="1420"/>
                  </a:lnTo>
                  <a:lnTo>
                    <a:pt x="1745" y="1417"/>
                  </a:lnTo>
                  <a:lnTo>
                    <a:pt x="1747" y="1413"/>
                  </a:lnTo>
                  <a:lnTo>
                    <a:pt x="1745" y="1410"/>
                  </a:lnTo>
                  <a:lnTo>
                    <a:pt x="1742" y="1405"/>
                  </a:lnTo>
                  <a:lnTo>
                    <a:pt x="1740" y="1401"/>
                  </a:lnTo>
                  <a:lnTo>
                    <a:pt x="1737" y="1399"/>
                  </a:lnTo>
                  <a:lnTo>
                    <a:pt x="1735" y="1399"/>
                  </a:lnTo>
                  <a:lnTo>
                    <a:pt x="1730" y="1398"/>
                  </a:lnTo>
                  <a:lnTo>
                    <a:pt x="1724" y="1398"/>
                  </a:lnTo>
                  <a:lnTo>
                    <a:pt x="1718" y="1406"/>
                  </a:lnTo>
                  <a:lnTo>
                    <a:pt x="1711" y="1412"/>
                  </a:lnTo>
                  <a:lnTo>
                    <a:pt x="1705" y="1417"/>
                  </a:lnTo>
                  <a:lnTo>
                    <a:pt x="1700" y="1426"/>
                  </a:lnTo>
                  <a:lnTo>
                    <a:pt x="1698" y="1440"/>
                  </a:lnTo>
                  <a:lnTo>
                    <a:pt x="1714" y="1455"/>
                  </a:lnTo>
                  <a:lnTo>
                    <a:pt x="1726" y="1471"/>
                  </a:lnTo>
                  <a:lnTo>
                    <a:pt x="1737" y="1488"/>
                  </a:lnTo>
                  <a:lnTo>
                    <a:pt x="1742" y="1511"/>
                  </a:lnTo>
                  <a:lnTo>
                    <a:pt x="1744" y="1539"/>
                  </a:lnTo>
                  <a:lnTo>
                    <a:pt x="1686" y="1586"/>
                  </a:lnTo>
                  <a:lnTo>
                    <a:pt x="1679" y="1586"/>
                  </a:lnTo>
                  <a:lnTo>
                    <a:pt x="1674" y="1567"/>
                  </a:lnTo>
                  <a:lnTo>
                    <a:pt x="1663" y="1553"/>
                  </a:lnTo>
                  <a:lnTo>
                    <a:pt x="1649" y="1541"/>
                  </a:lnTo>
                  <a:lnTo>
                    <a:pt x="1634" y="1529"/>
                  </a:lnTo>
                  <a:lnTo>
                    <a:pt x="1618" y="1516"/>
                  </a:lnTo>
                  <a:lnTo>
                    <a:pt x="1611" y="1544"/>
                  </a:lnTo>
                  <a:lnTo>
                    <a:pt x="1602" y="1567"/>
                  </a:lnTo>
                  <a:lnTo>
                    <a:pt x="1611" y="1572"/>
                  </a:lnTo>
                  <a:lnTo>
                    <a:pt x="1615" y="1579"/>
                  </a:lnTo>
                  <a:lnTo>
                    <a:pt x="1616" y="1588"/>
                  </a:lnTo>
                  <a:lnTo>
                    <a:pt x="1622" y="1598"/>
                  </a:lnTo>
                  <a:lnTo>
                    <a:pt x="1623" y="1600"/>
                  </a:lnTo>
                  <a:lnTo>
                    <a:pt x="1627" y="1600"/>
                  </a:lnTo>
                  <a:lnTo>
                    <a:pt x="1630" y="1600"/>
                  </a:lnTo>
                  <a:lnTo>
                    <a:pt x="1634" y="1600"/>
                  </a:lnTo>
                  <a:lnTo>
                    <a:pt x="1637" y="1602"/>
                  </a:lnTo>
                  <a:lnTo>
                    <a:pt x="1651" y="1616"/>
                  </a:lnTo>
                  <a:lnTo>
                    <a:pt x="1662" y="1637"/>
                  </a:lnTo>
                  <a:lnTo>
                    <a:pt x="1669" y="1661"/>
                  </a:lnTo>
                  <a:lnTo>
                    <a:pt x="1670" y="1686"/>
                  </a:lnTo>
                  <a:lnTo>
                    <a:pt x="1660" y="1686"/>
                  </a:lnTo>
                  <a:lnTo>
                    <a:pt x="1649" y="1677"/>
                  </a:lnTo>
                  <a:lnTo>
                    <a:pt x="1639" y="1672"/>
                  </a:lnTo>
                  <a:lnTo>
                    <a:pt x="1637" y="1670"/>
                  </a:lnTo>
                  <a:lnTo>
                    <a:pt x="1628" y="1663"/>
                  </a:lnTo>
                  <a:lnTo>
                    <a:pt x="1622" y="1649"/>
                  </a:lnTo>
                  <a:lnTo>
                    <a:pt x="1618" y="1633"/>
                  </a:lnTo>
                  <a:lnTo>
                    <a:pt x="1613" y="1619"/>
                  </a:lnTo>
                  <a:lnTo>
                    <a:pt x="1608" y="1605"/>
                  </a:lnTo>
                  <a:lnTo>
                    <a:pt x="1599" y="1593"/>
                  </a:lnTo>
                  <a:lnTo>
                    <a:pt x="1599" y="1590"/>
                  </a:lnTo>
                  <a:lnTo>
                    <a:pt x="1590" y="1593"/>
                  </a:lnTo>
                  <a:lnTo>
                    <a:pt x="1590" y="1590"/>
                  </a:lnTo>
                  <a:lnTo>
                    <a:pt x="1587" y="1576"/>
                  </a:lnTo>
                  <a:lnTo>
                    <a:pt x="1587" y="1558"/>
                  </a:lnTo>
                  <a:lnTo>
                    <a:pt x="1587" y="1539"/>
                  </a:lnTo>
                  <a:lnTo>
                    <a:pt x="1587" y="1518"/>
                  </a:lnTo>
                  <a:lnTo>
                    <a:pt x="1585" y="1499"/>
                  </a:lnTo>
                  <a:lnTo>
                    <a:pt x="1578" y="1483"/>
                  </a:lnTo>
                  <a:lnTo>
                    <a:pt x="1567" y="1471"/>
                  </a:lnTo>
                  <a:lnTo>
                    <a:pt x="1564" y="1474"/>
                  </a:lnTo>
                  <a:lnTo>
                    <a:pt x="1559" y="1478"/>
                  </a:lnTo>
                  <a:lnTo>
                    <a:pt x="1555" y="1480"/>
                  </a:lnTo>
                  <a:lnTo>
                    <a:pt x="1548" y="1481"/>
                  </a:lnTo>
                  <a:lnTo>
                    <a:pt x="1541" y="1481"/>
                  </a:lnTo>
                  <a:lnTo>
                    <a:pt x="1539" y="1481"/>
                  </a:lnTo>
                  <a:lnTo>
                    <a:pt x="1539" y="1480"/>
                  </a:lnTo>
                  <a:lnTo>
                    <a:pt x="1539" y="1480"/>
                  </a:lnTo>
                  <a:lnTo>
                    <a:pt x="1539" y="1480"/>
                  </a:lnTo>
                  <a:lnTo>
                    <a:pt x="1538" y="1480"/>
                  </a:lnTo>
                  <a:lnTo>
                    <a:pt x="1536" y="1478"/>
                  </a:lnTo>
                  <a:lnTo>
                    <a:pt x="1536" y="1457"/>
                  </a:lnTo>
                  <a:lnTo>
                    <a:pt x="1531" y="1440"/>
                  </a:lnTo>
                  <a:lnTo>
                    <a:pt x="1524" y="1426"/>
                  </a:lnTo>
                  <a:lnTo>
                    <a:pt x="1513" y="1413"/>
                  </a:lnTo>
                  <a:lnTo>
                    <a:pt x="1505" y="1399"/>
                  </a:lnTo>
                  <a:lnTo>
                    <a:pt x="1494" y="1382"/>
                  </a:lnTo>
                  <a:lnTo>
                    <a:pt x="1491" y="1385"/>
                  </a:lnTo>
                  <a:lnTo>
                    <a:pt x="1489" y="1387"/>
                  </a:lnTo>
                  <a:lnTo>
                    <a:pt x="1487" y="1391"/>
                  </a:lnTo>
                  <a:lnTo>
                    <a:pt x="1485" y="1392"/>
                  </a:lnTo>
                  <a:lnTo>
                    <a:pt x="1484" y="1394"/>
                  </a:lnTo>
                  <a:lnTo>
                    <a:pt x="1468" y="1396"/>
                  </a:lnTo>
                  <a:lnTo>
                    <a:pt x="1454" y="1394"/>
                  </a:lnTo>
                  <a:lnTo>
                    <a:pt x="1440" y="1394"/>
                  </a:lnTo>
                  <a:lnTo>
                    <a:pt x="1436" y="1408"/>
                  </a:lnTo>
                  <a:lnTo>
                    <a:pt x="1431" y="1415"/>
                  </a:lnTo>
                  <a:lnTo>
                    <a:pt x="1428" y="1417"/>
                  </a:lnTo>
                  <a:lnTo>
                    <a:pt x="1421" y="1417"/>
                  </a:lnTo>
                  <a:lnTo>
                    <a:pt x="1414" y="1419"/>
                  </a:lnTo>
                  <a:lnTo>
                    <a:pt x="1407" y="1424"/>
                  </a:lnTo>
                  <a:lnTo>
                    <a:pt x="1395" y="1455"/>
                  </a:lnTo>
                  <a:lnTo>
                    <a:pt x="1379" y="1455"/>
                  </a:lnTo>
                  <a:lnTo>
                    <a:pt x="1370" y="1462"/>
                  </a:lnTo>
                  <a:lnTo>
                    <a:pt x="1361" y="1471"/>
                  </a:lnTo>
                  <a:lnTo>
                    <a:pt x="1349" y="1478"/>
                  </a:lnTo>
                  <a:lnTo>
                    <a:pt x="1346" y="1513"/>
                  </a:lnTo>
                  <a:lnTo>
                    <a:pt x="1337" y="1543"/>
                  </a:lnTo>
                  <a:lnTo>
                    <a:pt x="1325" y="1567"/>
                  </a:lnTo>
                  <a:lnTo>
                    <a:pt x="1306" y="1590"/>
                  </a:lnTo>
                  <a:lnTo>
                    <a:pt x="1304" y="1590"/>
                  </a:lnTo>
                  <a:lnTo>
                    <a:pt x="1302" y="1588"/>
                  </a:lnTo>
                  <a:lnTo>
                    <a:pt x="1300" y="1588"/>
                  </a:lnTo>
                  <a:lnTo>
                    <a:pt x="1300" y="1588"/>
                  </a:lnTo>
                  <a:lnTo>
                    <a:pt x="1299" y="1586"/>
                  </a:lnTo>
                  <a:lnTo>
                    <a:pt x="1288" y="1574"/>
                  </a:lnTo>
                  <a:lnTo>
                    <a:pt x="1278" y="1555"/>
                  </a:lnTo>
                  <a:lnTo>
                    <a:pt x="1272" y="1539"/>
                  </a:lnTo>
                  <a:lnTo>
                    <a:pt x="1271" y="1536"/>
                  </a:lnTo>
                  <a:lnTo>
                    <a:pt x="1272" y="1532"/>
                  </a:lnTo>
                  <a:lnTo>
                    <a:pt x="1274" y="1529"/>
                  </a:lnTo>
                  <a:lnTo>
                    <a:pt x="1276" y="1527"/>
                  </a:lnTo>
                  <a:lnTo>
                    <a:pt x="1276" y="1525"/>
                  </a:lnTo>
                  <a:lnTo>
                    <a:pt x="1258" y="1499"/>
                  </a:lnTo>
                  <a:lnTo>
                    <a:pt x="1246" y="1471"/>
                  </a:lnTo>
                  <a:lnTo>
                    <a:pt x="1238" y="1441"/>
                  </a:lnTo>
                  <a:lnTo>
                    <a:pt x="1234" y="1405"/>
                  </a:lnTo>
                  <a:lnTo>
                    <a:pt x="1222" y="1406"/>
                  </a:lnTo>
                  <a:lnTo>
                    <a:pt x="1213" y="1406"/>
                  </a:lnTo>
                  <a:lnTo>
                    <a:pt x="1203" y="1405"/>
                  </a:lnTo>
                  <a:lnTo>
                    <a:pt x="1199" y="1401"/>
                  </a:lnTo>
                  <a:lnTo>
                    <a:pt x="1194" y="1398"/>
                  </a:lnTo>
                  <a:lnTo>
                    <a:pt x="1190" y="1394"/>
                  </a:lnTo>
                  <a:lnTo>
                    <a:pt x="1187" y="1391"/>
                  </a:lnTo>
                  <a:lnTo>
                    <a:pt x="1190" y="1378"/>
                  </a:lnTo>
                  <a:lnTo>
                    <a:pt x="1183" y="1368"/>
                  </a:lnTo>
                  <a:lnTo>
                    <a:pt x="1171" y="1359"/>
                  </a:lnTo>
                  <a:lnTo>
                    <a:pt x="1159" y="1351"/>
                  </a:lnTo>
                  <a:lnTo>
                    <a:pt x="1148" y="1340"/>
                  </a:lnTo>
                  <a:lnTo>
                    <a:pt x="1119" y="1344"/>
                  </a:lnTo>
                  <a:lnTo>
                    <a:pt x="1089" y="1344"/>
                  </a:lnTo>
                  <a:lnTo>
                    <a:pt x="1059" y="1342"/>
                  </a:lnTo>
                  <a:lnTo>
                    <a:pt x="1030" y="1340"/>
                  </a:lnTo>
                  <a:lnTo>
                    <a:pt x="1025" y="1330"/>
                  </a:lnTo>
                  <a:lnTo>
                    <a:pt x="1018" y="1317"/>
                  </a:lnTo>
                  <a:lnTo>
                    <a:pt x="1007" y="1321"/>
                  </a:lnTo>
                  <a:lnTo>
                    <a:pt x="1000" y="1323"/>
                  </a:lnTo>
                  <a:lnTo>
                    <a:pt x="991" y="1324"/>
                  </a:lnTo>
                  <a:lnTo>
                    <a:pt x="979" y="1324"/>
                  </a:lnTo>
                  <a:lnTo>
                    <a:pt x="969" y="1317"/>
                  </a:lnTo>
                  <a:lnTo>
                    <a:pt x="958" y="1312"/>
                  </a:lnTo>
                  <a:lnTo>
                    <a:pt x="946" y="1305"/>
                  </a:lnTo>
                  <a:lnTo>
                    <a:pt x="937" y="1298"/>
                  </a:lnTo>
                  <a:lnTo>
                    <a:pt x="934" y="1288"/>
                  </a:lnTo>
                  <a:lnTo>
                    <a:pt x="929" y="1279"/>
                  </a:lnTo>
                  <a:lnTo>
                    <a:pt x="918" y="1270"/>
                  </a:lnTo>
                  <a:lnTo>
                    <a:pt x="916" y="1270"/>
                  </a:lnTo>
                  <a:lnTo>
                    <a:pt x="915" y="1270"/>
                  </a:lnTo>
                  <a:lnTo>
                    <a:pt x="913" y="1270"/>
                  </a:lnTo>
                  <a:lnTo>
                    <a:pt x="909" y="1270"/>
                  </a:lnTo>
                  <a:lnTo>
                    <a:pt x="902" y="1270"/>
                  </a:lnTo>
                  <a:lnTo>
                    <a:pt x="906" y="1284"/>
                  </a:lnTo>
                  <a:lnTo>
                    <a:pt x="911" y="1300"/>
                  </a:lnTo>
                  <a:lnTo>
                    <a:pt x="920" y="1316"/>
                  </a:lnTo>
                  <a:lnTo>
                    <a:pt x="927" y="1330"/>
                  </a:lnTo>
                  <a:lnTo>
                    <a:pt x="934" y="1340"/>
                  </a:lnTo>
                  <a:lnTo>
                    <a:pt x="936" y="1335"/>
                  </a:lnTo>
                  <a:lnTo>
                    <a:pt x="937" y="1333"/>
                  </a:lnTo>
                  <a:lnTo>
                    <a:pt x="937" y="1331"/>
                  </a:lnTo>
                  <a:lnTo>
                    <a:pt x="939" y="1331"/>
                  </a:lnTo>
                  <a:lnTo>
                    <a:pt x="941" y="1331"/>
                  </a:lnTo>
                  <a:lnTo>
                    <a:pt x="946" y="1333"/>
                  </a:lnTo>
                  <a:lnTo>
                    <a:pt x="948" y="1338"/>
                  </a:lnTo>
                  <a:lnTo>
                    <a:pt x="950" y="1344"/>
                  </a:lnTo>
                  <a:lnTo>
                    <a:pt x="950" y="1349"/>
                  </a:lnTo>
                  <a:lnTo>
                    <a:pt x="951" y="1354"/>
                  </a:lnTo>
                  <a:lnTo>
                    <a:pt x="953" y="1359"/>
                  </a:lnTo>
                  <a:lnTo>
                    <a:pt x="960" y="1358"/>
                  </a:lnTo>
                  <a:lnTo>
                    <a:pt x="969" y="1356"/>
                  </a:lnTo>
                  <a:lnTo>
                    <a:pt x="979" y="1356"/>
                  </a:lnTo>
                  <a:lnTo>
                    <a:pt x="995" y="1338"/>
                  </a:lnTo>
                  <a:lnTo>
                    <a:pt x="1014" y="1324"/>
                  </a:lnTo>
                  <a:lnTo>
                    <a:pt x="1016" y="1342"/>
                  </a:lnTo>
                  <a:lnTo>
                    <a:pt x="1018" y="1356"/>
                  </a:lnTo>
                  <a:lnTo>
                    <a:pt x="1044" y="1370"/>
                  </a:lnTo>
                  <a:lnTo>
                    <a:pt x="1065" y="1387"/>
                  </a:lnTo>
                  <a:lnTo>
                    <a:pt x="1058" y="1396"/>
                  </a:lnTo>
                  <a:lnTo>
                    <a:pt x="1052" y="1405"/>
                  </a:lnTo>
                  <a:lnTo>
                    <a:pt x="1046" y="1412"/>
                  </a:lnTo>
                  <a:lnTo>
                    <a:pt x="1033" y="1417"/>
                  </a:lnTo>
                  <a:lnTo>
                    <a:pt x="1033" y="1436"/>
                  </a:lnTo>
                  <a:lnTo>
                    <a:pt x="1016" y="1447"/>
                  </a:lnTo>
                  <a:lnTo>
                    <a:pt x="998" y="1459"/>
                  </a:lnTo>
                  <a:lnTo>
                    <a:pt x="998" y="1467"/>
                  </a:lnTo>
                  <a:lnTo>
                    <a:pt x="976" y="1467"/>
                  </a:lnTo>
                  <a:lnTo>
                    <a:pt x="963" y="1474"/>
                  </a:lnTo>
                  <a:lnTo>
                    <a:pt x="953" y="1485"/>
                  </a:lnTo>
                  <a:lnTo>
                    <a:pt x="941" y="1494"/>
                  </a:lnTo>
                  <a:lnTo>
                    <a:pt x="925" y="1501"/>
                  </a:lnTo>
                  <a:lnTo>
                    <a:pt x="909" y="1504"/>
                  </a:lnTo>
                  <a:lnTo>
                    <a:pt x="892" y="1509"/>
                  </a:lnTo>
                  <a:lnTo>
                    <a:pt x="878" y="1515"/>
                  </a:lnTo>
                  <a:lnTo>
                    <a:pt x="866" y="1522"/>
                  </a:lnTo>
                  <a:lnTo>
                    <a:pt x="854" y="1525"/>
                  </a:lnTo>
                  <a:lnTo>
                    <a:pt x="845" y="1525"/>
                  </a:lnTo>
                  <a:lnTo>
                    <a:pt x="841" y="1523"/>
                  </a:lnTo>
                  <a:lnTo>
                    <a:pt x="840" y="1523"/>
                  </a:lnTo>
                  <a:lnTo>
                    <a:pt x="838" y="1522"/>
                  </a:lnTo>
                  <a:lnTo>
                    <a:pt x="838" y="1522"/>
                  </a:lnTo>
                  <a:lnTo>
                    <a:pt x="836" y="1520"/>
                  </a:lnTo>
                  <a:lnTo>
                    <a:pt x="834" y="1516"/>
                  </a:lnTo>
                  <a:lnTo>
                    <a:pt x="829" y="1506"/>
                  </a:lnTo>
                  <a:lnTo>
                    <a:pt x="827" y="1495"/>
                  </a:lnTo>
                  <a:lnTo>
                    <a:pt x="827" y="1485"/>
                  </a:lnTo>
                  <a:lnTo>
                    <a:pt x="826" y="1474"/>
                  </a:lnTo>
                  <a:lnTo>
                    <a:pt x="817" y="1457"/>
                  </a:lnTo>
                  <a:lnTo>
                    <a:pt x="805" y="1441"/>
                  </a:lnTo>
                  <a:lnTo>
                    <a:pt x="792" y="1427"/>
                  </a:lnTo>
                  <a:lnTo>
                    <a:pt x="780" y="1413"/>
                  </a:lnTo>
                  <a:lnTo>
                    <a:pt x="777" y="1403"/>
                  </a:lnTo>
                  <a:lnTo>
                    <a:pt x="775" y="1391"/>
                  </a:lnTo>
                  <a:lnTo>
                    <a:pt x="773" y="1378"/>
                  </a:lnTo>
                  <a:lnTo>
                    <a:pt x="768" y="1368"/>
                  </a:lnTo>
                  <a:lnTo>
                    <a:pt x="749" y="1356"/>
                  </a:lnTo>
                  <a:lnTo>
                    <a:pt x="744" y="1344"/>
                  </a:lnTo>
                  <a:lnTo>
                    <a:pt x="738" y="1331"/>
                  </a:lnTo>
                  <a:lnTo>
                    <a:pt x="733" y="1319"/>
                  </a:lnTo>
                  <a:lnTo>
                    <a:pt x="726" y="1309"/>
                  </a:lnTo>
                  <a:lnTo>
                    <a:pt x="716" y="1302"/>
                  </a:lnTo>
                  <a:lnTo>
                    <a:pt x="710" y="1300"/>
                  </a:lnTo>
                  <a:lnTo>
                    <a:pt x="709" y="1296"/>
                  </a:lnTo>
                  <a:lnTo>
                    <a:pt x="705" y="1295"/>
                  </a:lnTo>
                  <a:lnTo>
                    <a:pt x="702" y="1293"/>
                  </a:lnTo>
                  <a:lnTo>
                    <a:pt x="698" y="1291"/>
                  </a:lnTo>
                  <a:lnTo>
                    <a:pt x="695" y="1288"/>
                  </a:lnTo>
                  <a:lnTo>
                    <a:pt x="691" y="1282"/>
                  </a:lnTo>
                  <a:lnTo>
                    <a:pt x="688" y="1275"/>
                  </a:lnTo>
                  <a:lnTo>
                    <a:pt x="684" y="1275"/>
                  </a:lnTo>
                  <a:lnTo>
                    <a:pt x="684" y="1282"/>
                  </a:lnTo>
                  <a:lnTo>
                    <a:pt x="696" y="1298"/>
                  </a:lnTo>
                  <a:lnTo>
                    <a:pt x="707" y="1316"/>
                  </a:lnTo>
                  <a:lnTo>
                    <a:pt x="714" y="1337"/>
                  </a:lnTo>
                  <a:lnTo>
                    <a:pt x="721" y="1356"/>
                  </a:lnTo>
                  <a:lnTo>
                    <a:pt x="730" y="1375"/>
                  </a:lnTo>
                  <a:lnTo>
                    <a:pt x="733" y="1378"/>
                  </a:lnTo>
                  <a:lnTo>
                    <a:pt x="738" y="1382"/>
                  </a:lnTo>
                  <a:lnTo>
                    <a:pt x="742" y="1385"/>
                  </a:lnTo>
                  <a:lnTo>
                    <a:pt x="747" y="1389"/>
                  </a:lnTo>
                  <a:lnTo>
                    <a:pt x="749" y="1394"/>
                  </a:lnTo>
                  <a:lnTo>
                    <a:pt x="749" y="1429"/>
                  </a:lnTo>
                  <a:lnTo>
                    <a:pt x="752" y="1433"/>
                  </a:lnTo>
                  <a:lnTo>
                    <a:pt x="756" y="1438"/>
                  </a:lnTo>
                  <a:lnTo>
                    <a:pt x="761" y="1441"/>
                  </a:lnTo>
                  <a:lnTo>
                    <a:pt x="766" y="1445"/>
                  </a:lnTo>
                  <a:lnTo>
                    <a:pt x="768" y="1448"/>
                  </a:lnTo>
                  <a:lnTo>
                    <a:pt x="771" y="1459"/>
                  </a:lnTo>
                  <a:lnTo>
                    <a:pt x="773" y="1467"/>
                  </a:lnTo>
                  <a:lnTo>
                    <a:pt x="777" y="1478"/>
                  </a:lnTo>
                  <a:lnTo>
                    <a:pt x="787" y="1490"/>
                  </a:lnTo>
                  <a:lnTo>
                    <a:pt x="803" y="1501"/>
                  </a:lnTo>
                  <a:lnTo>
                    <a:pt x="820" y="1511"/>
                  </a:lnTo>
                  <a:lnTo>
                    <a:pt x="834" y="1522"/>
                  </a:lnTo>
                  <a:lnTo>
                    <a:pt x="838" y="1527"/>
                  </a:lnTo>
                  <a:lnTo>
                    <a:pt x="838" y="1534"/>
                  </a:lnTo>
                  <a:lnTo>
                    <a:pt x="838" y="1539"/>
                  </a:lnTo>
                  <a:lnTo>
                    <a:pt x="840" y="1544"/>
                  </a:lnTo>
                  <a:lnTo>
                    <a:pt x="845" y="1550"/>
                  </a:lnTo>
                  <a:lnTo>
                    <a:pt x="860" y="1551"/>
                  </a:lnTo>
                  <a:lnTo>
                    <a:pt x="878" y="1543"/>
                  </a:lnTo>
                  <a:lnTo>
                    <a:pt x="902" y="1537"/>
                  </a:lnTo>
                  <a:lnTo>
                    <a:pt x="925" y="1532"/>
                  </a:lnTo>
                  <a:lnTo>
                    <a:pt x="946" y="1529"/>
                  </a:lnTo>
                  <a:lnTo>
                    <a:pt x="946" y="1532"/>
                  </a:lnTo>
                  <a:lnTo>
                    <a:pt x="941" y="1541"/>
                  </a:lnTo>
                  <a:lnTo>
                    <a:pt x="941" y="1551"/>
                  </a:lnTo>
                  <a:lnTo>
                    <a:pt x="937" y="1563"/>
                  </a:lnTo>
                  <a:lnTo>
                    <a:pt x="930" y="1581"/>
                  </a:lnTo>
                  <a:lnTo>
                    <a:pt x="920" y="1602"/>
                  </a:lnTo>
                  <a:lnTo>
                    <a:pt x="908" y="1623"/>
                  </a:lnTo>
                  <a:lnTo>
                    <a:pt x="895" y="1640"/>
                  </a:lnTo>
                  <a:lnTo>
                    <a:pt x="876" y="1659"/>
                  </a:lnTo>
                  <a:lnTo>
                    <a:pt x="855" y="1677"/>
                  </a:lnTo>
                  <a:lnTo>
                    <a:pt x="833" y="1694"/>
                  </a:lnTo>
                  <a:lnTo>
                    <a:pt x="812" y="1714"/>
                  </a:lnTo>
                  <a:lnTo>
                    <a:pt x="794" y="1735"/>
                  </a:lnTo>
                  <a:lnTo>
                    <a:pt x="780" y="1759"/>
                  </a:lnTo>
                  <a:lnTo>
                    <a:pt x="775" y="1782"/>
                  </a:lnTo>
                  <a:lnTo>
                    <a:pt x="778" y="1803"/>
                  </a:lnTo>
                  <a:lnTo>
                    <a:pt x="785" y="1824"/>
                  </a:lnTo>
                  <a:lnTo>
                    <a:pt x="792" y="1843"/>
                  </a:lnTo>
                  <a:lnTo>
                    <a:pt x="799" y="1864"/>
                  </a:lnTo>
                  <a:lnTo>
                    <a:pt x="805" y="1885"/>
                  </a:lnTo>
                  <a:lnTo>
                    <a:pt x="803" y="1906"/>
                  </a:lnTo>
                  <a:lnTo>
                    <a:pt x="792" y="1928"/>
                  </a:lnTo>
                  <a:lnTo>
                    <a:pt x="777" y="1939"/>
                  </a:lnTo>
                  <a:lnTo>
                    <a:pt x="759" y="1947"/>
                  </a:lnTo>
                  <a:lnTo>
                    <a:pt x="742" y="1956"/>
                  </a:lnTo>
                  <a:lnTo>
                    <a:pt x="728" y="1968"/>
                  </a:lnTo>
                  <a:lnTo>
                    <a:pt x="719" y="1986"/>
                  </a:lnTo>
                  <a:lnTo>
                    <a:pt x="728" y="1996"/>
                  </a:lnTo>
                  <a:lnTo>
                    <a:pt x="735" y="2012"/>
                  </a:lnTo>
                  <a:lnTo>
                    <a:pt x="738" y="2031"/>
                  </a:lnTo>
                  <a:lnTo>
                    <a:pt x="733" y="2035"/>
                  </a:lnTo>
                  <a:lnTo>
                    <a:pt x="730" y="2038"/>
                  </a:lnTo>
                  <a:lnTo>
                    <a:pt x="728" y="2040"/>
                  </a:lnTo>
                  <a:lnTo>
                    <a:pt x="724" y="2043"/>
                  </a:lnTo>
                  <a:lnTo>
                    <a:pt x="723" y="2047"/>
                  </a:lnTo>
                  <a:lnTo>
                    <a:pt x="719" y="2050"/>
                  </a:lnTo>
                  <a:lnTo>
                    <a:pt x="700" y="2054"/>
                  </a:lnTo>
                  <a:lnTo>
                    <a:pt x="695" y="2066"/>
                  </a:lnTo>
                  <a:lnTo>
                    <a:pt x="693" y="2080"/>
                  </a:lnTo>
                  <a:lnTo>
                    <a:pt x="691" y="2094"/>
                  </a:lnTo>
                  <a:lnTo>
                    <a:pt x="688" y="2108"/>
                  </a:lnTo>
                  <a:lnTo>
                    <a:pt x="665" y="2127"/>
                  </a:lnTo>
                  <a:lnTo>
                    <a:pt x="658" y="2143"/>
                  </a:lnTo>
                  <a:lnTo>
                    <a:pt x="649" y="2159"/>
                  </a:lnTo>
                  <a:lnTo>
                    <a:pt x="632" y="2174"/>
                  </a:lnTo>
                  <a:lnTo>
                    <a:pt x="611" y="2187"/>
                  </a:lnTo>
                  <a:lnTo>
                    <a:pt x="585" y="2194"/>
                  </a:lnTo>
                  <a:lnTo>
                    <a:pt x="559" y="2201"/>
                  </a:lnTo>
                  <a:lnTo>
                    <a:pt x="532" y="2206"/>
                  </a:lnTo>
                  <a:lnTo>
                    <a:pt x="508" y="2211"/>
                  </a:lnTo>
                  <a:lnTo>
                    <a:pt x="503" y="2208"/>
                  </a:lnTo>
                  <a:lnTo>
                    <a:pt x="499" y="2204"/>
                  </a:lnTo>
                  <a:lnTo>
                    <a:pt x="496" y="2202"/>
                  </a:lnTo>
                  <a:lnTo>
                    <a:pt x="492" y="2197"/>
                  </a:lnTo>
                  <a:lnTo>
                    <a:pt x="489" y="2194"/>
                  </a:lnTo>
                  <a:lnTo>
                    <a:pt x="487" y="2185"/>
                  </a:lnTo>
                  <a:lnTo>
                    <a:pt x="487" y="2174"/>
                  </a:lnTo>
                  <a:lnTo>
                    <a:pt x="487" y="2162"/>
                  </a:lnTo>
                  <a:lnTo>
                    <a:pt x="485" y="2150"/>
                  </a:lnTo>
                  <a:lnTo>
                    <a:pt x="475" y="2133"/>
                  </a:lnTo>
                  <a:lnTo>
                    <a:pt x="461" y="2117"/>
                  </a:lnTo>
                  <a:lnTo>
                    <a:pt x="447" y="2099"/>
                  </a:lnTo>
                  <a:lnTo>
                    <a:pt x="438" y="2082"/>
                  </a:lnTo>
                  <a:lnTo>
                    <a:pt x="442" y="2070"/>
                  </a:lnTo>
                  <a:lnTo>
                    <a:pt x="442" y="2068"/>
                  </a:lnTo>
                  <a:lnTo>
                    <a:pt x="438" y="2064"/>
                  </a:lnTo>
                  <a:lnTo>
                    <a:pt x="435" y="2063"/>
                  </a:lnTo>
                  <a:lnTo>
                    <a:pt x="433" y="2059"/>
                  </a:lnTo>
                  <a:lnTo>
                    <a:pt x="431" y="2059"/>
                  </a:lnTo>
                  <a:lnTo>
                    <a:pt x="429" y="2054"/>
                  </a:lnTo>
                  <a:lnTo>
                    <a:pt x="431" y="2049"/>
                  </a:lnTo>
                  <a:lnTo>
                    <a:pt x="431" y="2045"/>
                  </a:lnTo>
                  <a:lnTo>
                    <a:pt x="433" y="2042"/>
                  </a:lnTo>
                  <a:lnTo>
                    <a:pt x="435" y="2038"/>
                  </a:lnTo>
                  <a:lnTo>
                    <a:pt x="428" y="2035"/>
                  </a:lnTo>
                  <a:lnTo>
                    <a:pt x="428" y="2031"/>
                  </a:lnTo>
                  <a:lnTo>
                    <a:pt x="428" y="2028"/>
                  </a:lnTo>
                  <a:lnTo>
                    <a:pt x="429" y="2023"/>
                  </a:lnTo>
                  <a:lnTo>
                    <a:pt x="431" y="2019"/>
                  </a:lnTo>
                  <a:lnTo>
                    <a:pt x="431" y="2014"/>
                  </a:lnTo>
                  <a:lnTo>
                    <a:pt x="431" y="2009"/>
                  </a:lnTo>
                  <a:lnTo>
                    <a:pt x="424" y="1995"/>
                  </a:lnTo>
                  <a:lnTo>
                    <a:pt x="414" y="1979"/>
                  </a:lnTo>
                  <a:lnTo>
                    <a:pt x="403" y="1965"/>
                  </a:lnTo>
                  <a:lnTo>
                    <a:pt x="396" y="1951"/>
                  </a:lnTo>
                  <a:lnTo>
                    <a:pt x="394" y="1934"/>
                  </a:lnTo>
                  <a:lnTo>
                    <a:pt x="398" y="1914"/>
                  </a:lnTo>
                  <a:lnTo>
                    <a:pt x="405" y="1897"/>
                  </a:lnTo>
                  <a:lnTo>
                    <a:pt x="415" y="1878"/>
                  </a:lnTo>
                  <a:lnTo>
                    <a:pt x="422" y="1862"/>
                  </a:lnTo>
                  <a:lnTo>
                    <a:pt x="428" y="1848"/>
                  </a:lnTo>
                  <a:lnTo>
                    <a:pt x="421" y="1834"/>
                  </a:lnTo>
                  <a:lnTo>
                    <a:pt x="419" y="1822"/>
                  </a:lnTo>
                  <a:lnTo>
                    <a:pt x="419" y="1810"/>
                  </a:lnTo>
                  <a:lnTo>
                    <a:pt x="415" y="1794"/>
                  </a:lnTo>
                  <a:lnTo>
                    <a:pt x="405" y="1773"/>
                  </a:lnTo>
                  <a:lnTo>
                    <a:pt x="389" y="1752"/>
                  </a:lnTo>
                  <a:lnTo>
                    <a:pt x="374" y="1733"/>
                  </a:lnTo>
                  <a:lnTo>
                    <a:pt x="358" y="1717"/>
                  </a:lnTo>
                  <a:lnTo>
                    <a:pt x="363" y="1696"/>
                  </a:lnTo>
                  <a:lnTo>
                    <a:pt x="368" y="1677"/>
                  </a:lnTo>
                  <a:lnTo>
                    <a:pt x="374" y="1656"/>
                  </a:lnTo>
                  <a:lnTo>
                    <a:pt x="368" y="1653"/>
                  </a:lnTo>
                  <a:lnTo>
                    <a:pt x="365" y="1651"/>
                  </a:lnTo>
                  <a:lnTo>
                    <a:pt x="361" y="1647"/>
                  </a:lnTo>
                  <a:lnTo>
                    <a:pt x="358" y="1646"/>
                  </a:lnTo>
                  <a:lnTo>
                    <a:pt x="353" y="1646"/>
                  </a:lnTo>
                  <a:lnTo>
                    <a:pt x="346" y="1644"/>
                  </a:lnTo>
                  <a:lnTo>
                    <a:pt x="342" y="1647"/>
                  </a:lnTo>
                  <a:lnTo>
                    <a:pt x="340" y="1649"/>
                  </a:lnTo>
                  <a:lnTo>
                    <a:pt x="335" y="1651"/>
                  </a:lnTo>
                  <a:lnTo>
                    <a:pt x="330" y="1651"/>
                  </a:lnTo>
                  <a:lnTo>
                    <a:pt x="323" y="1651"/>
                  </a:lnTo>
                  <a:lnTo>
                    <a:pt x="304" y="1621"/>
                  </a:lnTo>
                  <a:lnTo>
                    <a:pt x="291" y="1619"/>
                  </a:lnTo>
                  <a:lnTo>
                    <a:pt x="279" y="1618"/>
                  </a:lnTo>
                  <a:lnTo>
                    <a:pt x="265" y="1616"/>
                  </a:lnTo>
                  <a:lnTo>
                    <a:pt x="248" y="1623"/>
                  </a:lnTo>
                  <a:lnTo>
                    <a:pt x="230" y="1630"/>
                  </a:lnTo>
                  <a:lnTo>
                    <a:pt x="216" y="1635"/>
                  </a:lnTo>
                  <a:lnTo>
                    <a:pt x="182" y="1628"/>
                  </a:lnTo>
                  <a:lnTo>
                    <a:pt x="178" y="1640"/>
                  </a:lnTo>
                  <a:lnTo>
                    <a:pt x="166" y="1640"/>
                  </a:lnTo>
                  <a:lnTo>
                    <a:pt x="155" y="1637"/>
                  </a:lnTo>
                  <a:lnTo>
                    <a:pt x="147" y="1635"/>
                  </a:lnTo>
                  <a:lnTo>
                    <a:pt x="143" y="1637"/>
                  </a:lnTo>
                  <a:lnTo>
                    <a:pt x="140" y="1640"/>
                  </a:lnTo>
                  <a:lnTo>
                    <a:pt x="134" y="1642"/>
                  </a:lnTo>
                  <a:lnTo>
                    <a:pt x="127" y="1644"/>
                  </a:lnTo>
                  <a:lnTo>
                    <a:pt x="117" y="1632"/>
                  </a:lnTo>
                  <a:lnTo>
                    <a:pt x="103" y="1625"/>
                  </a:lnTo>
                  <a:lnTo>
                    <a:pt x="89" y="1618"/>
                  </a:lnTo>
                  <a:lnTo>
                    <a:pt x="75" y="1611"/>
                  </a:lnTo>
                  <a:lnTo>
                    <a:pt x="63" y="1602"/>
                  </a:lnTo>
                  <a:lnTo>
                    <a:pt x="54" y="1579"/>
                  </a:lnTo>
                  <a:lnTo>
                    <a:pt x="44" y="1567"/>
                  </a:lnTo>
                  <a:lnTo>
                    <a:pt x="28" y="1555"/>
                  </a:lnTo>
                  <a:lnTo>
                    <a:pt x="14" y="1543"/>
                  </a:lnTo>
                  <a:lnTo>
                    <a:pt x="5" y="1532"/>
                  </a:lnTo>
                  <a:lnTo>
                    <a:pt x="5" y="1509"/>
                  </a:lnTo>
                  <a:lnTo>
                    <a:pt x="2" y="1499"/>
                  </a:lnTo>
                  <a:lnTo>
                    <a:pt x="3" y="1483"/>
                  </a:lnTo>
                  <a:lnTo>
                    <a:pt x="7" y="1469"/>
                  </a:lnTo>
                  <a:lnTo>
                    <a:pt x="10" y="1457"/>
                  </a:lnTo>
                  <a:lnTo>
                    <a:pt x="12" y="1448"/>
                  </a:lnTo>
                  <a:lnTo>
                    <a:pt x="12" y="1434"/>
                  </a:lnTo>
                  <a:lnTo>
                    <a:pt x="9" y="1426"/>
                  </a:lnTo>
                  <a:lnTo>
                    <a:pt x="3" y="1417"/>
                  </a:lnTo>
                  <a:lnTo>
                    <a:pt x="0" y="1410"/>
                  </a:lnTo>
                  <a:lnTo>
                    <a:pt x="0" y="1399"/>
                  </a:lnTo>
                  <a:lnTo>
                    <a:pt x="3" y="1385"/>
                  </a:lnTo>
                  <a:lnTo>
                    <a:pt x="10" y="1370"/>
                  </a:lnTo>
                  <a:lnTo>
                    <a:pt x="17" y="1352"/>
                  </a:lnTo>
                  <a:lnTo>
                    <a:pt x="24" y="1337"/>
                  </a:lnTo>
                  <a:lnTo>
                    <a:pt x="31" y="1324"/>
                  </a:lnTo>
                  <a:lnTo>
                    <a:pt x="35" y="1317"/>
                  </a:lnTo>
                  <a:lnTo>
                    <a:pt x="47" y="1307"/>
                  </a:lnTo>
                  <a:lnTo>
                    <a:pt x="61" y="1298"/>
                  </a:lnTo>
                  <a:lnTo>
                    <a:pt x="75" y="1291"/>
                  </a:lnTo>
                  <a:lnTo>
                    <a:pt x="89" y="1282"/>
                  </a:lnTo>
                  <a:lnTo>
                    <a:pt x="92" y="1274"/>
                  </a:lnTo>
                  <a:lnTo>
                    <a:pt x="92" y="1263"/>
                  </a:lnTo>
                  <a:lnTo>
                    <a:pt x="91" y="1251"/>
                  </a:lnTo>
                  <a:lnTo>
                    <a:pt x="92" y="1241"/>
                  </a:lnTo>
                  <a:lnTo>
                    <a:pt x="101" y="1227"/>
                  </a:lnTo>
                  <a:lnTo>
                    <a:pt x="113" y="1216"/>
                  </a:lnTo>
                  <a:lnTo>
                    <a:pt x="126" y="1206"/>
                  </a:lnTo>
                  <a:lnTo>
                    <a:pt x="138" y="1195"/>
                  </a:lnTo>
                  <a:lnTo>
                    <a:pt x="148" y="1183"/>
                  </a:lnTo>
                  <a:lnTo>
                    <a:pt x="154" y="1167"/>
                  </a:lnTo>
                  <a:lnTo>
                    <a:pt x="154" y="1166"/>
                  </a:lnTo>
                  <a:lnTo>
                    <a:pt x="152" y="1166"/>
                  </a:lnTo>
                  <a:lnTo>
                    <a:pt x="152" y="1164"/>
                  </a:lnTo>
                  <a:lnTo>
                    <a:pt x="152" y="1162"/>
                  </a:lnTo>
                  <a:lnTo>
                    <a:pt x="150" y="1160"/>
                  </a:lnTo>
                  <a:lnTo>
                    <a:pt x="147" y="1159"/>
                  </a:lnTo>
                  <a:lnTo>
                    <a:pt x="143" y="1157"/>
                  </a:lnTo>
                  <a:lnTo>
                    <a:pt x="140" y="1157"/>
                  </a:lnTo>
                  <a:lnTo>
                    <a:pt x="134" y="1155"/>
                  </a:lnTo>
                  <a:lnTo>
                    <a:pt x="131" y="1159"/>
                  </a:lnTo>
                  <a:lnTo>
                    <a:pt x="127" y="1159"/>
                  </a:lnTo>
                  <a:lnTo>
                    <a:pt x="122" y="1160"/>
                  </a:lnTo>
                  <a:lnTo>
                    <a:pt x="115" y="1160"/>
                  </a:lnTo>
                  <a:lnTo>
                    <a:pt x="115" y="1155"/>
                  </a:lnTo>
                  <a:lnTo>
                    <a:pt x="112" y="1155"/>
                  </a:lnTo>
                  <a:lnTo>
                    <a:pt x="112" y="1141"/>
                  </a:lnTo>
                  <a:lnTo>
                    <a:pt x="110" y="1122"/>
                  </a:lnTo>
                  <a:lnTo>
                    <a:pt x="108" y="1099"/>
                  </a:lnTo>
                  <a:lnTo>
                    <a:pt x="108" y="1077"/>
                  </a:lnTo>
                  <a:lnTo>
                    <a:pt x="108" y="1057"/>
                  </a:lnTo>
                  <a:lnTo>
                    <a:pt x="112" y="1045"/>
                  </a:lnTo>
                  <a:lnTo>
                    <a:pt x="113" y="1040"/>
                  </a:lnTo>
                  <a:lnTo>
                    <a:pt x="115" y="1036"/>
                  </a:lnTo>
                  <a:lnTo>
                    <a:pt x="117" y="1035"/>
                  </a:lnTo>
                  <a:lnTo>
                    <a:pt x="119" y="1035"/>
                  </a:lnTo>
                  <a:lnTo>
                    <a:pt x="122" y="1035"/>
                  </a:lnTo>
                  <a:lnTo>
                    <a:pt x="126" y="1033"/>
                  </a:lnTo>
                  <a:lnTo>
                    <a:pt x="131" y="1033"/>
                  </a:lnTo>
                  <a:lnTo>
                    <a:pt x="145" y="1038"/>
                  </a:lnTo>
                  <a:lnTo>
                    <a:pt x="161" y="1042"/>
                  </a:lnTo>
                  <a:lnTo>
                    <a:pt x="178" y="1042"/>
                  </a:lnTo>
                  <a:lnTo>
                    <a:pt x="195" y="1038"/>
                  </a:lnTo>
                  <a:lnTo>
                    <a:pt x="208" y="1033"/>
                  </a:lnTo>
                  <a:lnTo>
                    <a:pt x="209" y="1031"/>
                  </a:lnTo>
                  <a:lnTo>
                    <a:pt x="209" y="1029"/>
                  </a:lnTo>
                  <a:lnTo>
                    <a:pt x="211" y="1029"/>
                  </a:lnTo>
                  <a:lnTo>
                    <a:pt x="211" y="1028"/>
                  </a:lnTo>
                  <a:lnTo>
                    <a:pt x="211" y="1026"/>
                  </a:lnTo>
                  <a:lnTo>
                    <a:pt x="215" y="1012"/>
                  </a:lnTo>
                  <a:lnTo>
                    <a:pt x="215" y="996"/>
                  </a:lnTo>
                  <a:lnTo>
                    <a:pt x="213" y="981"/>
                  </a:lnTo>
                  <a:lnTo>
                    <a:pt x="211" y="963"/>
                  </a:lnTo>
                  <a:lnTo>
                    <a:pt x="199" y="960"/>
                  </a:lnTo>
                  <a:lnTo>
                    <a:pt x="187" y="956"/>
                  </a:lnTo>
                  <a:lnTo>
                    <a:pt x="175" y="949"/>
                  </a:lnTo>
                  <a:lnTo>
                    <a:pt x="166" y="940"/>
                  </a:lnTo>
                  <a:lnTo>
                    <a:pt x="169" y="939"/>
                  </a:lnTo>
                  <a:lnTo>
                    <a:pt x="173" y="937"/>
                  </a:lnTo>
                  <a:lnTo>
                    <a:pt x="175" y="935"/>
                  </a:lnTo>
                  <a:lnTo>
                    <a:pt x="178" y="935"/>
                  </a:lnTo>
                  <a:lnTo>
                    <a:pt x="182" y="933"/>
                  </a:lnTo>
                  <a:lnTo>
                    <a:pt x="188" y="933"/>
                  </a:lnTo>
                  <a:lnTo>
                    <a:pt x="192" y="932"/>
                  </a:lnTo>
                  <a:lnTo>
                    <a:pt x="197" y="930"/>
                  </a:lnTo>
                  <a:lnTo>
                    <a:pt x="202" y="930"/>
                  </a:lnTo>
                  <a:lnTo>
                    <a:pt x="208" y="930"/>
                  </a:lnTo>
                  <a:lnTo>
                    <a:pt x="208" y="911"/>
                  </a:lnTo>
                  <a:lnTo>
                    <a:pt x="213" y="911"/>
                  </a:lnTo>
                  <a:lnTo>
                    <a:pt x="218" y="912"/>
                  </a:lnTo>
                  <a:lnTo>
                    <a:pt x="220" y="914"/>
                  </a:lnTo>
                  <a:lnTo>
                    <a:pt x="223" y="914"/>
                  </a:lnTo>
                  <a:lnTo>
                    <a:pt x="227" y="916"/>
                  </a:lnTo>
                  <a:lnTo>
                    <a:pt x="230" y="918"/>
                  </a:lnTo>
                  <a:lnTo>
                    <a:pt x="234" y="914"/>
                  </a:lnTo>
                  <a:lnTo>
                    <a:pt x="239" y="912"/>
                  </a:lnTo>
                  <a:lnTo>
                    <a:pt x="243" y="911"/>
                  </a:lnTo>
                  <a:lnTo>
                    <a:pt x="248" y="909"/>
                  </a:lnTo>
                  <a:lnTo>
                    <a:pt x="250" y="907"/>
                  </a:lnTo>
                  <a:lnTo>
                    <a:pt x="251" y="904"/>
                  </a:lnTo>
                  <a:lnTo>
                    <a:pt x="251" y="900"/>
                  </a:lnTo>
                  <a:lnTo>
                    <a:pt x="251" y="897"/>
                  </a:lnTo>
                  <a:lnTo>
                    <a:pt x="251" y="893"/>
                  </a:lnTo>
                  <a:lnTo>
                    <a:pt x="253" y="890"/>
                  </a:lnTo>
                  <a:lnTo>
                    <a:pt x="255" y="886"/>
                  </a:lnTo>
                  <a:lnTo>
                    <a:pt x="288" y="876"/>
                  </a:lnTo>
                  <a:lnTo>
                    <a:pt x="295" y="865"/>
                  </a:lnTo>
                  <a:lnTo>
                    <a:pt x="297" y="855"/>
                  </a:lnTo>
                  <a:lnTo>
                    <a:pt x="302" y="844"/>
                  </a:lnTo>
                  <a:lnTo>
                    <a:pt x="312" y="837"/>
                  </a:lnTo>
                  <a:lnTo>
                    <a:pt x="325" y="832"/>
                  </a:lnTo>
                  <a:lnTo>
                    <a:pt x="340" y="827"/>
                  </a:lnTo>
                  <a:lnTo>
                    <a:pt x="354" y="822"/>
                  </a:lnTo>
                  <a:lnTo>
                    <a:pt x="356" y="820"/>
                  </a:lnTo>
                  <a:lnTo>
                    <a:pt x="356" y="820"/>
                  </a:lnTo>
                  <a:lnTo>
                    <a:pt x="356" y="818"/>
                  </a:lnTo>
                  <a:lnTo>
                    <a:pt x="356" y="816"/>
                  </a:lnTo>
                  <a:lnTo>
                    <a:pt x="358" y="815"/>
                  </a:lnTo>
                  <a:lnTo>
                    <a:pt x="351" y="797"/>
                  </a:lnTo>
                  <a:lnTo>
                    <a:pt x="347" y="776"/>
                  </a:lnTo>
                  <a:lnTo>
                    <a:pt x="347" y="757"/>
                  </a:lnTo>
                  <a:lnTo>
                    <a:pt x="346" y="741"/>
                  </a:lnTo>
                  <a:lnTo>
                    <a:pt x="361" y="740"/>
                  </a:lnTo>
                  <a:lnTo>
                    <a:pt x="372" y="736"/>
                  </a:lnTo>
                  <a:lnTo>
                    <a:pt x="384" y="733"/>
                  </a:lnTo>
                  <a:lnTo>
                    <a:pt x="384" y="741"/>
                  </a:lnTo>
                  <a:lnTo>
                    <a:pt x="382" y="748"/>
                  </a:lnTo>
                  <a:lnTo>
                    <a:pt x="380" y="761"/>
                  </a:lnTo>
                  <a:lnTo>
                    <a:pt x="379" y="778"/>
                  </a:lnTo>
                  <a:lnTo>
                    <a:pt x="377" y="794"/>
                  </a:lnTo>
                  <a:lnTo>
                    <a:pt x="377" y="806"/>
                  </a:lnTo>
                  <a:lnTo>
                    <a:pt x="382" y="809"/>
                  </a:lnTo>
                  <a:lnTo>
                    <a:pt x="386" y="811"/>
                  </a:lnTo>
                  <a:lnTo>
                    <a:pt x="387" y="813"/>
                  </a:lnTo>
                  <a:lnTo>
                    <a:pt x="391" y="815"/>
                  </a:lnTo>
                  <a:lnTo>
                    <a:pt x="396" y="818"/>
                  </a:lnTo>
                  <a:lnTo>
                    <a:pt x="407" y="813"/>
                  </a:lnTo>
                  <a:lnTo>
                    <a:pt x="414" y="813"/>
                  </a:lnTo>
                  <a:lnTo>
                    <a:pt x="419" y="816"/>
                  </a:lnTo>
                  <a:lnTo>
                    <a:pt x="426" y="822"/>
                  </a:lnTo>
                  <a:lnTo>
                    <a:pt x="435" y="822"/>
                  </a:lnTo>
                  <a:lnTo>
                    <a:pt x="445" y="818"/>
                  </a:lnTo>
                  <a:lnTo>
                    <a:pt x="454" y="813"/>
                  </a:lnTo>
                  <a:lnTo>
                    <a:pt x="459" y="808"/>
                  </a:lnTo>
                  <a:lnTo>
                    <a:pt x="466" y="804"/>
                  </a:lnTo>
                  <a:lnTo>
                    <a:pt x="475" y="801"/>
                  </a:lnTo>
                  <a:lnTo>
                    <a:pt x="489" y="802"/>
                  </a:lnTo>
                  <a:lnTo>
                    <a:pt x="508" y="806"/>
                  </a:lnTo>
                  <a:lnTo>
                    <a:pt x="510" y="801"/>
                  </a:lnTo>
                  <a:lnTo>
                    <a:pt x="511" y="799"/>
                  </a:lnTo>
                  <a:lnTo>
                    <a:pt x="515" y="795"/>
                  </a:lnTo>
                  <a:lnTo>
                    <a:pt x="518" y="794"/>
                  </a:lnTo>
                  <a:lnTo>
                    <a:pt x="522" y="794"/>
                  </a:lnTo>
                  <a:lnTo>
                    <a:pt x="527" y="792"/>
                  </a:lnTo>
                  <a:lnTo>
                    <a:pt x="527" y="762"/>
                  </a:lnTo>
                  <a:lnTo>
                    <a:pt x="531" y="738"/>
                  </a:lnTo>
                  <a:lnTo>
                    <a:pt x="534" y="734"/>
                  </a:lnTo>
                  <a:lnTo>
                    <a:pt x="538" y="733"/>
                  </a:lnTo>
                  <a:lnTo>
                    <a:pt x="541" y="729"/>
                  </a:lnTo>
                  <a:lnTo>
                    <a:pt x="545" y="727"/>
                  </a:lnTo>
                  <a:lnTo>
                    <a:pt x="550" y="726"/>
                  </a:lnTo>
                  <a:lnTo>
                    <a:pt x="550" y="729"/>
                  </a:lnTo>
                  <a:lnTo>
                    <a:pt x="553" y="733"/>
                  </a:lnTo>
                  <a:lnTo>
                    <a:pt x="555" y="736"/>
                  </a:lnTo>
                  <a:lnTo>
                    <a:pt x="557" y="740"/>
                  </a:lnTo>
                  <a:lnTo>
                    <a:pt x="559" y="741"/>
                  </a:lnTo>
                  <a:lnTo>
                    <a:pt x="564" y="743"/>
                  </a:lnTo>
                  <a:lnTo>
                    <a:pt x="569" y="745"/>
                  </a:lnTo>
                  <a:lnTo>
                    <a:pt x="567" y="729"/>
                  </a:lnTo>
                  <a:lnTo>
                    <a:pt x="566" y="719"/>
                  </a:lnTo>
                  <a:lnTo>
                    <a:pt x="562" y="712"/>
                  </a:lnTo>
                  <a:lnTo>
                    <a:pt x="560" y="703"/>
                  </a:lnTo>
                  <a:lnTo>
                    <a:pt x="557" y="687"/>
                  </a:lnTo>
                  <a:lnTo>
                    <a:pt x="566" y="686"/>
                  </a:lnTo>
                  <a:lnTo>
                    <a:pt x="572" y="682"/>
                  </a:lnTo>
                  <a:lnTo>
                    <a:pt x="578" y="679"/>
                  </a:lnTo>
                  <a:lnTo>
                    <a:pt x="585" y="675"/>
                  </a:lnTo>
                  <a:lnTo>
                    <a:pt x="597" y="675"/>
                  </a:lnTo>
                  <a:lnTo>
                    <a:pt x="609" y="677"/>
                  </a:lnTo>
                  <a:lnTo>
                    <a:pt x="618" y="679"/>
                  </a:lnTo>
                  <a:lnTo>
                    <a:pt x="627" y="675"/>
                  </a:lnTo>
                  <a:lnTo>
                    <a:pt x="634" y="665"/>
                  </a:lnTo>
                  <a:lnTo>
                    <a:pt x="628" y="663"/>
                  </a:lnTo>
                  <a:lnTo>
                    <a:pt x="623" y="661"/>
                  </a:lnTo>
                  <a:lnTo>
                    <a:pt x="620" y="659"/>
                  </a:lnTo>
                  <a:lnTo>
                    <a:pt x="614" y="658"/>
                  </a:lnTo>
                  <a:lnTo>
                    <a:pt x="607" y="658"/>
                  </a:lnTo>
                  <a:lnTo>
                    <a:pt x="590" y="666"/>
                  </a:lnTo>
                  <a:lnTo>
                    <a:pt x="571" y="672"/>
                  </a:lnTo>
                  <a:lnTo>
                    <a:pt x="550" y="675"/>
                  </a:lnTo>
                  <a:lnTo>
                    <a:pt x="546" y="666"/>
                  </a:lnTo>
                  <a:lnTo>
                    <a:pt x="541" y="659"/>
                  </a:lnTo>
                  <a:lnTo>
                    <a:pt x="536" y="652"/>
                  </a:lnTo>
                  <a:lnTo>
                    <a:pt x="532" y="644"/>
                  </a:lnTo>
                  <a:lnTo>
                    <a:pt x="531" y="630"/>
                  </a:lnTo>
                  <a:lnTo>
                    <a:pt x="532" y="619"/>
                  </a:lnTo>
                  <a:lnTo>
                    <a:pt x="531" y="607"/>
                  </a:lnTo>
                  <a:lnTo>
                    <a:pt x="529" y="593"/>
                  </a:lnTo>
                  <a:lnTo>
                    <a:pt x="531" y="581"/>
                  </a:lnTo>
                  <a:lnTo>
                    <a:pt x="539" y="563"/>
                  </a:lnTo>
                  <a:lnTo>
                    <a:pt x="553" y="551"/>
                  </a:lnTo>
                  <a:lnTo>
                    <a:pt x="567" y="537"/>
                  </a:lnTo>
                  <a:lnTo>
                    <a:pt x="579" y="523"/>
                  </a:lnTo>
                  <a:lnTo>
                    <a:pt x="588" y="507"/>
                  </a:lnTo>
                  <a:lnTo>
                    <a:pt x="583" y="502"/>
                  </a:lnTo>
                  <a:lnTo>
                    <a:pt x="578" y="497"/>
                  </a:lnTo>
                  <a:lnTo>
                    <a:pt x="572" y="492"/>
                  </a:lnTo>
                  <a:lnTo>
                    <a:pt x="559" y="494"/>
                  </a:lnTo>
                  <a:lnTo>
                    <a:pt x="543" y="495"/>
                  </a:lnTo>
                  <a:lnTo>
                    <a:pt x="538" y="520"/>
                  </a:lnTo>
                  <a:lnTo>
                    <a:pt x="529" y="539"/>
                  </a:lnTo>
                  <a:lnTo>
                    <a:pt x="517" y="555"/>
                  </a:lnTo>
                  <a:lnTo>
                    <a:pt x="503" y="570"/>
                  </a:lnTo>
                  <a:lnTo>
                    <a:pt x="490" y="588"/>
                  </a:lnTo>
                  <a:lnTo>
                    <a:pt x="482" y="609"/>
                  </a:lnTo>
                  <a:lnTo>
                    <a:pt x="476" y="633"/>
                  </a:lnTo>
                  <a:lnTo>
                    <a:pt x="487" y="642"/>
                  </a:lnTo>
                  <a:lnTo>
                    <a:pt x="497" y="652"/>
                  </a:lnTo>
                  <a:lnTo>
                    <a:pt x="504" y="665"/>
                  </a:lnTo>
                  <a:lnTo>
                    <a:pt x="508" y="680"/>
                  </a:lnTo>
                  <a:lnTo>
                    <a:pt x="503" y="682"/>
                  </a:lnTo>
                  <a:lnTo>
                    <a:pt x="501" y="684"/>
                  </a:lnTo>
                  <a:lnTo>
                    <a:pt x="499" y="686"/>
                  </a:lnTo>
                  <a:lnTo>
                    <a:pt x="499" y="686"/>
                  </a:lnTo>
                  <a:lnTo>
                    <a:pt x="499" y="687"/>
                  </a:lnTo>
                  <a:lnTo>
                    <a:pt x="497" y="689"/>
                  </a:lnTo>
                  <a:lnTo>
                    <a:pt x="497" y="693"/>
                  </a:lnTo>
                  <a:lnTo>
                    <a:pt x="496" y="694"/>
                  </a:lnTo>
                  <a:lnTo>
                    <a:pt x="473" y="703"/>
                  </a:lnTo>
                  <a:lnTo>
                    <a:pt x="470" y="724"/>
                  </a:lnTo>
                  <a:lnTo>
                    <a:pt x="463" y="740"/>
                  </a:lnTo>
                  <a:lnTo>
                    <a:pt x="456" y="752"/>
                  </a:lnTo>
                  <a:lnTo>
                    <a:pt x="445" y="762"/>
                  </a:lnTo>
                  <a:lnTo>
                    <a:pt x="436" y="773"/>
                  </a:lnTo>
                  <a:lnTo>
                    <a:pt x="428" y="787"/>
                  </a:lnTo>
                  <a:lnTo>
                    <a:pt x="422" y="787"/>
                  </a:lnTo>
                  <a:lnTo>
                    <a:pt x="422" y="783"/>
                  </a:lnTo>
                  <a:lnTo>
                    <a:pt x="408" y="764"/>
                  </a:lnTo>
                  <a:lnTo>
                    <a:pt x="400" y="743"/>
                  </a:lnTo>
                  <a:lnTo>
                    <a:pt x="394" y="720"/>
                  </a:lnTo>
                  <a:lnTo>
                    <a:pt x="384" y="694"/>
                  </a:lnTo>
                  <a:lnTo>
                    <a:pt x="370" y="701"/>
                  </a:lnTo>
                  <a:lnTo>
                    <a:pt x="361" y="710"/>
                  </a:lnTo>
                  <a:lnTo>
                    <a:pt x="351" y="717"/>
                  </a:lnTo>
                  <a:lnTo>
                    <a:pt x="340" y="722"/>
                  </a:lnTo>
                  <a:lnTo>
                    <a:pt x="323" y="726"/>
                  </a:lnTo>
                  <a:lnTo>
                    <a:pt x="321" y="724"/>
                  </a:lnTo>
                  <a:lnTo>
                    <a:pt x="319" y="724"/>
                  </a:lnTo>
                  <a:lnTo>
                    <a:pt x="318" y="724"/>
                  </a:lnTo>
                  <a:lnTo>
                    <a:pt x="316" y="722"/>
                  </a:lnTo>
                  <a:lnTo>
                    <a:pt x="312" y="722"/>
                  </a:lnTo>
                  <a:lnTo>
                    <a:pt x="311" y="701"/>
                  </a:lnTo>
                  <a:lnTo>
                    <a:pt x="309" y="684"/>
                  </a:lnTo>
                  <a:lnTo>
                    <a:pt x="305" y="670"/>
                  </a:lnTo>
                  <a:lnTo>
                    <a:pt x="302" y="654"/>
                  </a:lnTo>
                  <a:lnTo>
                    <a:pt x="300" y="633"/>
                  </a:lnTo>
                  <a:lnTo>
                    <a:pt x="309" y="624"/>
                  </a:lnTo>
                  <a:lnTo>
                    <a:pt x="312" y="616"/>
                  </a:lnTo>
                  <a:lnTo>
                    <a:pt x="314" y="605"/>
                  </a:lnTo>
                  <a:lnTo>
                    <a:pt x="319" y="591"/>
                  </a:lnTo>
                  <a:lnTo>
                    <a:pt x="323" y="588"/>
                  </a:lnTo>
                  <a:lnTo>
                    <a:pt x="328" y="583"/>
                  </a:lnTo>
                  <a:lnTo>
                    <a:pt x="333" y="577"/>
                  </a:lnTo>
                  <a:lnTo>
                    <a:pt x="339" y="572"/>
                  </a:lnTo>
                  <a:lnTo>
                    <a:pt x="342" y="574"/>
                  </a:lnTo>
                  <a:lnTo>
                    <a:pt x="344" y="576"/>
                  </a:lnTo>
                  <a:lnTo>
                    <a:pt x="346" y="577"/>
                  </a:lnTo>
                  <a:lnTo>
                    <a:pt x="347" y="579"/>
                  </a:lnTo>
                  <a:lnTo>
                    <a:pt x="347" y="579"/>
                  </a:lnTo>
                  <a:lnTo>
                    <a:pt x="351" y="576"/>
                  </a:lnTo>
                  <a:lnTo>
                    <a:pt x="353" y="572"/>
                  </a:lnTo>
                  <a:lnTo>
                    <a:pt x="354" y="569"/>
                  </a:lnTo>
                  <a:lnTo>
                    <a:pt x="356" y="563"/>
                  </a:lnTo>
                  <a:lnTo>
                    <a:pt x="358" y="560"/>
                  </a:lnTo>
                  <a:lnTo>
                    <a:pt x="370" y="553"/>
                  </a:lnTo>
                  <a:lnTo>
                    <a:pt x="380" y="549"/>
                  </a:lnTo>
                  <a:lnTo>
                    <a:pt x="389" y="541"/>
                  </a:lnTo>
                  <a:lnTo>
                    <a:pt x="386" y="539"/>
                  </a:lnTo>
                  <a:lnTo>
                    <a:pt x="384" y="539"/>
                  </a:lnTo>
                  <a:lnTo>
                    <a:pt x="382" y="539"/>
                  </a:lnTo>
                  <a:lnTo>
                    <a:pt x="382" y="537"/>
                  </a:lnTo>
                  <a:lnTo>
                    <a:pt x="382" y="537"/>
                  </a:lnTo>
                  <a:lnTo>
                    <a:pt x="382" y="534"/>
                  </a:lnTo>
                  <a:lnTo>
                    <a:pt x="380" y="530"/>
                  </a:lnTo>
                  <a:lnTo>
                    <a:pt x="393" y="514"/>
                  </a:lnTo>
                  <a:lnTo>
                    <a:pt x="405" y="495"/>
                  </a:lnTo>
                  <a:lnTo>
                    <a:pt x="415" y="473"/>
                  </a:lnTo>
                  <a:lnTo>
                    <a:pt x="426" y="450"/>
                  </a:lnTo>
                  <a:lnTo>
                    <a:pt x="436" y="427"/>
                  </a:lnTo>
                  <a:lnTo>
                    <a:pt x="449" y="406"/>
                  </a:lnTo>
                  <a:lnTo>
                    <a:pt x="461" y="392"/>
                  </a:lnTo>
                  <a:lnTo>
                    <a:pt x="476" y="384"/>
                  </a:lnTo>
                  <a:lnTo>
                    <a:pt x="476" y="370"/>
                  </a:lnTo>
                  <a:lnTo>
                    <a:pt x="492" y="370"/>
                  </a:lnTo>
                  <a:lnTo>
                    <a:pt x="501" y="354"/>
                  </a:lnTo>
                  <a:lnTo>
                    <a:pt x="515" y="343"/>
                  </a:lnTo>
                  <a:lnTo>
                    <a:pt x="534" y="338"/>
                  </a:lnTo>
                  <a:lnTo>
                    <a:pt x="536" y="340"/>
                  </a:lnTo>
                  <a:lnTo>
                    <a:pt x="538" y="340"/>
                  </a:lnTo>
                  <a:lnTo>
                    <a:pt x="538" y="340"/>
                  </a:lnTo>
                  <a:lnTo>
                    <a:pt x="539" y="340"/>
                  </a:lnTo>
                  <a:lnTo>
                    <a:pt x="543" y="342"/>
                  </a:lnTo>
                  <a:lnTo>
                    <a:pt x="543" y="329"/>
                  </a:lnTo>
                  <a:lnTo>
                    <a:pt x="548" y="329"/>
                  </a:lnTo>
                  <a:lnTo>
                    <a:pt x="552" y="329"/>
                  </a:lnTo>
                  <a:lnTo>
                    <a:pt x="555" y="329"/>
                  </a:lnTo>
                  <a:lnTo>
                    <a:pt x="557" y="329"/>
                  </a:lnTo>
                  <a:lnTo>
                    <a:pt x="559" y="331"/>
                  </a:lnTo>
                  <a:lnTo>
                    <a:pt x="560" y="331"/>
                  </a:lnTo>
                  <a:lnTo>
                    <a:pt x="566" y="335"/>
                  </a:lnTo>
                  <a:lnTo>
                    <a:pt x="572" y="321"/>
                  </a:lnTo>
                  <a:lnTo>
                    <a:pt x="583" y="312"/>
                  </a:lnTo>
                  <a:lnTo>
                    <a:pt x="595" y="309"/>
                  </a:lnTo>
                  <a:lnTo>
                    <a:pt x="611" y="305"/>
                  </a:lnTo>
                  <a:lnTo>
                    <a:pt x="627" y="303"/>
                  </a:lnTo>
                  <a:lnTo>
                    <a:pt x="634" y="310"/>
                  </a:lnTo>
                  <a:lnTo>
                    <a:pt x="642" y="314"/>
                  </a:lnTo>
                  <a:lnTo>
                    <a:pt x="649" y="315"/>
                  </a:lnTo>
                  <a:lnTo>
                    <a:pt x="656" y="317"/>
                  </a:lnTo>
                  <a:lnTo>
                    <a:pt x="662" y="324"/>
                  </a:lnTo>
                  <a:lnTo>
                    <a:pt x="665" y="338"/>
                  </a:lnTo>
                  <a:lnTo>
                    <a:pt x="663" y="340"/>
                  </a:lnTo>
                  <a:lnTo>
                    <a:pt x="662" y="342"/>
                  </a:lnTo>
                  <a:lnTo>
                    <a:pt x="660" y="342"/>
                  </a:lnTo>
                  <a:lnTo>
                    <a:pt x="660" y="343"/>
                  </a:lnTo>
                  <a:lnTo>
                    <a:pt x="658" y="345"/>
                  </a:lnTo>
                  <a:lnTo>
                    <a:pt x="658" y="349"/>
                  </a:lnTo>
                  <a:lnTo>
                    <a:pt x="660" y="352"/>
                  </a:lnTo>
                  <a:lnTo>
                    <a:pt x="662" y="352"/>
                  </a:lnTo>
                  <a:lnTo>
                    <a:pt x="663" y="354"/>
                  </a:lnTo>
                  <a:lnTo>
                    <a:pt x="665" y="357"/>
                  </a:lnTo>
                  <a:lnTo>
                    <a:pt x="677" y="352"/>
                  </a:lnTo>
                  <a:lnTo>
                    <a:pt x="684" y="350"/>
                  </a:lnTo>
                  <a:lnTo>
                    <a:pt x="689" y="350"/>
                  </a:lnTo>
                  <a:lnTo>
                    <a:pt x="691" y="354"/>
                  </a:lnTo>
                  <a:lnTo>
                    <a:pt x="693" y="359"/>
                  </a:lnTo>
                  <a:lnTo>
                    <a:pt x="698" y="364"/>
                  </a:lnTo>
                  <a:lnTo>
                    <a:pt x="703" y="370"/>
                  </a:lnTo>
                  <a:lnTo>
                    <a:pt x="735" y="373"/>
                  </a:lnTo>
                  <a:lnTo>
                    <a:pt x="747" y="380"/>
                  </a:lnTo>
                  <a:lnTo>
                    <a:pt x="761" y="391"/>
                  </a:lnTo>
                  <a:lnTo>
                    <a:pt x="775" y="405"/>
                  </a:lnTo>
                  <a:lnTo>
                    <a:pt x="787" y="420"/>
                  </a:lnTo>
                  <a:lnTo>
                    <a:pt x="798" y="436"/>
                  </a:lnTo>
                  <a:lnTo>
                    <a:pt x="801" y="452"/>
                  </a:lnTo>
                  <a:lnTo>
                    <a:pt x="799" y="467"/>
                  </a:lnTo>
                  <a:lnTo>
                    <a:pt x="787" y="480"/>
                  </a:lnTo>
                  <a:lnTo>
                    <a:pt x="771" y="488"/>
                  </a:lnTo>
                  <a:lnTo>
                    <a:pt x="754" y="488"/>
                  </a:lnTo>
                  <a:lnTo>
                    <a:pt x="738" y="481"/>
                  </a:lnTo>
                  <a:lnTo>
                    <a:pt x="724" y="474"/>
                  </a:lnTo>
                  <a:lnTo>
                    <a:pt x="710" y="469"/>
                  </a:lnTo>
                  <a:lnTo>
                    <a:pt x="712" y="481"/>
                  </a:lnTo>
                  <a:lnTo>
                    <a:pt x="714" y="497"/>
                  </a:lnTo>
                  <a:lnTo>
                    <a:pt x="716" y="514"/>
                  </a:lnTo>
                  <a:lnTo>
                    <a:pt x="719" y="528"/>
                  </a:lnTo>
                  <a:lnTo>
                    <a:pt x="723" y="537"/>
                  </a:lnTo>
                  <a:lnTo>
                    <a:pt x="726" y="542"/>
                  </a:lnTo>
                  <a:lnTo>
                    <a:pt x="731" y="544"/>
                  </a:lnTo>
                  <a:lnTo>
                    <a:pt x="735" y="548"/>
                  </a:lnTo>
                  <a:lnTo>
                    <a:pt x="742" y="549"/>
                  </a:lnTo>
                  <a:lnTo>
                    <a:pt x="740" y="537"/>
                  </a:lnTo>
                  <a:lnTo>
                    <a:pt x="738" y="528"/>
                  </a:lnTo>
                  <a:lnTo>
                    <a:pt x="738" y="518"/>
                  </a:lnTo>
                  <a:lnTo>
                    <a:pt x="742" y="518"/>
                  </a:lnTo>
                  <a:lnTo>
                    <a:pt x="742" y="514"/>
                  </a:lnTo>
                  <a:lnTo>
                    <a:pt x="754" y="521"/>
                  </a:lnTo>
                  <a:lnTo>
                    <a:pt x="766" y="528"/>
                  </a:lnTo>
                  <a:lnTo>
                    <a:pt x="780" y="534"/>
                  </a:lnTo>
                  <a:lnTo>
                    <a:pt x="782" y="530"/>
                  </a:lnTo>
                  <a:lnTo>
                    <a:pt x="784" y="527"/>
                  </a:lnTo>
                  <a:lnTo>
                    <a:pt x="785" y="525"/>
                  </a:lnTo>
                  <a:lnTo>
                    <a:pt x="787" y="520"/>
                  </a:lnTo>
                  <a:lnTo>
                    <a:pt x="787" y="514"/>
                  </a:lnTo>
                  <a:lnTo>
                    <a:pt x="785" y="513"/>
                  </a:lnTo>
                  <a:lnTo>
                    <a:pt x="784" y="511"/>
                  </a:lnTo>
                  <a:lnTo>
                    <a:pt x="782" y="509"/>
                  </a:lnTo>
                  <a:lnTo>
                    <a:pt x="782" y="507"/>
                  </a:lnTo>
                  <a:lnTo>
                    <a:pt x="782" y="504"/>
                  </a:lnTo>
                  <a:lnTo>
                    <a:pt x="780" y="499"/>
                  </a:lnTo>
                  <a:lnTo>
                    <a:pt x="796" y="492"/>
                  </a:lnTo>
                  <a:lnTo>
                    <a:pt x="806" y="481"/>
                  </a:lnTo>
                  <a:lnTo>
                    <a:pt x="815" y="469"/>
                  </a:lnTo>
                  <a:lnTo>
                    <a:pt x="820" y="471"/>
                  </a:lnTo>
                  <a:lnTo>
                    <a:pt x="827" y="473"/>
                  </a:lnTo>
                  <a:lnTo>
                    <a:pt x="834" y="474"/>
                  </a:lnTo>
                  <a:lnTo>
                    <a:pt x="841" y="476"/>
                  </a:lnTo>
                  <a:lnTo>
                    <a:pt x="838" y="438"/>
                  </a:lnTo>
                  <a:lnTo>
                    <a:pt x="831" y="396"/>
                  </a:lnTo>
                  <a:lnTo>
                    <a:pt x="860" y="396"/>
                  </a:lnTo>
                  <a:lnTo>
                    <a:pt x="867" y="403"/>
                  </a:lnTo>
                  <a:lnTo>
                    <a:pt x="874" y="413"/>
                  </a:lnTo>
                  <a:lnTo>
                    <a:pt x="880" y="422"/>
                  </a:lnTo>
                  <a:lnTo>
                    <a:pt x="880" y="431"/>
                  </a:lnTo>
                  <a:lnTo>
                    <a:pt x="876" y="432"/>
                  </a:lnTo>
                  <a:lnTo>
                    <a:pt x="874" y="432"/>
                  </a:lnTo>
                  <a:lnTo>
                    <a:pt x="871" y="434"/>
                  </a:lnTo>
                  <a:lnTo>
                    <a:pt x="864" y="434"/>
                  </a:lnTo>
                  <a:lnTo>
                    <a:pt x="864" y="453"/>
                  </a:lnTo>
                  <a:lnTo>
                    <a:pt x="869" y="455"/>
                  </a:lnTo>
                  <a:lnTo>
                    <a:pt x="871" y="457"/>
                  </a:lnTo>
                  <a:lnTo>
                    <a:pt x="874" y="459"/>
                  </a:lnTo>
                  <a:lnTo>
                    <a:pt x="878" y="460"/>
                  </a:lnTo>
                  <a:lnTo>
                    <a:pt x="883" y="460"/>
                  </a:lnTo>
                  <a:lnTo>
                    <a:pt x="885" y="460"/>
                  </a:lnTo>
                  <a:lnTo>
                    <a:pt x="887" y="459"/>
                  </a:lnTo>
                  <a:lnTo>
                    <a:pt x="887" y="459"/>
                  </a:lnTo>
                  <a:lnTo>
                    <a:pt x="888" y="459"/>
                  </a:lnTo>
                  <a:lnTo>
                    <a:pt x="892" y="457"/>
                  </a:lnTo>
                  <a:lnTo>
                    <a:pt x="894" y="452"/>
                  </a:lnTo>
                  <a:lnTo>
                    <a:pt x="894" y="448"/>
                  </a:lnTo>
                  <a:lnTo>
                    <a:pt x="894" y="443"/>
                  </a:lnTo>
                  <a:lnTo>
                    <a:pt x="894" y="439"/>
                  </a:lnTo>
                  <a:lnTo>
                    <a:pt x="892" y="434"/>
                  </a:lnTo>
                  <a:lnTo>
                    <a:pt x="904" y="418"/>
                  </a:lnTo>
                  <a:lnTo>
                    <a:pt x="918" y="405"/>
                  </a:lnTo>
                  <a:lnTo>
                    <a:pt x="930" y="389"/>
                  </a:lnTo>
                  <a:lnTo>
                    <a:pt x="936" y="387"/>
                  </a:lnTo>
                  <a:lnTo>
                    <a:pt x="941" y="387"/>
                  </a:lnTo>
                  <a:lnTo>
                    <a:pt x="943" y="385"/>
                  </a:lnTo>
                  <a:lnTo>
                    <a:pt x="946" y="387"/>
                  </a:lnTo>
                  <a:lnTo>
                    <a:pt x="950" y="389"/>
                  </a:lnTo>
                  <a:lnTo>
                    <a:pt x="951" y="392"/>
                  </a:lnTo>
                  <a:lnTo>
                    <a:pt x="953" y="396"/>
                  </a:lnTo>
                  <a:lnTo>
                    <a:pt x="955" y="398"/>
                  </a:lnTo>
                  <a:lnTo>
                    <a:pt x="956" y="401"/>
                  </a:lnTo>
                  <a:lnTo>
                    <a:pt x="960" y="403"/>
                  </a:lnTo>
                  <a:lnTo>
                    <a:pt x="960" y="399"/>
                  </a:lnTo>
                  <a:lnTo>
                    <a:pt x="963" y="396"/>
                  </a:lnTo>
                  <a:lnTo>
                    <a:pt x="965" y="392"/>
                  </a:lnTo>
                  <a:lnTo>
                    <a:pt x="967" y="389"/>
                  </a:lnTo>
                  <a:lnTo>
                    <a:pt x="967" y="384"/>
                  </a:lnTo>
                  <a:lnTo>
                    <a:pt x="969" y="377"/>
                  </a:lnTo>
                  <a:lnTo>
                    <a:pt x="984" y="377"/>
                  </a:lnTo>
                  <a:lnTo>
                    <a:pt x="998" y="380"/>
                  </a:lnTo>
                  <a:lnTo>
                    <a:pt x="1011" y="384"/>
                  </a:lnTo>
                  <a:lnTo>
                    <a:pt x="1002" y="391"/>
                  </a:lnTo>
                  <a:lnTo>
                    <a:pt x="993" y="396"/>
                  </a:lnTo>
                  <a:lnTo>
                    <a:pt x="986" y="401"/>
                  </a:lnTo>
                  <a:lnTo>
                    <a:pt x="979" y="411"/>
                  </a:lnTo>
                  <a:lnTo>
                    <a:pt x="988" y="411"/>
                  </a:lnTo>
                  <a:lnTo>
                    <a:pt x="993" y="406"/>
                  </a:lnTo>
                  <a:lnTo>
                    <a:pt x="1005" y="401"/>
                  </a:lnTo>
                  <a:lnTo>
                    <a:pt x="1018" y="396"/>
                  </a:lnTo>
                  <a:lnTo>
                    <a:pt x="1028" y="392"/>
                  </a:lnTo>
                  <a:lnTo>
                    <a:pt x="1039" y="389"/>
                  </a:lnTo>
                  <a:lnTo>
                    <a:pt x="1042" y="389"/>
                  </a:lnTo>
                  <a:lnTo>
                    <a:pt x="1044" y="391"/>
                  </a:lnTo>
                  <a:lnTo>
                    <a:pt x="1047" y="394"/>
                  </a:lnTo>
                  <a:lnTo>
                    <a:pt x="1049" y="396"/>
                  </a:lnTo>
                  <a:lnTo>
                    <a:pt x="1051" y="398"/>
                  </a:lnTo>
                  <a:lnTo>
                    <a:pt x="1054" y="398"/>
                  </a:lnTo>
                  <a:lnTo>
                    <a:pt x="1061" y="399"/>
                  </a:lnTo>
                  <a:lnTo>
                    <a:pt x="1063" y="396"/>
                  </a:lnTo>
                  <a:lnTo>
                    <a:pt x="1065" y="392"/>
                  </a:lnTo>
                  <a:lnTo>
                    <a:pt x="1066" y="391"/>
                  </a:lnTo>
                  <a:lnTo>
                    <a:pt x="1066" y="387"/>
                  </a:lnTo>
                  <a:lnTo>
                    <a:pt x="1068" y="382"/>
                  </a:lnTo>
                  <a:lnTo>
                    <a:pt x="1068" y="377"/>
                  </a:lnTo>
                  <a:lnTo>
                    <a:pt x="1065" y="373"/>
                  </a:lnTo>
                  <a:lnTo>
                    <a:pt x="1063" y="370"/>
                  </a:lnTo>
                  <a:lnTo>
                    <a:pt x="1061" y="366"/>
                  </a:lnTo>
                  <a:lnTo>
                    <a:pt x="1061" y="361"/>
                  </a:lnTo>
                  <a:lnTo>
                    <a:pt x="1061" y="354"/>
                  </a:lnTo>
                  <a:lnTo>
                    <a:pt x="1066" y="350"/>
                  </a:lnTo>
                  <a:lnTo>
                    <a:pt x="1070" y="347"/>
                  </a:lnTo>
                  <a:lnTo>
                    <a:pt x="1073" y="345"/>
                  </a:lnTo>
                  <a:lnTo>
                    <a:pt x="1080" y="342"/>
                  </a:lnTo>
                  <a:lnTo>
                    <a:pt x="1084" y="343"/>
                  </a:lnTo>
                  <a:lnTo>
                    <a:pt x="1089" y="345"/>
                  </a:lnTo>
                  <a:lnTo>
                    <a:pt x="1096" y="345"/>
                  </a:lnTo>
                  <a:lnTo>
                    <a:pt x="1103" y="345"/>
                  </a:lnTo>
                  <a:lnTo>
                    <a:pt x="1112" y="356"/>
                  </a:lnTo>
                  <a:lnTo>
                    <a:pt x="1124" y="368"/>
                  </a:lnTo>
                  <a:lnTo>
                    <a:pt x="1142" y="380"/>
                  </a:lnTo>
                  <a:lnTo>
                    <a:pt x="1157" y="392"/>
                  </a:lnTo>
                  <a:lnTo>
                    <a:pt x="1171" y="399"/>
                  </a:lnTo>
                  <a:lnTo>
                    <a:pt x="1180" y="403"/>
                  </a:lnTo>
                  <a:lnTo>
                    <a:pt x="1182" y="401"/>
                  </a:lnTo>
                  <a:lnTo>
                    <a:pt x="1182" y="401"/>
                  </a:lnTo>
                  <a:lnTo>
                    <a:pt x="1182" y="399"/>
                  </a:lnTo>
                  <a:lnTo>
                    <a:pt x="1182" y="399"/>
                  </a:lnTo>
                  <a:lnTo>
                    <a:pt x="1183" y="396"/>
                  </a:lnTo>
                  <a:lnTo>
                    <a:pt x="1178" y="391"/>
                  </a:lnTo>
                  <a:lnTo>
                    <a:pt x="1175" y="387"/>
                  </a:lnTo>
                  <a:lnTo>
                    <a:pt x="1173" y="382"/>
                  </a:lnTo>
                  <a:lnTo>
                    <a:pt x="1169" y="377"/>
                  </a:lnTo>
                  <a:lnTo>
                    <a:pt x="1168" y="370"/>
                  </a:lnTo>
                  <a:lnTo>
                    <a:pt x="1152" y="370"/>
                  </a:lnTo>
                  <a:lnTo>
                    <a:pt x="1154" y="349"/>
                  </a:lnTo>
                  <a:lnTo>
                    <a:pt x="1150" y="333"/>
                  </a:lnTo>
                  <a:lnTo>
                    <a:pt x="1148" y="319"/>
                  </a:lnTo>
                  <a:lnTo>
                    <a:pt x="1145" y="300"/>
                  </a:lnTo>
                  <a:lnTo>
                    <a:pt x="1155" y="293"/>
                  </a:lnTo>
                  <a:lnTo>
                    <a:pt x="1162" y="284"/>
                  </a:lnTo>
                  <a:lnTo>
                    <a:pt x="1166" y="274"/>
                  </a:lnTo>
                  <a:lnTo>
                    <a:pt x="1169" y="261"/>
                  </a:lnTo>
                  <a:lnTo>
                    <a:pt x="1173" y="251"/>
                  </a:lnTo>
                  <a:lnTo>
                    <a:pt x="1178" y="240"/>
                  </a:lnTo>
                  <a:lnTo>
                    <a:pt x="1185" y="232"/>
                  </a:lnTo>
                  <a:lnTo>
                    <a:pt x="1194" y="226"/>
                  </a:lnTo>
                  <a:lnTo>
                    <a:pt x="1210" y="225"/>
                  </a:lnTo>
                  <a:lnTo>
                    <a:pt x="1229" y="226"/>
                  </a:lnTo>
                  <a:lnTo>
                    <a:pt x="1234" y="235"/>
                  </a:lnTo>
                  <a:lnTo>
                    <a:pt x="1241" y="242"/>
                  </a:lnTo>
                  <a:lnTo>
                    <a:pt x="1239" y="256"/>
                  </a:lnTo>
                  <a:lnTo>
                    <a:pt x="1236" y="270"/>
                  </a:lnTo>
                  <a:lnTo>
                    <a:pt x="1232" y="282"/>
                  </a:lnTo>
                  <a:lnTo>
                    <a:pt x="1231" y="293"/>
                  </a:lnTo>
                  <a:lnTo>
                    <a:pt x="1229" y="300"/>
                  </a:lnTo>
                  <a:lnTo>
                    <a:pt x="1232" y="309"/>
                  </a:lnTo>
                  <a:lnTo>
                    <a:pt x="1238" y="321"/>
                  </a:lnTo>
                  <a:lnTo>
                    <a:pt x="1241" y="335"/>
                  </a:lnTo>
                  <a:lnTo>
                    <a:pt x="1244" y="345"/>
                  </a:lnTo>
                  <a:lnTo>
                    <a:pt x="1244" y="357"/>
                  </a:lnTo>
                  <a:lnTo>
                    <a:pt x="1241" y="368"/>
                  </a:lnTo>
                  <a:lnTo>
                    <a:pt x="1238" y="377"/>
                  </a:lnTo>
                  <a:lnTo>
                    <a:pt x="1238" y="384"/>
                  </a:lnTo>
                  <a:lnTo>
                    <a:pt x="1239" y="389"/>
                  </a:lnTo>
                  <a:lnTo>
                    <a:pt x="1241" y="392"/>
                  </a:lnTo>
                  <a:lnTo>
                    <a:pt x="1244" y="396"/>
                  </a:lnTo>
                  <a:lnTo>
                    <a:pt x="1248" y="399"/>
                  </a:lnTo>
                  <a:lnTo>
                    <a:pt x="1250" y="405"/>
                  </a:lnTo>
                  <a:lnTo>
                    <a:pt x="1253" y="411"/>
                  </a:lnTo>
                  <a:lnTo>
                    <a:pt x="1248" y="422"/>
                  </a:lnTo>
                  <a:lnTo>
                    <a:pt x="1244" y="434"/>
                  </a:lnTo>
                  <a:lnTo>
                    <a:pt x="1244" y="450"/>
                  </a:lnTo>
                  <a:lnTo>
                    <a:pt x="1239" y="453"/>
                  </a:lnTo>
                  <a:lnTo>
                    <a:pt x="1236" y="457"/>
                  </a:lnTo>
                  <a:lnTo>
                    <a:pt x="1231" y="459"/>
                  </a:lnTo>
                  <a:lnTo>
                    <a:pt x="1225" y="462"/>
                  </a:lnTo>
                  <a:lnTo>
                    <a:pt x="1218" y="464"/>
                  </a:lnTo>
                  <a:lnTo>
                    <a:pt x="1218" y="469"/>
                  </a:lnTo>
                  <a:lnTo>
                    <a:pt x="1238" y="469"/>
                  </a:lnTo>
                  <a:lnTo>
                    <a:pt x="1239" y="467"/>
                  </a:lnTo>
                  <a:lnTo>
                    <a:pt x="1239" y="467"/>
                  </a:lnTo>
                  <a:lnTo>
                    <a:pt x="1241" y="466"/>
                  </a:lnTo>
                  <a:lnTo>
                    <a:pt x="1241" y="466"/>
                  </a:lnTo>
                  <a:lnTo>
                    <a:pt x="1244" y="464"/>
                  </a:lnTo>
                  <a:lnTo>
                    <a:pt x="1251" y="452"/>
                  </a:lnTo>
                  <a:lnTo>
                    <a:pt x="1258" y="438"/>
                  </a:lnTo>
                  <a:lnTo>
                    <a:pt x="1264" y="427"/>
                  </a:lnTo>
                  <a:lnTo>
                    <a:pt x="1267" y="410"/>
                  </a:lnTo>
                  <a:lnTo>
                    <a:pt x="1264" y="394"/>
                  </a:lnTo>
                  <a:lnTo>
                    <a:pt x="1262" y="378"/>
                  </a:lnTo>
                  <a:lnTo>
                    <a:pt x="1260" y="364"/>
                  </a:lnTo>
                  <a:lnTo>
                    <a:pt x="1279" y="364"/>
                  </a:lnTo>
                  <a:lnTo>
                    <a:pt x="1297" y="364"/>
                  </a:lnTo>
                  <a:lnTo>
                    <a:pt x="1314" y="370"/>
                  </a:lnTo>
                  <a:lnTo>
                    <a:pt x="1314" y="364"/>
                  </a:lnTo>
                  <a:lnTo>
                    <a:pt x="1297" y="357"/>
                  </a:lnTo>
                  <a:lnTo>
                    <a:pt x="1276" y="349"/>
                  </a:lnTo>
                  <a:lnTo>
                    <a:pt x="1257" y="342"/>
                  </a:lnTo>
                  <a:lnTo>
                    <a:pt x="1253" y="324"/>
                  </a:lnTo>
                  <a:lnTo>
                    <a:pt x="1248" y="312"/>
                  </a:lnTo>
                  <a:lnTo>
                    <a:pt x="1243" y="302"/>
                  </a:lnTo>
                  <a:lnTo>
                    <a:pt x="1238" y="288"/>
                  </a:lnTo>
                  <a:lnTo>
                    <a:pt x="1260" y="268"/>
                  </a:lnTo>
                  <a:lnTo>
                    <a:pt x="1260" y="235"/>
                  </a:lnTo>
                  <a:lnTo>
                    <a:pt x="1264" y="235"/>
                  </a:lnTo>
                  <a:lnTo>
                    <a:pt x="1267" y="235"/>
                  </a:lnTo>
                  <a:lnTo>
                    <a:pt x="1269" y="235"/>
                  </a:lnTo>
                  <a:lnTo>
                    <a:pt x="1269" y="237"/>
                  </a:lnTo>
                  <a:lnTo>
                    <a:pt x="1272" y="239"/>
                  </a:lnTo>
                  <a:lnTo>
                    <a:pt x="1276" y="249"/>
                  </a:lnTo>
                  <a:lnTo>
                    <a:pt x="1279" y="260"/>
                  </a:lnTo>
                  <a:lnTo>
                    <a:pt x="1286" y="268"/>
                  </a:lnTo>
                  <a:lnTo>
                    <a:pt x="1299" y="261"/>
                  </a:lnTo>
                  <a:lnTo>
                    <a:pt x="1314" y="258"/>
                  </a:lnTo>
                  <a:lnTo>
                    <a:pt x="1334" y="258"/>
                  </a:lnTo>
                  <a:lnTo>
                    <a:pt x="1344" y="272"/>
                  </a:lnTo>
                  <a:lnTo>
                    <a:pt x="1360" y="286"/>
                  </a:lnTo>
                  <a:lnTo>
                    <a:pt x="1375" y="296"/>
                  </a:lnTo>
                  <a:lnTo>
                    <a:pt x="1375" y="288"/>
                  </a:lnTo>
                  <a:lnTo>
                    <a:pt x="1363" y="275"/>
                  </a:lnTo>
                  <a:lnTo>
                    <a:pt x="1354" y="260"/>
                  </a:lnTo>
                  <a:lnTo>
                    <a:pt x="1349" y="240"/>
                  </a:lnTo>
                  <a:lnTo>
                    <a:pt x="1344" y="221"/>
                  </a:lnTo>
                  <a:lnTo>
                    <a:pt x="1340" y="200"/>
                  </a:lnTo>
                  <a:lnTo>
                    <a:pt x="1363" y="193"/>
                  </a:lnTo>
                  <a:lnTo>
                    <a:pt x="1388" y="188"/>
                  </a:lnTo>
                  <a:lnTo>
                    <a:pt x="1395" y="204"/>
                  </a:lnTo>
                  <a:lnTo>
                    <a:pt x="1398" y="204"/>
                  </a:lnTo>
                  <a:lnTo>
                    <a:pt x="1402" y="188"/>
                  </a:lnTo>
                  <a:lnTo>
                    <a:pt x="1405" y="171"/>
                  </a:lnTo>
                  <a:lnTo>
                    <a:pt x="1410" y="153"/>
                  </a:lnTo>
                  <a:lnTo>
                    <a:pt x="1426" y="144"/>
                  </a:lnTo>
                  <a:lnTo>
                    <a:pt x="1438" y="134"/>
                  </a:lnTo>
                  <a:lnTo>
                    <a:pt x="1452" y="123"/>
                  </a:lnTo>
                  <a:lnTo>
                    <a:pt x="1466" y="117"/>
                  </a:lnTo>
                  <a:lnTo>
                    <a:pt x="1482" y="111"/>
                  </a:lnTo>
                  <a:lnTo>
                    <a:pt x="1503" y="111"/>
                  </a:lnTo>
                  <a:lnTo>
                    <a:pt x="1505" y="104"/>
                  </a:lnTo>
                  <a:lnTo>
                    <a:pt x="1508" y="99"/>
                  </a:lnTo>
                  <a:lnTo>
                    <a:pt x="1510" y="94"/>
                  </a:lnTo>
                  <a:lnTo>
                    <a:pt x="1513" y="89"/>
                  </a:lnTo>
                  <a:lnTo>
                    <a:pt x="1524" y="89"/>
                  </a:lnTo>
                  <a:lnTo>
                    <a:pt x="1538" y="89"/>
                  </a:lnTo>
                  <a:lnTo>
                    <a:pt x="1552" y="89"/>
                  </a:lnTo>
                  <a:lnTo>
                    <a:pt x="1562" y="89"/>
                  </a:lnTo>
                  <a:lnTo>
                    <a:pt x="1567" y="89"/>
                  </a:lnTo>
                  <a:lnTo>
                    <a:pt x="1574" y="83"/>
                  </a:lnTo>
                  <a:lnTo>
                    <a:pt x="1581" y="78"/>
                  </a:lnTo>
                  <a:lnTo>
                    <a:pt x="1588" y="71"/>
                  </a:lnTo>
                  <a:lnTo>
                    <a:pt x="1594" y="66"/>
                  </a:lnTo>
                  <a:lnTo>
                    <a:pt x="1599" y="68"/>
                  </a:lnTo>
                  <a:lnTo>
                    <a:pt x="1602" y="68"/>
                  </a:lnTo>
                  <a:lnTo>
                    <a:pt x="1608" y="69"/>
                  </a:lnTo>
                  <a:lnTo>
                    <a:pt x="1613" y="69"/>
                  </a:lnTo>
                  <a:lnTo>
                    <a:pt x="1613" y="50"/>
                  </a:lnTo>
                  <a:lnTo>
                    <a:pt x="1628" y="43"/>
                  </a:lnTo>
                  <a:lnTo>
                    <a:pt x="1641" y="36"/>
                  </a:lnTo>
                  <a:lnTo>
                    <a:pt x="1653" y="27"/>
                  </a:lnTo>
                  <a:lnTo>
                    <a:pt x="1663" y="17"/>
                  </a:lnTo>
                  <a:lnTo>
                    <a:pt x="1667" y="0"/>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endParaRPr lang="ko-KR" altLang="en-US" sz="4800" dirty="0"/>
            </a:p>
          </p:txBody>
        </p:sp>
        <p:sp>
          <p:nvSpPr>
            <p:cNvPr id="83" name="Freeform 16">
              <a:extLst>
                <a:ext uri="{FF2B5EF4-FFF2-40B4-BE49-F238E27FC236}">
                  <a16:creationId xmlns:a16="http://schemas.microsoft.com/office/drawing/2014/main" id="{DC7156F8-7648-45A9-A43F-F78EEDE76CF5}"/>
                </a:ext>
              </a:extLst>
            </p:cNvPr>
            <p:cNvSpPr>
              <a:spLocks noEditPoints="1"/>
            </p:cNvSpPr>
            <p:nvPr/>
          </p:nvSpPr>
          <p:spPr bwMode="auto">
            <a:xfrm>
              <a:off x="4574381" y="1143000"/>
              <a:ext cx="2078038" cy="517525"/>
            </a:xfrm>
            <a:custGeom>
              <a:avLst/>
              <a:gdLst>
                <a:gd name="T0" fmla="*/ 190 w 1309"/>
                <a:gd name="T1" fmla="*/ 255 h 326"/>
                <a:gd name="T2" fmla="*/ 157 w 1309"/>
                <a:gd name="T3" fmla="*/ 202 h 326"/>
                <a:gd name="T4" fmla="*/ 1271 w 1309"/>
                <a:gd name="T5" fmla="*/ 173 h 326"/>
                <a:gd name="T6" fmla="*/ 1293 w 1309"/>
                <a:gd name="T7" fmla="*/ 176 h 326"/>
                <a:gd name="T8" fmla="*/ 1307 w 1309"/>
                <a:gd name="T9" fmla="*/ 216 h 326"/>
                <a:gd name="T10" fmla="*/ 1241 w 1309"/>
                <a:gd name="T11" fmla="*/ 244 h 326"/>
                <a:gd name="T12" fmla="*/ 1238 w 1309"/>
                <a:gd name="T13" fmla="*/ 227 h 326"/>
                <a:gd name="T14" fmla="*/ 1251 w 1309"/>
                <a:gd name="T15" fmla="*/ 171 h 326"/>
                <a:gd name="T16" fmla="*/ 126 w 1309"/>
                <a:gd name="T17" fmla="*/ 166 h 326"/>
                <a:gd name="T18" fmla="*/ 150 w 1309"/>
                <a:gd name="T19" fmla="*/ 169 h 326"/>
                <a:gd name="T20" fmla="*/ 105 w 1309"/>
                <a:gd name="T21" fmla="*/ 276 h 326"/>
                <a:gd name="T22" fmla="*/ 82 w 1309"/>
                <a:gd name="T23" fmla="*/ 307 h 326"/>
                <a:gd name="T24" fmla="*/ 61 w 1309"/>
                <a:gd name="T25" fmla="*/ 251 h 326"/>
                <a:gd name="T26" fmla="*/ 70 w 1309"/>
                <a:gd name="T27" fmla="*/ 246 h 326"/>
                <a:gd name="T28" fmla="*/ 54 w 1309"/>
                <a:gd name="T29" fmla="*/ 222 h 326"/>
                <a:gd name="T30" fmla="*/ 44 w 1309"/>
                <a:gd name="T31" fmla="*/ 213 h 326"/>
                <a:gd name="T32" fmla="*/ 19 w 1309"/>
                <a:gd name="T33" fmla="*/ 173 h 326"/>
                <a:gd name="T34" fmla="*/ 14 w 1309"/>
                <a:gd name="T35" fmla="*/ 159 h 326"/>
                <a:gd name="T36" fmla="*/ 3 w 1309"/>
                <a:gd name="T37" fmla="*/ 147 h 326"/>
                <a:gd name="T38" fmla="*/ 42 w 1309"/>
                <a:gd name="T39" fmla="*/ 122 h 326"/>
                <a:gd name="T40" fmla="*/ 61 w 1309"/>
                <a:gd name="T41" fmla="*/ 141 h 326"/>
                <a:gd name="T42" fmla="*/ 73 w 1309"/>
                <a:gd name="T43" fmla="*/ 122 h 326"/>
                <a:gd name="T44" fmla="*/ 1101 w 1309"/>
                <a:gd name="T45" fmla="*/ 106 h 326"/>
                <a:gd name="T46" fmla="*/ 1094 w 1309"/>
                <a:gd name="T47" fmla="*/ 126 h 326"/>
                <a:gd name="T48" fmla="*/ 1061 w 1309"/>
                <a:gd name="T49" fmla="*/ 112 h 326"/>
                <a:gd name="T50" fmla="*/ 559 w 1309"/>
                <a:gd name="T51" fmla="*/ 101 h 326"/>
                <a:gd name="T52" fmla="*/ 560 w 1309"/>
                <a:gd name="T53" fmla="*/ 126 h 326"/>
                <a:gd name="T54" fmla="*/ 532 w 1309"/>
                <a:gd name="T55" fmla="*/ 113 h 326"/>
                <a:gd name="T56" fmla="*/ 1185 w 1309"/>
                <a:gd name="T57" fmla="*/ 79 h 326"/>
                <a:gd name="T58" fmla="*/ 1178 w 1309"/>
                <a:gd name="T59" fmla="*/ 103 h 326"/>
                <a:gd name="T60" fmla="*/ 1225 w 1309"/>
                <a:gd name="T61" fmla="*/ 115 h 326"/>
                <a:gd name="T62" fmla="*/ 1241 w 1309"/>
                <a:gd name="T63" fmla="*/ 178 h 326"/>
                <a:gd name="T64" fmla="*/ 1157 w 1309"/>
                <a:gd name="T65" fmla="*/ 171 h 326"/>
                <a:gd name="T66" fmla="*/ 1128 w 1309"/>
                <a:gd name="T67" fmla="*/ 131 h 326"/>
                <a:gd name="T68" fmla="*/ 1128 w 1309"/>
                <a:gd name="T69" fmla="*/ 98 h 326"/>
                <a:gd name="T70" fmla="*/ 1175 w 1309"/>
                <a:gd name="T71" fmla="*/ 77 h 326"/>
                <a:gd name="T72" fmla="*/ 991 w 1309"/>
                <a:gd name="T73" fmla="*/ 108 h 326"/>
                <a:gd name="T74" fmla="*/ 637 w 1309"/>
                <a:gd name="T75" fmla="*/ 80 h 326"/>
                <a:gd name="T76" fmla="*/ 593 w 1309"/>
                <a:gd name="T77" fmla="*/ 99 h 326"/>
                <a:gd name="T78" fmla="*/ 176 w 1309"/>
                <a:gd name="T79" fmla="*/ 77 h 326"/>
                <a:gd name="T80" fmla="*/ 204 w 1309"/>
                <a:gd name="T81" fmla="*/ 80 h 326"/>
                <a:gd name="T82" fmla="*/ 227 w 1309"/>
                <a:gd name="T83" fmla="*/ 89 h 326"/>
                <a:gd name="T84" fmla="*/ 211 w 1309"/>
                <a:gd name="T85" fmla="*/ 141 h 326"/>
                <a:gd name="T86" fmla="*/ 145 w 1309"/>
                <a:gd name="T87" fmla="*/ 134 h 326"/>
                <a:gd name="T88" fmla="*/ 124 w 1309"/>
                <a:gd name="T89" fmla="*/ 101 h 326"/>
                <a:gd name="T90" fmla="*/ 161 w 1309"/>
                <a:gd name="T91" fmla="*/ 77 h 326"/>
                <a:gd name="T92" fmla="*/ 627 w 1309"/>
                <a:gd name="T93" fmla="*/ 45 h 326"/>
                <a:gd name="T94" fmla="*/ 646 w 1309"/>
                <a:gd name="T95" fmla="*/ 66 h 326"/>
                <a:gd name="T96" fmla="*/ 567 w 1309"/>
                <a:gd name="T97" fmla="*/ 54 h 326"/>
                <a:gd name="T98" fmla="*/ 515 w 1309"/>
                <a:gd name="T99" fmla="*/ 108 h 326"/>
                <a:gd name="T100" fmla="*/ 504 w 1309"/>
                <a:gd name="T101" fmla="*/ 77 h 326"/>
                <a:gd name="T102" fmla="*/ 527 w 1309"/>
                <a:gd name="T103" fmla="*/ 54 h 326"/>
                <a:gd name="T104" fmla="*/ 538 w 1309"/>
                <a:gd name="T105" fmla="*/ 52 h 326"/>
                <a:gd name="T106" fmla="*/ 595 w 1309"/>
                <a:gd name="T107" fmla="*/ 26 h 326"/>
                <a:gd name="T108" fmla="*/ 599 w 1309"/>
                <a:gd name="T109" fmla="*/ 49 h 326"/>
                <a:gd name="T110" fmla="*/ 646 w 1309"/>
                <a:gd name="T111" fmla="*/ 16 h 326"/>
                <a:gd name="T112" fmla="*/ 1126 w 1309"/>
                <a:gd name="T113" fmla="*/ 7 h 326"/>
                <a:gd name="T114" fmla="*/ 1157 w 1309"/>
                <a:gd name="T115" fmla="*/ 33 h 326"/>
                <a:gd name="T116" fmla="*/ 1173 w 1309"/>
                <a:gd name="T117" fmla="*/ 61 h 326"/>
                <a:gd name="T118" fmla="*/ 1101 w 1309"/>
                <a:gd name="T119" fmla="*/ 79 h 326"/>
                <a:gd name="T120" fmla="*/ 1082 w 1309"/>
                <a:gd name="T121" fmla="*/ 80 h 326"/>
                <a:gd name="T122" fmla="*/ 1009 w 1309"/>
                <a:gd name="T123" fmla="*/ 19 h 326"/>
                <a:gd name="T124" fmla="*/ 995 w 1309"/>
                <a:gd name="T125" fmla="*/ 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9" h="326">
                  <a:moveTo>
                    <a:pt x="157" y="202"/>
                  </a:moveTo>
                  <a:lnTo>
                    <a:pt x="169" y="202"/>
                  </a:lnTo>
                  <a:lnTo>
                    <a:pt x="173" y="216"/>
                  </a:lnTo>
                  <a:lnTo>
                    <a:pt x="176" y="225"/>
                  </a:lnTo>
                  <a:lnTo>
                    <a:pt x="183" y="229"/>
                  </a:lnTo>
                  <a:lnTo>
                    <a:pt x="195" y="234"/>
                  </a:lnTo>
                  <a:lnTo>
                    <a:pt x="190" y="255"/>
                  </a:lnTo>
                  <a:lnTo>
                    <a:pt x="183" y="276"/>
                  </a:lnTo>
                  <a:lnTo>
                    <a:pt x="173" y="291"/>
                  </a:lnTo>
                  <a:lnTo>
                    <a:pt x="173" y="272"/>
                  </a:lnTo>
                  <a:lnTo>
                    <a:pt x="150" y="272"/>
                  </a:lnTo>
                  <a:lnTo>
                    <a:pt x="152" y="250"/>
                  </a:lnTo>
                  <a:lnTo>
                    <a:pt x="154" y="229"/>
                  </a:lnTo>
                  <a:lnTo>
                    <a:pt x="157" y="202"/>
                  </a:lnTo>
                  <a:close/>
                  <a:moveTo>
                    <a:pt x="1260" y="157"/>
                  </a:moveTo>
                  <a:lnTo>
                    <a:pt x="1264" y="157"/>
                  </a:lnTo>
                  <a:lnTo>
                    <a:pt x="1264" y="161"/>
                  </a:lnTo>
                  <a:lnTo>
                    <a:pt x="1265" y="166"/>
                  </a:lnTo>
                  <a:lnTo>
                    <a:pt x="1267" y="168"/>
                  </a:lnTo>
                  <a:lnTo>
                    <a:pt x="1269" y="171"/>
                  </a:lnTo>
                  <a:lnTo>
                    <a:pt x="1271" y="173"/>
                  </a:lnTo>
                  <a:lnTo>
                    <a:pt x="1274" y="176"/>
                  </a:lnTo>
                  <a:lnTo>
                    <a:pt x="1278" y="173"/>
                  </a:lnTo>
                  <a:lnTo>
                    <a:pt x="1279" y="169"/>
                  </a:lnTo>
                  <a:lnTo>
                    <a:pt x="1281" y="168"/>
                  </a:lnTo>
                  <a:lnTo>
                    <a:pt x="1285" y="168"/>
                  </a:lnTo>
                  <a:lnTo>
                    <a:pt x="1290" y="166"/>
                  </a:lnTo>
                  <a:lnTo>
                    <a:pt x="1293" y="176"/>
                  </a:lnTo>
                  <a:lnTo>
                    <a:pt x="1299" y="183"/>
                  </a:lnTo>
                  <a:lnTo>
                    <a:pt x="1304" y="190"/>
                  </a:lnTo>
                  <a:lnTo>
                    <a:pt x="1307" y="199"/>
                  </a:lnTo>
                  <a:lnTo>
                    <a:pt x="1309" y="211"/>
                  </a:lnTo>
                  <a:lnTo>
                    <a:pt x="1309" y="213"/>
                  </a:lnTo>
                  <a:lnTo>
                    <a:pt x="1307" y="215"/>
                  </a:lnTo>
                  <a:lnTo>
                    <a:pt x="1307" y="216"/>
                  </a:lnTo>
                  <a:lnTo>
                    <a:pt x="1307" y="218"/>
                  </a:lnTo>
                  <a:lnTo>
                    <a:pt x="1307" y="220"/>
                  </a:lnTo>
                  <a:lnTo>
                    <a:pt x="1306" y="223"/>
                  </a:lnTo>
                  <a:lnTo>
                    <a:pt x="1295" y="230"/>
                  </a:lnTo>
                  <a:lnTo>
                    <a:pt x="1279" y="237"/>
                  </a:lnTo>
                  <a:lnTo>
                    <a:pt x="1260" y="241"/>
                  </a:lnTo>
                  <a:lnTo>
                    <a:pt x="1241" y="244"/>
                  </a:lnTo>
                  <a:lnTo>
                    <a:pt x="1225" y="246"/>
                  </a:lnTo>
                  <a:lnTo>
                    <a:pt x="1227" y="237"/>
                  </a:lnTo>
                  <a:lnTo>
                    <a:pt x="1229" y="234"/>
                  </a:lnTo>
                  <a:lnTo>
                    <a:pt x="1231" y="230"/>
                  </a:lnTo>
                  <a:lnTo>
                    <a:pt x="1232" y="229"/>
                  </a:lnTo>
                  <a:lnTo>
                    <a:pt x="1234" y="229"/>
                  </a:lnTo>
                  <a:lnTo>
                    <a:pt x="1238" y="227"/>
                  </a:lnTo>
                  <a:lnTo>
                    <a:pt x="1239" y="227"/>
                  </a:lnTo>
                  <a:lnTo>
                    <a:pt x="1241" y="225"/>
                  </a:lnTo>
                  <a:lnTo>
                    <a:pt x="1245" y="223"/>
                  </a:lnTo>
                  <a:lnTo>
                    <a:pt x="1250" y="209"/>
                  </a:lnTo>
                  <a:lnTo>
                    <a:pt x="1250" y="195"/>
                  </a:lnTo>
                  <a:lnTo>
                    <a:pt x="1248" y="182"/>
                  </a:lnTo>
                  <a:lnTo>
                    <a:pt x="1251" y="171"/>
                  </a:lnTo>
                  <a:lnTo>
                    <a:pt x="1260" y="161"/>
                  </a:lnTo>
                  <a:lnTo>
                    <a:pt x="1260" y="157"/>
                  </a:lnTo>
                  <a:close/>
                  <a:moveTo>
                    <a:pt x="99" y="108"/>
                  </a:moveTo>
                  <a:lnTo>
                    <a:pt x="105" y="117"/>
                  </a:lnTo>
                  <a:lnTo>
                    <a:pt x="110" y="134"/>
                  </a:lnTo>
                  <a:lnTo>
                    <a:pt x="117" y="150"/>
                  </a:lnTo>
                  <a:lnTo>
                    <a:pt x="126" y="166"/>
                  </a:lnTo>
                  <a:lnTo>
                    <a:pt x="131" y="173"/>
                  </a:lnTo>
                  <a:lnTo>
                    <a:pt x="134" y="169"/>
                  </a:lnTo>
                  <a:lnTo>
                    <a:pt x="136" y="168"/>
                  </a:lnTo>
                  <a:lnTo>
                    <a:pt x="140" y="168"/>
                  </a:lnTo>
                  <a:lnTo>
                    <a:pt x="143" y="166"/>
                  </a:lnTo>
                  <a:lnTo>
                    <a:pt x="150" y="166"/>
                  </a:lnTo>
                  <a:lnTo>
                    <a:pt x="150" y="169"/>
                  </a:lnTo>
                  <a:lnTo>
                    <a:pt x="154" y="169"/>
                  </a:lnTo>
                  <a:lnTo>
                    <a:pt x="154" y="180"/>
                  </a:lnTo>
                  <a:lnTo>
                    <a:pt x="127" y="183"/>
                  </a:lnTo>
                  <a:lnTo>
                    <a:pt x="124" y="211"/>
                  </a:lnTo>
                  <a:lnTo>
                    <a:pt x="115" y="234"/>
                  </a:lnTo>
                  <a:lnTo>
                    <a:pt x="108" y="257"/>
                  </a:lnTo>
                  <a:lnTo>
                    <a:pt x="105" y="276"/>
                  </a:lnTo>
                  <a:lnTo>
                    <a:pt x="103" y="295"/>
                  </a:lnTo>
                  <a:lnTo>
                    <a:pt x="103" y="311"/>
                  </a:lnTo>
                  <a:lnTo>
                    <a:pt x="99" y="326"/>
                  </a:lnTo>
                  <a:lnTo>
                    <a:pt x="96" y="326"/>
                  </a:lnTo>
                  <a:lnTo>
                    <a:pt x="96" y="323"/>
                  </a:lnTo>
                  <a:lnTo>
                    <a:pt x="91" y="316"/>
                  </a:lnTo>
                  <a:lnTo>
                    <a:pt x="82" y="307"/>
                  </a:lnTo>
                  <a:lnTo>
                    <a:pt x="72" y="295"/>
                  </a:lnTo>
                  <a:lnTo>
                    <a:pt x="63" y="283"/>
                  </a:lnTo>
                  <a:lnTo>
                    <a:pt x="56" y="271"/>
                  </a:lnTo>
                  <a:lnTo>
                    <a:pt x="52" y="260"/>
                  </a:lnTo>
                  <a:lnTo>
                    <a:pt x="54" y="253"/>
                  </a:lnTo>
                  <a:lnTo>
                    <a:pt x="58" y="251"/>
                  </a:lnTo>
                  <a:lnTo>
                    <a:pt x="61" y="251"/>
                  </a:lnTo>
                  <a:lnTo>
                    <a:pt x="63" y="251"/>
                  </a:lnTo>
                  <a:lnTo>
                    <a:pt x="65" y="251"/>
                  </a:lnTo>
                  <a:lnTo>
                    <a:pt x="66" y="251"/>
                  </a:lnTo>
                  <a:lnTo>
                    <a:pt x="68" y="251"/>
                  </a:lnTo>
                  <a:lnTo>
                    <a:pt x="70" y="250"/>
                  </a:lnTo>
                  <a:lnTo>
                    <a:pt x="73" y="246"/>
                  </a:lnTo>
                  <a:lnTo>
                    <a:pt x="70" y="246"/>
                  </a:lnTo>
                  <a:lnTo>
                    <a:pt x="70" y="243"/>
                  </a:lnTo>
                  <a:lnTo>
                    <a:pt x="54" y="241"/>
                  </a:lnTo>
                  <a:lnTo>
                    <a:pt x="45" y="236"/>
                  </a:lnTo>
                  <a:lnTo>
                    <a:pt x="38" y="227"/>
                  </a:lnTo>
                  <a:lnTo>
                    <a:pt x="45" y="225"/>
                  </a:lnTo>
                  <a:lnTo>
                    <a:pt x="51" y="223"/>
                  </a:lnTo>
                  <a:lnTo>
                    <a:pt x="54" y="222"/>
                  </a:lnTo>
                  <a:lnTo>
                    <a:pt x="58" y="220"/>
                  </a:lnTo>
                  <a:lnTo>
                    <a:pt x="61" y="218"/>
                  </a:lnTo>
                  <a:lnTo>
                    <a:pt x="65" y="215"/>
                  </a:lnTo>
                  <a:lnTo>
                    <a:pt x="65" y="211"/>
                  </a:lnTo>
                  <a:lnTo>
                    <a:pt x="51" y="211"/>
                  </a:lnTo>
                  <a:lnTo>
                    <a:pt x="47" y="213"/>
                  </a:lnTo>
                  <a:lnTo>
                    <a:pt x="44" y="213"/>
                  </a:lnTo>
                  <a:lnTo>
                    <a:pt x="40" y="215"/>
                  </a:lnTo>
                  <a:lnTo>
                    <a:pt x="35" y="215"/>
                  </a:lnTo>
                  <a:lnTo>
                    <a:pt x="26" y="199"/>
                  </a:lnTo>
                  <a:lnTo>
                    <a:pt x="16" y="183"/>
                  </a:lnTo>
                  <a:lnTo>
                    <a:pt x="17" y="178"/>
                  </a:lnTo>
                  <a:lnTo>
                    <a:pt x="17" y="175"/>
                  </a:lnTo>
                  <a:lnTo>
                    <a:pt x="19" y="173"/>
                  </a:lnTo>
                  <a:lnTo>
                    <a:pt x="21" y="169"/>
                  </a:lnTo>
                  <a:lnTo>
                    <a:pt x="21" y="166"/>
                  </a:lnTo>
                  <a:lnTo>
                    <a:pt x="23" y="161"/>
                  </a:lnTo>
                  <a:lnTo>
                    <a:pt x="19" y="161"/>
                  </a:lnTo>
                  <a:lnTo>
                    <a:pt x="19" y="157"/>
                  </a:lnTo>
                  <a:lnTo>
                    <a:pt x="16" y="159"/>
                  </a:lnTo>
                  <a:lnTo>
                    <a:pt x="14" y="159"/>
                  </a:lnTo>
                  <a:lnTo>
                    <a:pt x="12" y="159"/>
                  </a:lnTo>
                  <a:lnTo>
                    <a:pt x="12" y="159"/>
                  </a:lnTo>
                  <a:lnTo>
                    <a:pt x="10" y="159"/>
                  </a:lnTo>
                  <a:lnTo>
                    <a:pt x="10" y="157"/>
                  </a:lnTo>
                  <a:lnTo>
                    <a:pt x="7" y="154"/>
                  </a:lnTo>
                  <a:lnTo>
                    <a:pt x="5" y="150"/>
                  </a:lnTo>
                  <a:lnTo>
                    <a:pt x="3" y="147"/>
                  </a:lnTo>
                  <a:lnTo>
                    <a:pt x="2" y="145"/>
                  </a:lnTo>
                  <a:lnTo>
                    <a:pt x="2" y="140"/>
                  </a:lnTo>
                  <a:lnTo>
                    <a:pt x="0" y="134"/>
                  </a:lnTo>
                  <a:lnTo>
                    <a:pt x="19" y="122"/>
                  </a:lnTo>
                  <a:lnTo>
                    <a:pt x="38" y="112"/>
                  </a:lnTo>
                  <a:lnTo>
                    <a:pt x="40" y="117"/>
                  </a:lnTo>
                  <a:lnTo>
                    <a:pt x="42" y="122"/>
                  </a:lnTo>
                  <a:lnTo>
                    <a:pt x="44" y="124"/>
                  </a:lnTo>
                  <a:lnTo>
                    <a:pt x="47" y="126"/>
                  </a:lnTo>
                  <a:lnTo>
                    <a:pt x="49" y="126"/>
                  </a:lnTo>
                  <a:lnTo>
                    <a:pt x="51" y="127"/>
                  </a:lnTo>
                  <a:lnTo>
                    <a:pt x="54" y="129"/>
                  </a:lnTo>
                  <a:lnTo>
                    <a:pt x="58" y="131"/>
                  </a:lnTo>
                  <a:lnTo>
                    <a:pt x="61" y="141"/>
                  </a:lnTo>
                  <a:lnTo>
                    <a:pt x="63" y="154"/>
                  </a:lnTo>
                  <a:lnTo>
                    <a:pt x="65" y="166"/>
                  </a:lnTo>
                  <a:lnTo>
                    <a:pt x="73" y="166"/>
                  </a:lnTo>
                  <a:lnTo>
                    <a:pt x="73" y="157"/>
                  </a:lnTo>
                  <a:lnTo>
                    <a:pt x="70" y="147"/>
                  </a:lnTo>
                  <a:lnTo>
                    <a:pt x="70" y="134"/>
                  </a:lnTo>
                  <a:lnTo>
                    <a:pt x="73" y="122"/>
                  </a:lnTo>
                  <a:lnTo>
                    <a:pt x="77" y="112"/>
                  </a:lnTo>
                  <a:lnTo>
                    <a:pt x="99" y="108"/>
                  </a:lnTo>
                  <a:close/>
                  <a:moveTo>
                    <a:pt x="1082" y="99"/>
                  </a:moveTo>
                  <a:lnTo>
                    <a:pt x="1087" y="103"/>
                  </a:lnTo>
                  <a:lnTo>
                    <a:pt x="1091" y="106"/>
                  </a:lnTo>
                  <a:lnTo>
                    <a:pt x="1096" y="106"/>
                  </a:lnTo>
                  <a:lnTo>
                    <a:pt x="1101" y="106"/>
                  </a:lnTo>
                  <a:lnTo>
                    <a:pt x="1110" y="108"/>
                  </a:lnTo>
                  <a:lnTo>
                    <a:pt x="1108" y="112"/>
                  </a:lnTo>
                  <a:lnTo>
                    <a:pt x="1108" y="113"/>
                  </a:lnTo>
                  <a:lnTo>
                    <a:pt x="1108" y="115"/>
                  </a:lnTo>
                  <a:lnTo>
                    <a:pt x="1107" y="117"/>
                  </a:lnTo>
                  <a:lnTo>
                    <a:pt x="1107" y="119"/>
                  </a:lnTo>
                  <a:lnTo>
                    <a:pt x="1094" y="126"/>
                  </a:lnTo>
                  <a:lnTo>
                    <a:pt x="1077" y="129"/>
                  </a:lnTo>
                  <a:lnTo>
                    <a:pt x="1059" y="131"/>
                  </a:lnTo>
                  <a:lnTo>
                    <a:pt x="1058" y="127"/>
                  </a:lnTo>
                  <a:lnTo>
                    <a:pt x="1058" y="124"/>
                  </a:lnTo>
                  <a:lnTo>
                    <a:pt x="1056" y="120"/>
                  </a:lnTo>
                  <a:lnTo>
                    <a:pt x="1056" y="115"/>
                  </a:lnTo>
                  <a:lnTo>
                    <a:pt x="1061" y="112"/>
                  </a:lnTo>
                  <a:lnTo>
                    <a:pt x="1065" y="108"/>
                  </a:lnTo>
                  <a:lnTo>
                    <a:pt x="1068" y="106"/>
                  </a:lnTo>
                  <a:lnTo>
                    <a:pt x="1072" y="103"/>
                  </a:lnTo>
                  <a:lnTo>
                    <a:pt x="1075" y="101"/>
                  </a:lnTo>
                  <a:lnTo>
                    <a:pt x="1082" y="99"/>
                  </a:lnTo>
                  <a:close/>
                  <a:moveTo>
                    <a:pt x="545" y="99"/>
                  </a:moveTo>
                  <a:lnTo>
                    <a:pt x="559" y="101"/>
                  </a:lnTo>
                  <a:lnTo>
                    <a:pt x="569" y="106"/>
                  </a:lnTo>
                  <a:lnTo>
                    <a:pt x="579" y="112"/>
                  </a:lnTo>
                  <a:lnTo>
                    <a:pt x="576" y="115"/>
                  </a:lnTo>
                  <a:lnTo>
                    <a:pt x="574" y="120"/>
                  </a:lnTo>
                  <a:lnTo>
                    <a:pt x="571" y="122"/>
                  </a:lnTo>
                  <a:lnTo>
                    <a:pt x="566" y="124"/>
                  </a:lnTo>
                  <a:lnTo>
                    <a:pt x="560" y="126"/>
                  </a:lnTo>
                  <a:lnTo>
                    <a:pt x="553" y="126"/>
                  </a:lnTo>
                  <a:lnTo>
                    <a:pt x="548" y="129"/>
                  </a:lnTo>
                  <a:lnTo>
                    <a:pt x="543" y="129"/>
                  </a:lnTo>
                  <a:lnTo>
                    <a:pt x="538" y="131"/>
                  </a:lnTo>
                  <a:lnTo>
                    <a:pt x="531" y="131"/>
                  </a:lnTo>
                  <a:lnTo>
                    <a:pt x="531" y="120"/>
                  </a:lnTo>
                  <a:lnTo>
                    <a:pt x="532" y="113"/>
                  </a:lnTo>
                  <a:lnTo>
                    <a:pt x="539" y="108"/>
                  </a:lnTo>
                  <a:lnTo>
                    <a:pt x="545" y="99"/>
                  </a:lnTo>
                  <a:close/>
                  <a:moveTo>
                    <a:pt x="1175" y="77"/>
                  </a:moveTo>
                  <a:lnTo>
                    <a:pt x="1178" y="77"/>
                  </a:lnTo>
                  <a:lnTo>
                    <a:pt x="1182" y="79"/>
                  </a:lnTo>
                  <a:lnTo>
                    <a:pt x="1183" y="79"/>
                  </a:lnTo>
                  <a:lnTo>
                    <a:pt x="1185" y="79"/>
                  </a:lnTo>
                  <a:lnTo>
                    <a:pt x="1187" y="80"/>
                  </a:lnTo>
                  <a:lnTo>
                    <a:pt x="1183" y="84"/>
                  </a:lnTo>
                  <a:lnTo>
                    <a:pt x="1180" y="87"/>
                  </a:lnTo>
                  <a:lnTo>
                    <a:pt x="1178" y="92"/>
                  </a:lnTo>
                  <a:lnTo>
                    <a:pt x="1176" y="96"/>
                  </a:lnTo>
                  <a:lnTo>
                    <a:pt x="1175" y="103"/>
                  </a:lnTo>
                  <a:lnTo>
                    <a:pt x="1178" y="103"/>
                  </a:lnTo>
                  <a:lnTo>
                    <a:pt x="1182" y="98"/>
                  </a:lnTo>
                  <a:lnTo>
                    <a:pt x="1185" y="94"/>
                  </a:lnTo>
                  <a:lnTo>
                    <a:pt x="1189" y="91"/>
                  </a:lnTo>
                  <a:lnTo>
                    <a:pt x="1194" y="89"/>
                  </a:lnTo>
                  <a:lnTo>
                    <a:pt x="1204" y="99"/>
                  </a:lnTo>
                  <a:lnTo>
                    <a:pt x="1217" y="108"/>
                  </a:lnTo>
                  <a:lnTo>
                    <a:pt x="1225" y="115"/>
                  </a:lnTo>
                  <a:lnTo>
                    <a:pt x="1225" y="138"/>
                  </a:lnTo>
                  <a:lnTo>
                    <a:pt x="1231" y="143"/>
                  </a:lnTo>
                  <a:lnTo>
                    <a:pt x="1236" y="147"/>
                  </a:lnTo>
                  <a:lnTo>
                    <a:pt x="1241" y="148"/>
                  </a:lnTo>
                  <a:lnTo>
                    <a:pt x="1245" y="155"/>
                  </a:lnTo>
                  <a:lnTo>
                    <a:pt x="1248" y="169"/>
                  </a:lnTo>
                  <a:lnTo>
                    <a:pt x="1241" y="178"/>
                  </a:lnTo>
                  <a:lnTo>
                    <a:pt x="1238" y="187"/>
                  </a:lnTo>
                  <a:lnTo>
                    <a:pt x="1231" y="192"/>
                  </a:lnTo>
                  <a:lnTo>
                    <a:pt x="1222" y="194"/>
                  </a:lnTo>
                  <a:lnTo>
                    <a:pt x="1206" y="195"/>
                  </a:lnTo>
                  <a:lnTo>
                    <a:pt x="1194" y="185"/>
                  </a:lnTo>
                  <a:lnTo>
                    <a:pt x="1176" y="176"/>
                  </a:lnTo>
                  <a:lnTo>
                    <a:pt x="1157" y="171"/>
                  </a:lnTo>
                  <a:lnTo>
                    <a:pt x="1138" y="164"/>
                  </a:lnTo>
                  <a:lnTo>
                    <a:pt x="1121" y="157"/>
                  </a:lnTo>
                  <a:lnTo>
                    <a:pt x="1110" y="147"/>
                  </a:lnTo>
                  <a:lnTo>
                    <a:pt x="1117" y="143"/>
                  </a:lnTo>
                  <a:lnTo>
                    <a:pt x="1122" y="140"/>
                  </a:lnTo>
                  <a:lnTo>
                    <a:pt x="1126" y="136"/>
                  </a:lnTo>
                  <a:lnTo>
                    <a:pt x="1128" y="131"/>
                  </a:lnTo>
                  <a:lnTo>
                    <a:pt x="1129" y="122"/>
                  </a:lnTo>
                  <a:lnTo>
                    <a:pt x="1128" y="119"/>
                  </a:lnTo>
                  <a:lnTo>
                    <a:pt x="1126" y="113"/>
                  </a:lnTo>
                  <a:lnTo>
                    <a:pt x="1126" y="106"/>
                  </a:lnTo>
                  <a:lnTo>
                    <a:pt x="1126" y="99"/>
                  </a:lnTo>
                  <a:lnTo>
                    <a:pt x="1126" y="98"/>
                  </a:lnTo>
                  <a:lnTo>
                    <a:pt x="1128" y="98"/>
                  </a:lnTo>
                  <a:lnTo>
                    <a:pt x="1128" y="98"/>
                  </a:lnTo>
                  <a:lnTo>
                    <a:pt x="1128" y="98"/>
                  </a:lnTo>
                  <a:lnTo>
                    <a:pt x="1128" y="98"/>
                  </a:lnTo>
                  <a:lnTo>
                    <a:pt x="1129" y="96"/>
                  </a:lnTo>
                  <a:lnTo>
                    <a:pt x="1145" y="92"/>
                  </a:lnTo>
                  <a:lnTo>
                    <a:pt x="1162" y="84"/>
                  </a:lnTo>
                  <a:lnTo>
                    <a:pt x="1175" y="77"/>
                  </a:lnTo>
                  <a:close/>
                  <a:moveTo>
                    <a:pt x="953" y="73"/>
                  </a:moveTo>
                  <a:lnTo>
                    <a:pt x="963" y="73"/>
                  </a:lnTo>
                  <a:lnTo>
                    <a:pt x="977" y="87"/>
                  </a:lnTo>
                  <a:lnTo>
                    <a:pt x="995" y="99"/>
                  </a:lnTo>
                  <a:lnTo>
                    <a:pt x="995" y="103"/>
                  </a:lnTo>
                  <a:lnTo>
                    <a:pt x="991" y="103"/>
                  </a:lnTo>
                  <a:lnTo>
                    <a:pt x="991" y="108"/>
                  </a:lnTo>
                  <a:lnTo>
                    <a:pt x="974" y="99"/>
                  </a:lnTo>
                  <a:lnTo>
                    <a:pt x="962" y="87"/>
                  </a:lnTo>
                  <a:lnTo>
                    <a:pt x="953" y="73"/>
                  </a:lnTo>
                  <a:close/>
                  <a:moveTo>
                    <a:pt x="602" y="68"/>
                  </a:moveTo>
                  <a:lnTo>
                    <a:pt x="616" y="72"/>
                  </a:lnTo>
                  <a:lnTo>
                    <a:pt x="627" y="75"/>
                  </a:lnTo>
                  <a:lnTo>
                    <a:pt x="637" y="80"/>
                  </a:lnTo>
                  <a:lnTo>
                    <a:pt x="637" y="89"/>
                  </a:lnTo>
                  <a:lnTo>
                    <a:pt x="628" y="91"/>
                  </a:lnTo>
                  <a:lnTo>
                    <a:pt x="620" y="94"/>
                  </a:lnTo>
                  <a:lnTo>
                    <a:pt x="607" y="96"/>
                  </a:lnTo>
                  <a:lnTo>
                    <a:pt x="602" y="98"/>
                  </a:lnTo>
                  <a:lnTo>
                    <a:pt x="599" y="99"/>
                  </a:lnTo>
                  <a:lnTo>
                    <a:pt x="593" y="99"/>
                  </a:lnTo>
                  <a:lnTo>
                    <a:pt x="588" y="99"/>
                  </a:lnTo>
                  <a:lnTo>
                    <a:pt x="588" y="89"/>
                  </a:lnTo>
                  <a:lnTo>
                    <a:pt x="592" y="84"/>
                  </a:lnTo>
                  <a:lnTo>
                    <a:pt x="597" y="77"/>
                  </a:lnTo>
                  <a:lnTo>
                    <a:pt x="602" y="68"/>
                  </a:lnTo>
                  <a:close/>
                  <a:moveTo>
                    <a:pt x="176" y="58"/>
                  </a:moveTo>
                  <a:lnTo>
                    <a:pt x="176" y="77"/>
                  </a:lnTo>
                  <a:lnTo>
                    <a:pt x="183" y="77"/>
                  </a:lnTo>
                  <a:lnTo>
                    <a:pt x="187" y="75"/>
                  </a:lnTo>
                  <a:lnTo>
                    <a:pt x="190" y="75"/>
                  </a:lnTo>
                  <a:lnTo>
                    <a:pt x="194" y="75"/>
                  </a:lnTo>
                  <a:lnTo>
                    <a:pt x="195" y="75"/>
                  </a:lnTo>
                  <a:lnTo>
                    <a:pt x="199" y="77"/>
                  </a:lnTo>
                  <a:lnTo>
                    <a:pt x="204" y="80"/>
                  </a:lnTo>
                  <a:lnTo>
                    <a:pt x="204" y="89"/>
                  </a:lnTo>
                  <a:lnTo>
                    <a:pt x="208" y="91"/>
                  </a:lnTo>
                  <a:lnTo>
                    <a:pt x="213" y="91"/>
                  </a:lnTo>
                  <a:lnTo>
                    <a:pt x="216" y="89"/>
                  </a:lnTo>
                  <a:lnTo>
                    <a:pt x="222" y="89"/>
                  </a:lnTo>
                  <a:lnTo>
                    <a:pt x="223" y="87"/>
                  </a:lnTo>
                  <a:lnTo>
                    <a:pt x="227" y="89"/>
                  </a:lnTo>
                  <a:lnTo>
                    <a:pt x="230" y="92"/>
                  </a:lnTo>
                  <a:lnTo>
                    <a:pt x="234" y="98"/>
                  </a:lnTo>
                  <a:lnTo>
                    <a:pt x="237" y="103"/>
                  </a:lnTo>
                  <a:lnTo>
                    <a:pt x="232" y="115"/>
                  </a:lnTo>
                  <a:lnTo>
                    <a:pt x="227" y="127"/>
                  </a:lnTo>
                  <a:lnTo>
                    <a:pt x="223" y="141"/>
                  </a:lnTo>
                  <a:lnTo>
                    <a:pt x="211" y="141"/>
                  </a:lnTo>
                  <a:lnTo>
                    <a:pt x="202" y="145"/>
                  </a:lnTo>
                  <a:lnTo>
                    <a:pt x="194" y="150"/>
                  </a:lnTo>
                  <a:lnTo>
                    <a:pt x="180" y="154"/>
                  </a:lnTo>
                  <a:lnTo>
                    <a:pt x="171" y="147"/>
                  </a:lnTo>
                  <a:lnTo>
                    <a:pt x="159" y="143"/>
                  </a:lnTo>
                  <a:lnTo>
                    <a:pt x="147" y="138"/>
                  </a:lnTo>
                  <a:lnTo>
                    <a:pt x="145" y="134"/>
                  </a:lnTo>
                  <a:lnTo>
                    <a:pt x="145" y="131"/>
                  </a:lnTo>
                  <a:lnTo>
                    <a:pt x="143" y="127"/>
                  </a:lnTo>
                  <a:lnTo>
                    <a:pt x="141" y="122"/>
                  </a:lnTo>
                  <a:lnTo>
                    <a:pt x="136" y="117"/>
                  </a:lnTo>
                  <a:lnTo>
                    <a:pt x="131" y="112"/>
                  </a:lnTo>
                  <a:lnTo>
                    <a:pt x="127" y="108"/>
                  </a:lnTo>
                  <a:lnTo>
                    <a:pt x="124" y="101"/>
                  </a:lnTo>
                  <a:lnTo>
                    <a:pt x="122" y="89"/>
                  </a:lnTo>
                  <a:lnTo>
                    <a:pt x="129" y="80"/>
                  </a:lnTo>
                  <a:lnTo>
                    <a:pt x="134" y="73"/>
                  </a:lnTo>
                  <a:lnTo>
                    <a:pt x="141" y="73"/>
                  </a:lnTo>
                  <a:lnTo>
                    <a:pt x="147" y="75"/>
                  </a:lnTo>
                  <a:lnTo>
                    <a:pt x="154" y="77"/>
                  </a:lnTo>
                  <a:lnTo>
                    <a:pt x="161" y="77"/>
                  </a:lnTo>
                  <a:lnTo>
                    <a:pt x="161" y="65"/>
                  </a:lnTo>
                  <a:lnTo>
                    <a:pt x="164" y="63"/>
                  </a:lnTo>
                  <a:lnTo>
                    <a:pt x="168" y="61"/>
                  </a:lnTo>
                  <a:lnTo>
                    <a:pt x="169" y="61"/>
                  </a:lnTo>
                  <a:lnTo>
                    <a:pt x="173" y="59"/>
                  </a:lnTo>
                  <a:lnTo>
                    <a:pt x="176" y="58"/>
                  </a:lnTo>
                  <a:close/>
                  <a:moveTo>
                    <a:pt x="627" y="45"/>
                  </a:moveTo>
                  <a:lnTo>
                    <a:pt x="641" y="45"/>
                  </a:lnTo>
                  <a:lnTo>
                    <a:pt x="649" y="54"/>
                  </a:lnTo>
                  <a:lnTo>
                    <a:pt x="658" y="59"/>
                  </a:lnTo>
                  <a:lnTo>
                    <a:pt x="665" y="66"/>
                  </a:lnTo>
                  <a:lnTo>
                    <a:pt x="672" y="77"/>
                  </a:lnTo>
                  <a:lnTo>
                    <a:pt x="656" y="77"/>
                  </a:lnTo>
                  <a:lnTo>
                    <a:pt x="646" y="66"/>
                  </a:lnTo>
                  <a:lnTo>
                    <a:pt x="635" y="58"/>
                  </a:lnTo>
                  <a:lnTo>
                    <a:pt x="627" y="45"/>
                  </a:lnTo>
                  <a:close/>
                  <a:moveTo>
                    <a:pt x="545" y="42"/>
                  </a:moveTo>
                  <a:lnTo>
                    <a:pt x="552" y="44"/>
                  </a:lnTo>
                  <a:lnTo>
                    <a:pt x="559" y="47"/>
                  </a:lnTo>
                  <a:lnTo>
                    <a:pt x="562" y="51"/>
                  </a:lnTo>
                  <a:lnTo>
                    <a:pt x="567" y="54"/>
                  </a:lnTo>
                  <a:lnTo>
                    <a:pt x="573" y="58"/>
                  </a:lnTo>
                  <a:lnTo>
                    <a:pt x="569" y="68"/>
                  </a:lnTo>
                  <a:lnTo>
                    <a:pt x="548" y="80"/>
                  </a:lnTo>
                  <a:lnTo>
                    <a:pt x="532" y="94"/>
                  </a:lnTo>
                  <a:lnTo>
                    <a:pt x="518" y="112"/>
                  </a:lnTo>
                  <a:lnTo>
                    <a:pt x="515" y="112"/>
                  </a:lnTo>
                  <a:lnTo>
                    <a:pt x="515" y="108"/>
                  </a:lnTo>
                  <a:lnTo>
                    <a:pt x="510" y="105"/>
                  </a:lnTo>
                  <a:lnTo>
                    <a:pt x="506" y="101"/>
                  </a:lnTo>
                  <a:lnTo>
                    <a:pt x="504" y="98"/>
                  </a:lnTo>
                  <a:lnTo>
                    <a:pt x="501" y="94"/>
                  </a:lnTo>
                  <a:lnTo>
                    <a:pt x="499" y="89"/>
                  </a:lnTo>
                  <a:lnTo>
                    <a:pt x="503" y="82"/>
                  </a:lnTo>
                  <a:lnTo>
                    <a:pt x="504" y="77"/>
                  </a:lnTo>
                  <a:lnTo>
                    <a:pt x="506" y="68"/>
                  </a:lnTo>
                  <a:lnTo>
                    <a:pt x="480" y="68"/>
                  </a:lnTo>
                  <a:lnTo>
                    <a:pt x="480" y="61"/>
                  </a:lnTo>
                  <a:lnTo>
                    <a:pt x="494" y="56"/>
                  </a:lnTo>
                  <a:lnTo>
                    <a:pt x="508" y="52"/>
                  </a:lnTo>
                  <a:lnTo>
                    <a:pt x="525" y="49"/>
                  </a:lnTo>
                  <a:lnTo>
                    <a:pt x="527" y="54"/>
                  </a:lnTo>
                  <a:lnTo>
                    <a:pt x="529" y="56"/>
                  </a:lnTo>
                  <a:lnTo>
                    <a:pt x="529" y="58"/>
                  </a:lnTo>
                  <a:lnTo>
                    <a:pt x="531" y="58"/>
                  </a:lnTo>
                  <a:lnTo>
                    <a:pt x="531" y="59"/>
                  </a:lnTo>
                  <a:lnTo>
                    <a:pt x="534" y="61"/>
                  </a:lnTo>
                  <a:lnTo>
                    <a:pt x="536" y="56"/>
                  </a:lnTo>
                  <a:lnTo>
                    <a:pt x="538" y="52"/>
                  </a:lnTo>
                  <a:lnTo>
                    <a:pt x="539" y="49"/>
                  </a:lnTo>
                  <a:lnTo>
                    <a:pt x="543" y="45"/>
                  </a:lnTo>
                  <a:lnTo>
                    <a:pt x="545" y="42"/>
                  </a:lnTo>
                  <a:close/>
                  <a:moveTo>
                    <a:pt x="588" y="23"/>
                  </a:moveTo>
                  <a:lnTo>
                    <a:pt x="592" y="24"/>
                  </a:lnTo>
                  <a:lnTo>
                    <a:pt x="593" y="24"/>
                  </a:lnTo>
                  <a:lnTo>
                    <a:pt x="595" y="26"/>
                  </a:lnTo>
                  <a:lnTo>
                    <a:pt x="595" y="26"/>
                  </a:lnTo>
                  <a:lnTo>
                    <a:pt x="597" y="28"/>
                  </a:lnTo>
                  <a:lnTo>
                    <a:pt x="599" y="31"/>
                  </a:lnTo>
                  <a:lnTo>
                    <a:pt x="602" y="37"/>
                  </a:lnTo>
                  <a:lnTo>
                    <a:pt x="606" y="42"/>
                  </a:lnTo>
                  <a:lnTo>
                    <a:pt x="607" y="49"/>
                  </a:lnTo>
                  <a:lnTo>
                    <a:pt x="599" y="49"/>
                  </a:lnTo>
                  <a:lnTo>
                    <a:pt x="599" y="45"/>
                  </a:lnTo>
                  <a:lnTo>
                    <a:pt x="595" y="42"/>
                  </a:lnTo>
                  <a:lnTo>
                    <a:pt x="592" y="38"/>
                  </a:lnTo>
                  <a:lnTo>
                    <a:pt x="590" y="35"/>
                  </a:lnTo>
                  <a:lnTo>
                    <a:pt x="588" y="30"/>
                  </a:lnTo>
                  <a:lnTo>
                    <a:pt x="588" y="23"/>
                  </a:lnTo>
                  <a:close/>
                  <a:moveTo>
                    <a:pt x="646" y="16"/>
                  </a:moveTo>
                  <a:lnTo>
                    <a:pt x="656" y="19"/>
                  </a:lnTo>
                  <a:lnTo>
                    <a:pt x="656" y="26"/>
                  </a:lnTo>
                  <a:lnTo>
                    <a:pt x="641" y="26"/>
                  </a:lnTo>
                  <a:lnTo>
                    <a:pt x="646" y="16"/>
                  </a:lnTo>
                  <a:close/>
                  <a:moveTo>
                    <a:pt x="1117" y="0"/>
                  </a:moveTo>
                  <a:lnTo>
                    <a:pt x="1122" y="3"/>
                  </a:lnTo>
                  <a:lnTo>
                    <a:pt x="1126" y="7"/>
                  </a:lnTo>
                  <a:lnTo>
                    <a:pt x="1128" y="10"/>
                  </a:lnTo>
                  <a:lnTo>
                    <a:pt x="1129" y="16"/>
                  </a:lnTo>
                  <a:lnTo>
                    <a:pt x="1131" y="19"/>
                  </a:lnTo>
                  <a:lnTo>
                    <a:pt x="1133" y="24"/>
                  </a:lnTo>
                  <a:lnTo>
                    <a:pt x="1136" y="26"/>
                  </a:lnTo>
                  <a:lnTo>
                    <a:pt x="1147" y="31"/>
                  </a:lnTo>
                  <a:lnTo>
                    <a:pt x="1157" y="33"/>
                  </a:lnTo>
                  <a:lnTo>
                    <a:pt x="1164" y="33"/>
                  </a:lnTo>
                  <a:lnTo>
                    <a:pt x="1169" y="37"/>
                  </a:lnTo>
                  <a:lnTo>
                    <a:pt x="1173" y="44"/>
                  </a:lnTo>
                  <a:lnTo>
                    <a:pt x="1175" y="58"/>
                  </a:lnTo>
                  <a:lnTo>
                    <a:pt x="1173" y="59"/>
                  </a:lnTo>
                  <a:lnTo>
                    <a:pt x="1173" y="59"/>
                  </a:lnTo>
                  <a:lnTo>
                    <a:pt x="1173" y="61"/>
                  </a:lnTo>
                  <a:lnTo>
                    <a:pt x="1173" y="63"/>
                  </a:lnTo>
                  <a:lnTo>
                    <a:pt x="1171" y="65"/>
                  </a:lnTo>
                  <a:lnTo>
                    <a:pt x="1149" y="65"/>
                  </a:lnTo>
                  <a:lnTo>
                    <a:pt x="1126" y="65"/>
                  </a:lnTo>
                  <a:lnTo>
                    <a:pt x="1107" y="73"/>
                  </a:lnTo>
                  <a:lnTo>
                    <a:pt x="1103" y="75"/>
                  </a:lnTo>
                  <a:lnTo>
                    <a:pt x="1101" y="79"/>
                  </a:lnTo>
                  <a:lnTo>
                    <a:pt x="1100" y="80"/>
                  </a:lnTo>
                  <a:lnTo>
                    <a:pt x="1098" y="82"/>
                  </a:lnTo>
                  <a:lnTo>
                    <a:pt x="1096" y="84"/>
                  </a:lnTo>
                  <a:lnTo>
                    <a:pt x="1093" y="86"/>
                  </a:lnTo>
                  <a:lnTo>
                    <a:pt x="1087" y="89"/>
                  </a:lnTo>
                  <a:lnTo>
                    <a:pt x="1084" y="84"/>
                  </a:lnTo>
                  <a:lnTo>
                    <a:pt x="1082" y="80"/>
                  </a:lnTo>
                  <a:lnTo>
                    <a:pt x="1079" y="77"/>
                  </a:lnTo>
                  <a:lnTo>
                    <a:pt x="1091" y="47"/>
                  </a:lnTo>
                  <a:lnTo>
                    <a:pt x="1103" y="23"/>
                  </a:lnTo>
                  <a:lnTo>
                    <a:pt x="1117" y="0"/>
                  </a:lnTo>
                  <a:close/>
                  <a:moveTo>
                    <a:pt x="995" y="0"/>
                  </a:moveTo>
                  <a:lnTo>
                    <a:pt x="1004" y="9"/>
                  </a:lnTo>
                  <a:lnTo>
                    <a:pt x="1009" y="19"/>
                  </a:lnTo>
                  <a:lnTo>
                    <a:pt x="1014" y="31"/>
                  </a:lnTo>
                  <a:lnTo>
                    <a:pt x="1005" y="31"/>
                  </a:lnTo>
                  <a:lnTo>
                    <a:pt x="1005" y="26"/>
                  </a:lnTo>
                  <a:lnTo>
                    <a:pt x="1002" y="23"/>
                  </a:lnTo>
                  <a:lnTo>
                    <a:pt x="998" y="19"/>
                  </a:lnTo>
                  <a:lnTo>
                    <a:pt x="997" y="14"/>
                  </a:lnTo>
                  <a:lnTo>
                    <a:pt x="995" y="9"/>
                  </a:lnTo>
                  <a:lnTo>
                    <a:pt x="995" y="0"/>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endParaRPr lang="ko-KR" altLang="en-US" sz="4800"/>
            </a:p>
          </p:txBody>
        </p:sp>
        <p:sp>
          <p:nvSpPr>
            <p:cNvPr id="84" name="Freeform 17">
              <a:extLst>
                <a:ext uri="{FF2B5EF4-FFF2-40B4-BE49-F238E27FC236}">
                  <a16:creationId xmlns:a16="http://schemas.microsoft.com/office/drawing/2014/main" id="{D8B3DF8E-517C-4D05-AD03-06C6BAFAFEB0}"/>
                </a:ext>
              </a:extLst>
            </p:cNvPr>
            <p:cNvSpPr>
              <a:spLocks noEditPoints="1"/>
            </p:cNvSpPr>
            <p:nvPr/>
          </p:nvSpPr>
          <p:spPr bwMode="auto">
            <a:xfrm>
              <a:off x="6823869" y="4470400"/>
              <a:ext cx="1468438" cy="933450"/>
            </a:xfrm>
            <a:custGeom>
              <a:avLst/>
              <a:gdLst>
                <a:gd name="T0" fmla="*/ 489 w 925"/>
                <a:gd name="T1" fmla="*/ 520 h 588"/>
                <a:gd name="T2" fmla="*/ 484 w 925"/>
                <a:gd name="T3" fmla="*/ 472 h 588"/>
                <a:gd name="T4" fmla="*/ 800 w 925"/>
                <a:gd name="T5" fmla="*/ 463 h 588"/>
                <a:gd name="T6" fmla="*/ 810 w 925"/>
                <a:gd name="T7" fmla="*/ 463 h 588"/>
                <a:gd name="T8" fmla="*/ 817 w 925"/>
                <a:gd name="T9" fmla="*/ 473 h 588"/>
                <a:gd name="T10" fmla="*/ 796 w 925"/>
                <a:gd name="T11" fmla="*/ 529 h 588"/>
                <a:gd name="T12" fmla="*/ 768 w 925"/>
                <a:gd name="T13" fmla="*/ 547 h 588"/>
                <a:gd name="T14" fmla="*/ 756 w 925"/>
                <a:gd name="T15" fmla="*/ 576 h 588"/>
                <a:gd name="T16" fmla="*/ 716 w 925"/>
                <a:gd name="T17" fmla="*/ 576 h 588"/>
                <a:gd name="T18" fmla="*/ 712 w 925"/>
                <a:gd name="T19" fmla="*/ 543 h 588"/>
                <a:gd name="T20" fmla="*/ 754 w 925"/>
                <a:gd name="T21" fmla="*/ 520 h 588"/>
                <a:gd name="T22" fmla="*/ 784 w 925"/>
                <a:gd name="T23" fmla="*/ 330 h 588"/>
                <a:gd name="T24" fmla="*/ 850 w 925"/>
                <a:gd name="T25" fmla="*/ 396 h 588"/>
                <a:gd name="T26" fmla="*/ 870 w 925"/>
                <a:gd name="T27" fmla="*/ 390 h 588"/>
                <a:gd name="T28" fmla="*/ 870 w 925"/>
                <a:gd name="T29" fmla="*/ 423 h 588"/>
                <a:gd name="T30" fmla="*/ 826 w 925"/>
                <a:gd name="T31" fmla="*/ 470 h 588"/>
                <a:gd name="T32" fmla="*/ 826 w 925"/>
                <a:gd name="T33" fmla="*/ 445 h 588"/>
                <a:gd name="T34" fmla="*/ 810 w 925"/>
                <a:gd name="T35" fmla="*/ 433 h 588"/>
                <a:gd name="T36" fmla="*/ 815 w 925"/>
                <a:gd name="T37" fmla="*/ 417 h 588"/>
                <a:gd name="T38" fmla="*/ 793 w 925"/>
                <a:gd name="T39" fmla="*/ 355 h 588"/>
                <a:gd name="T40" fmla="*/ 765 w 925"/>
                <a:gd name="T41" fmla="*/ 170 h 588"/>
                <a:gd name="T42" fmla="*/ 721 w 925"/>
                <a:gd name="T43" fmla="*/ 147 h 588"/>
                <a:gd name="T44" fmla="*/ 915 w 925"/>
                <a:gd name="T45" fmla="*/ 91 h 588"/>
                <a:gd name="T46" fmla="*/ 918 w 925"/>
                <a:gd name="T47" fmla="*/ 115 h 588"/>
                <a:gd name="T48" fmla="*/ 906 w 925"/>
                <a:gd name="T49" fmla="*/ 86 h 588"/>
                <a:gd name="T50" fmla="*/ 754 w 925"/>
                <a:gd name="T51" fmla="*/ 68 h 588"/>
                <a:gd name="T52" fmla="*/ 763 w 925"/>
                <a:gd name="T53" fmla="*/ 91 h 588"/>
                <a:gd name="T54" fmla="*/ 746 w 925"/>
                <a:gd name="T55" fmla="*/ 65 h 588"/>
                <a:gd name="T56" fmla="*/ 435 w 925"/>
                <a:gd name="T57" fmla="*/ 47 h 588"/>
                <a:gd name="T58" fmla="*/ 458 w 925"/>
                <a:gd name="T59" fmla="*/ 60 h 588"/>
                <a:gd name="T60" fmla="*/ 477 w 925"/>
                <a:gd name="T61" fmla="*/ 122 h 588"/>
                <a:gd name="T62" fmla="*/ 506 w 925"/>
                <a:gd name="T63" fmla="*/ 143 h 588"/>
                <a:gd name="T64" fmla="*/ 564 w 925"/>
                <a:gd name="T65" fmla="*/ 215 h 588"/>
                <a:gd name="T66" fmla="*/ 552 w 925"/>
                <a:gd name="T67" fmla="*/ 339 h 588"/>
                <a:gd name="T68" fmla="*/ 515 w 925"/>
                <a:gd name="T69" fmla="*/ 426 h 588"/>
                <a:gd name="T70" fmla="*/ 449 w 925"/>
                <a:gd name="T71" fmla="*/ 426 h 588"/>
                <a:gd name="T72" fmla="*/ 381 w 925"/>
                <a:gd name="T73" fmla="*/ 396 h 588"/>
                <a:gd name="T74" fmla="*/ 356 w 925"/>
                <a:gd name="T75" fmla="*/ 384 h 588"/>
                <a:gd name="T76" fmla="*/ 355 w 925"/>
                <a:gd name="T77" fmla="*/ 374 h 588"/>
                <a:gd name="T78" fmla="*/ 344 w 925"/>
                <a:gd name="T79" fmla="*/ 377 h 588"/>
                <a:gd name="T80" fmla="*/ 349 w 925"/>
                <a:gd name="T81" fmla="*/ 360 h 588"/>
                <a:gd name="T82" fmla="*/ 318 w 925"/>
                <a:gd name="T83" fmla="*/ 369 h 588"/>
                <a:gd name="T84" fmla="*/ 259 w 925"/>
                <a:gd name="T85" fmla="*/ 327 h 588"/>
                <a:gd name="T86" fmla="*/ 157 w 925"/>
                <a:gd name="T87" fmla="*/ 339 h 588"/>
                <a:gd name="T88" fmla="*/ 75 w 925"/>
                <a:gd name="T89" fmla="*/ 370 h 588"/>
                <a:gd name="T90" fmla="*/ 26 w 925"/>
                <a:gd name="T91" fmla="*/ 360 h 588"/>
                <a:gd name="T92" fmla="*/ 18 w 925"/>
                <a:gd name="T93" fmla="*/ 273 h 588"/>
                <a:gd name="T94" fmla="*/ 9 w 925"/>
                <a:gd name="T95" fmla="*/ 229 h 588"/>
                <a:gd name="T96" fmla="*/ 7 w 925"/>
                <a:gd name="T97" fmla="*/ 215 h 588"/>
                <a:gd name="T98" fmla="*/ 33 w 925"/>
                <a:gd name="T99" fmla="*/ 152 h 588"/>
                <a:gd name="T100" fmla="*/ 116 w 925"/>
                <a:gd name="T101" fmla="*/ 135 h 588"/>
                <a:gd name="T102" fmla="*/ 161 w 925"/>
                <a:gd name="T103" fmla="*/ 77 h 588"/>
                <a:gd name="T104" fmla="*/ 210 w 925"/>
                <a:gd name="T105" fmla="*/ 53 h 588"/>
                <a:gd name="T106" fmla="*/ 225 w 925"/>
                <a:gd name="T107" fmla="*/ 68 h 588"/>
                <a:gd name="T108" fmla="*/ 264 w 925"/>
                <a:gd name="T109" fmla="*/ 32 h 588"/>
                <a:gd name="T110" fmla="*/ 280 w 925"/>
                <a:gd name="T111" fmla="*/ 16 h 588"/>
                <a:gd name="T112" fmla="*/ 330 w 925"/>
                <a:gd name="T113" fmla="*/ 47 h 588"/>
                <a:gd name="T114" fmla="*/ 395 w 925"/>
                <a:gd name="T115" fmla="*/ 10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5" h="588">
                  <a:moveTo>
                    <a:pt x="503" y="461"/>
                  </a:moveTo>
                  <a:lnTo>
                    <a:pt x="508" y="475"/>
                  </a:lnTo>
                  <a:lnTo>
                    <a:pt x="510" y="491"/>
                  </a:lnTo>
                  <a:lnTo>
                    <a:pt x="506" y="506"/>
                  </a:lnTo>
                  <a:lnTo>
                    <a:pt x="498" y="515"/>
                  </a:lnTo>
                  <a:lnTo>
                    <a:pt x="489" y="520"/>
                  </a:lnTo>
                  <a:lnTo>
                    <a:pt x="477" y="526"/>
                  </a:lnTo>
                  <a:lnTo>
                    <a:pt x="472" y="505"/>
                  </a:lnTo>
                  <a:lnTo>
                    <a:pt x="465" y="484"/>
                  </a:lnTo>
                  <a:lnTo>
                    <a:pt x="458" y="465"/>
                  </a:lnTo>
                  <a:lnTo>
                    <a:pt x="472" y="465"/>
                  </a:lnTo>
                  <a:lnTo>
                    <a:pt x="484" y="472"/>
                  </a:lnTo>
                  <a:lnTo>
                    <a:pt x="494" y="470"/>
                  </a:lnTo>
                  <a:lnTo>
                    <a:pt x="503" y="461"/>
                  </a:lnTo>
                  <a:close/>
                  <a:moveTo>
                    <a:pt x="791" y="458"/>
                  </a:moveTo>
                  <a:lnTo>
                    <a:pt x="794" y="459"/>
                  </a:lnTo>
                  <a:lnTo>
                    <a:pt x="798" y="461"/>
                  </a:lnTo>
                  <a:lnTo>
                    <a:pt x="800" y="463"/>
                  </a:lnTo>
                  <a:lnTo>
                    <a:pt x="801" y="465"/>
                  </a:lnTo>
                  <a:lnTo>
                    <a:pt x="803" y="466"/>
                  </a:lnTo>
                  <a:lnTo>
                    <a:pt x="807" y="470"/>
                  </a:lnTo>
                  <a:lnTo>
                    <a:pt x="807" y="468"/>
                  </a:lnTo>
                  <a:lnTo>
                    <a:pt x="808" y="466"/>
                  </a:lnTo>
                  <a:lnTo>
                    <a:pt x="810" y="463"/>
                  </a:lnTo>
                  <a:lnTo>
                    <a:pt x="810" y="461"/>
                  </a:lnTo>
                  <a:lnTo>
                    <a:pt x="812" y="461"/>
                  </a:lnTo>
                  <a:lnTo>
                    <a:pt x="814" y="461"/>
                  </a:lnTo>
                  <a:lnTo>
                    <a:pt x="814" y="465"/>
                  </a:lnTo>
                  <a:lnTo>
                    <a:pt x="815" y="468"/>
                  </a:lnTo>
                  <a:lnTo>
                    <a:pt x="817" y="473"/>
                  </a:lnTo>
                  <a:lnTo>
                    <a:pt x="817" y="479"/>
                  </a:lnTo>
                  <a:lnTo>
                    <a:pt x="817" y="484"/>
                  </a:lnTo>
                  <a:lnTo>
                    <a:pt x="805" y="498"/>
                  </a:lnTo>
                  <a:lnTo>
                    <a:pt x="794" y="515"/>
                  </a:lnTo>
                  <a:lnTo>
                    <a:pt x="798" y="526"/>
                  </a:lnTo>
                  <a:lnTo>
                    <a:pt x="796" y="529"/>
                  </a:lnTo>
                  <a:lnTo>
                    <a:pt x="791" y="533"/>
                  </a:lnTo>
                  <a:lnTo>
                    <a:pt x="786" y="534"/>
                  </a:lnTo>
                  <a:lnTo>
                    <a:pt x="781" y="536"/>
                  </a:lnTo>
                  <a:lnTo>
                    <a:pt x="775" y="540"/>
                  </a:lnTo>
                  <a:lnTo>
                    <a:pt x="772" y="541"/>
                  </a:lnTo>
                  <a:lnTo>
                    <a:pt x="768" y="547"/>
                  </a:lnTo>
                  <a:lnTo>
                    <a:pt x="768" y="552"/>
                  </a:lnTo>
                  <a:lnTo>
                    <a:pt x="767" y="557"/>
                  </a:lnTo>
                  <a:lnTo>
                    <a:pt x="767" y="562"/>
                  </a:lnTo>
                  <a:lnTo>
                    <a:pt x="765" y="569"/>
                  </a:lnTo>
                  <a:lnTo>
                    <a:pt x="761" y="573"/>
                  </a:lnTo>
                  <a:lnTo>
                    <a:pt x="756" y="576"/>
                  </a:lnTo>
                  <a:lnTo>
                    <a:pt x="751" y="580"/>
                  </a:lnTo>
                  <a:lnTo>
                    <a:pt x="746" y="583"/>
                  </a:lnTo>
                  <a:lnTo>
                    <a:pt x="740" y="588"/>
                  </a:lnTo>
                  <a:lnTo>
                    <a:pt x="733" y="588"/>
                  </a:lnTo>
                  <a:lnTo>
                    <a:pt x="725" y="582"/>
                  </a:lnTo>
                  <a:lnTo>
                    <a:pt x="716" y="576"/>
                  </a:lnTo>
                  <a:lnTo>
                    <a:pt x="709" y="571"/>
                  </a:lnTo>
                  <a:lnTo>
                    <a:pt x="702" y="561"/>
                  </a:lnTo>
                  <a:lnTo>
                    <a:pt x="707" y="557"/>
                  </a:lnTo>
                  <a:lnTo>
                    <a:pt x="709" y="552"/>
                  </a:lnTo>
                  <a:lnTo>
                    <a:pt x="711" y="548"/>
                  </a:lnTo>
                  <a:lnTo>
                    <a:pt x="712" y="543"/>
                  </a:lnTo>
                  <a:lnTo>
                    <a:pt x="714" y="538"/>
                  </a:lnTo>
                  <a:lnTo>
                    <a:pt x="718" y="534"/>
                  </a:lnTo>
                  <a:lnTo>
                    <a:pt x="728" y="531"/>
                  </a:lnTo>
                  <a:lnTo>
                    <a:pt x="739" y="529"/>
                  </a:lnTo>
                  <a:lnTo>
                    <a:pt x="749" y="526"/>
                  </a:lnTo>
                  <a:lnTo>
                    <a:pt x="754" y="520"/>
                  </a:lnTo>
                  <a:lnTo>
                    <a:pt x="763" y="508"/>
                  </a:lnTo>
                  <a:lnTo>
                    <a:pt x="770" y="494"/>
                  </a:lnTo>
                  <a:lnTo>
                    <a:pt x="779" y="480"/>
                  </a:lnTo>
                  <a:lnTo>
                    <a:pt x="786" y="466"/>
                  </a:lnTo>
                  <a:lnTo>
                    <a:pt x="791" y="458"/>
                  </a:lnTo>
                  <a:close/>
                  <a:moveTo>
                    <a:pt x="784" y="330"/>
                  </a:moveTo>
                  <a:lnTo>
                    <a:pt x="791" y="330"/>
                  </a:lnTo>
                  <a:lnTo>
                    <a:pt x="807" y="346"/>
                  </a:lnTo>
                  <a:lnTo>
                    <a:pt x="821" y="360"/>
                  </a:lnTo>
                  <a:lnTo>
                    <a:pt x="835" y="376"/>
                  </a:lnTo>
                  <a:lnTo>
                    <a:pt x="845" y="396"/>
                  </a:lnTo>
                  <a:lnTo>
                    <a:pt x="850" y="396"/>
                  </a:lnTo>
                  <a:lnTo>
                    <a:pt x="856" y="396"/>
                  </a:lnTo>
                  <a:lnTo>
                    <a:pt x="859" y="396"/>
                  </a:lnTo>
                  <a:lnTo>
                    <a:pt x="861" y="396"/>
                  </a:lnTo>
                  <a:lnTo>
                    <a:pt x="864" y="396"/>
                  </a:lnTo>
                  <a:lnTo>
                    <a:pt x="868" y="393"/>
                  </a:lnTo>
                  <a:lnTo>
                    <a:pt x="870" y="390"/>
                  </a:lnTo>
                  <a:lnTo>
                    <a:pt x="871" y="384"/>
                  </a:lnTo>
                  <a:lnTo>
                    <a:pt x="875" y="384"/>
                  </a:lnTo>
                  <a:lnTo>
                    <a:pt x="875" y="407"/>
                  </a:lnTo>
                  <a:lnTo>
                    <a:pt x="873" y="412"/>
                  </a:lnTo>
                  <a:lnTo>
                    <a:pt x="871" y="417"/>
                  </a:lnTo>
                  <a:lnTo>
                    <a:pt x="870" y="423"/>
                  </a:lnTo>
                  <a:lnTo>
                    <a:pt x="868" y="426"/>
                  </a:lnTo>
                  <a:lnTo>
                    <a:pt x="856" y="426"/>
                  </a:lnTo>
                  <a:lnTo>
                    <a:pt x="856" y="438"/>
                  </a:lnTo>
                  <a:lnTo>
                    <a:pt x="845" y="449"/>
                  </a:lnTo>
                  <a:lnTo>
                    <a:pt x="836" y="459"/>
                  </a:lnTo>
                  <a:lnTo>
                    <a:pt x="826" y="470"/>
                  </a:lnTo>
                  <a:lnTo>
                    <a:pt x="826" y="465"/>
                  </a:lnTo>
                  <a:lnTo>
                    <a:pt x="824" y="461"/>
                  </a:lnTo>
                  <a:lnTo>
                    <a:pt x="824" y="458"/>
                  </a:lnTo>
                  <a:lnTo>
                    <a:pt x="824" y="452"/>
                  </a:lnTo>
                  <a:lnTo>
                    <a:pt x="826" y="449"/>
                  </a:lnTo>
                  <a:lnTo>
                    <a:pt x="826" y="445"/>
                  </a:lnTo>
                  <a:lnTo>
                    <a:pt x="826" y="442"/>
                  </a:lnTo>
                  <a:lnTo>
                    <a:pt x="824" y="440"/>
                  </a:lnTo>
                  <a:lnTo>
                    <a:pt x="821" y="438"/>
                  </a:lnTo>
                  <a:lnTo>
                    <a:pt x="817" y="437"/>
                  </a:lnTo>
                  <a:lnTo>
                    <a:pt x="814" y="435"/>
                  </a:lnTo>
                  <a:lnTo>
                    <a:pt x="810" y="433"/>
                  </a:lnTo>
                  <a:lnTo>
                    <a:pt x="807" y="431"/>
                  </a:lnTo>
                  <a:lnTo>
                    <a:pt x="805" y="430"/>
                  </a:lnTo>
                  <a:lnTo>
                    <a:pt x="805" y="428"/>
                  </a:lnTo>
                  <a:lnTo>
                    <a:pt x="807" y="426"/>
                  </a:lnTo>
                  <a:lnTo>
                    <a:pt x="810" y="421"/>
                  </a:lnTo>
                  <a:lnTo>
                    <a:pt x="815" y="417"/>
                  </a:lnTo>
                  <a:lnTo>
                    <a:pt x="821" y="412"/>
                  </a:lnTo>
                  <a:lnTo>
                    <a:pt x="826" y="407"/>
                  </a:lnTo>
                  <a:lnTo>
                    <a:pt x="819" y="400"/>
                  </a:lnTo>
                  <a:lnTo>
                    <a:pt x="812" y="388"/>
                  </a:lnTo>
                  <a:lnTo>
                    <a:pt x="801" y="370"/>
                  </a:lnTo>
                  <a:lnTo>
                    <a:pt x="793" y="355"/>
                  </a:lnTo>
                  <a:lnTo>
                    <a:pt x="788" y="341"/>
                  </a:lnTo>
                  <a:lnTo>
                    <a:pt x="784" y="330"/>
                  </a:lnTo>
                  <a:close/>
                  <a:moveTo>
                    <a:pt x="721" y="147"/>
                  </a:moveTo>
                  <a:lnTo>
                    <a:pt x="730" y="147"/>
                  </a:lnTo>
                  <a:lnTo>
                    <a:pt x="746" y="159"/>
                  </a:lnTo>
                  <a:lnTo>
                    <a:pt x="765" y="170"/>
                  </a:lnTo>
                  <a:lnTo>
                    <a:pt x="765" y="180"/>
                  </a:lnTo>
                  <a:lnTo>
                    <a:pt x="753" y="180"/>
                  </a:lnTo>
                  <a:lnTo>
                    <a:pt x="744" y="173"/>
                  </a:lnTo>
                  <a:lnTo>
                    <a:pt x="735" y="166"/>
                  </a:lnTo>
                  <a:lnTo>
                    <a:pt x="728" y="157"/>
                  </a:lnTo>
                  <a:lnTo>
                    <a:pt x="721" y="147"/>
                  </a:lnTo>
                  <a:close/>
                  <a:moveTo>
                    <a:pt x="906" y="86"/>
                  </a:moveTo>
                  <a:lnTo>
                    <a:pt x="910" y="86"/>
                  </a:lnTo>
                  <a:lnTo>
                    <a:pt x="913" y="88"/>
                  </a:lnTo>
                  <a:lnTo>
                    <a:pt x="913" y="88"/>
                  </a:lnTo>
                  <a:lnTo>
                    <a:pt x="915" y="89"/>
                  </a:lnTo>
                  <a:lnTo>
                    <a:pt x="915" y="91"/>
                  </a:lnTo>
                  <a:lnTo>
                    <a:pt x="917" y="93"/>
                  </a:lnTo>
                  <a:lnTo>
                    <a:pt x="918" y="96"/>
                  </a:lnTo>
                  <a:lnTo>
                    <a:pt x="922" y="102"/>
                  </a:lnTo>
                  <a:lnTo>
                    <a:pt x="924" y="108"/>
                  </a:lnTo>
                  <a:lnTo>
                    <a:pt x="925" y="115"/>
                  </a:lnTo>
                  <a:lnTo>
                    <a:pt x="918" y="115"/>
                  </a:lnTo>
                  <a:lnTo>
                    <a:pt x="918" y="108"/>
                  </a:lnTo>
                  <a:lnTo>
                    <a:pt x="913" y="105"/>
                  </a:lnTo>
                  <a:lnTo>
                    <a:pt x="911" y="100"/>
                  </a:lnTo>
                  <a:lnTo>
                    <a:pt x="910" y="96"/>
                  </a:lnTo>
                  <a:lnTo>
                    <a:pt x="908" y="91"/>
                  </a:lnTo>
                  <a:lnTo>
                    <a:pt x="906" y="86"/>
                  </a:lnTo>
                  <a:close/>
                  <a:moveTo>
                    <a:pt x="746" y="65"/>
                  </a:moveTo>
                  <a:lnTo>
                    <a:pt x="749" y="65"/>
                  </a:lnTo>
                  <a:lnTo>
                    <a:pt x="751" y="67"/>
                  </a:lnTo>
                  <a:lnTo>
                    <a:pt x="751" y="68"/>
                  </a:lnTo>
                  <a:lnTo>
                    <a:pt x="753" y="68"/>
                  </a:lnTo>
                  <a:lnTo>
                    <a:pt x="754" y="68"/>
                  </a:lnTo>
                  <a:lnTo>
                    <a:pt x="756" y="70"/>
                  </a:lnTo>
                  <a:lnTo>
                    <a:pt x="758" y="75"/>
                  </a:lnTo>
                  <a:lnTo>
                    <a:pt x="758" y="81"/>
                  </a:lnTo>
                  <a:lnTo>
                    <a:pt x="760" y="84"/>
                  </a:lnTo>
                  <a:lnTo>
                    <a:pt x="761" y="88"/>
                  </a:lnTo>
                  <a:lnTo>
                    <a:pt x="763" y="91"/>
                  </a:lnTo>
                  <a:lnTo>
                    <a:pt x="765" y="96"/>
                  </a:lnTo>
                  <a:lnTo>
                    <a:pt x="753" y="96"/>
                  </a:lnTo>
                  <a:lnTo>
                    <a:pt x="751" y="88"/>
                  </a:lnTo>
                  <a:lnTo>
                    <a:pt x="747" y="82"/>
                  </a:lnTo>
                  <a:lnTo>
                    <a:pt x="746" y="75"/>
                  </a:lnTo>
                  <a:lnTo>
                    <a:pt x="746" y="65"/>
                  </a:lnTo>
                  <a:close/>
                  <a:moveTo>
                    <a:pt x="419" y="0"/>
                  </a:moveTo>
                  <a:lnTo>
                    <a:pt x="423" y="0"/>
                  </a:lnTo>
                  <a:lnTo>
                    <a:pt x="424" y="9"/>
                  </a:lnTo>
                  <a:lnTo>
                    <a:pt x="426" y="21"/>
                  </a:lnTo>
                  <a:lnTo>
                    <a:pt x="431" y="35"/>
                  </a:lnTo>
                  <a:lnTo>
                    <a:pt x="435" y="47"/>
                  </a:lnTo>
                  <a:lnTo>
                    <a:pt x="438" y="54"/>
                  </a:lnTo>
                  <a:lnTo>
                    <a:pt x="440" y="56"/>
                  </a:lnTo>
                  <a:lnTo>
                    <a:pt x="445" y="58"/>
                  </a:lnTo>
                  <a:lnTo>
                    <a:pt x="449" y="58"/>
                  </a:lnTo>
                  <a:lnTo>
                    <a:pt x="454" y="60"/>
                  </a:lnTo>
                  <a:lnTo>
                    <a:pt x="458" y="60"/>
                  </a:lnTo>
                  <a:lnTo>
                    <a:pt x="461" y="61"/>
                  </a:lnTo>
                  <a:lnTo>
                    <a:pt x="461" y="67"/>
                  </a:lnTo>
                  <a:lnTo>
                    <a:pt x="465" y="79"/>
                  </a:lnTo>
                  <a:lnTo>
                    <a:pt x="468" y="93"/>
                  </a:lnTo>
                  <a:lnTo>
                    <a:pt x="473" y="110"/>
                  </a:lnTo>
                  <a:lnTo>
                    <a:pt x="477" y="122"/>
                  </a:lnTo>
                  <a:lnTo>
                    <a:pt x="480" y="131"/>
                  </a:lnTo>
                  <a:lnTo>
                    <a:pt x="489" y="131"/>
                  </a:lnTo>
                  <a:lnTo>
                    <a:pt x="494" y="133"/>
                  </a:lnTo>
                  <a:lnTo>
                    <a:pt x="500" y="135"/>
                  </a:lnTo>
                  <a:lnTo>
                    <a:pt x="503" y="138"/>
                  </a:lnTo>
                  <a:lnTo>
                    <a:pt x="506" y="143"/>
                  </a:lnTo>
                  <a:lnTo>
                    <a:pt x="515" y="156"/>
                  </a:lnTo>
                  <a:lnTo>
                    <a:pt x="519" y="173"/>
                  </a:lnTo>
                  <a:lnTo>
                    <a:pt x="538" y="173"/>
                  </a:lnTo>
                  <a:lnTo>
                    <a:pt x="545" y="191"/>
                  </a:lnTo>
                  <a:lnTo>
                    <a:pt x="555" y="203"/>
                  </a:lnTo>
                  <a:lnTo>
                    <a:pt x="564" y="215"/>
                  </a:lnTo>
                  <a:lnTo>
                    <a:pt x="573" y="231"/>
                  </a:lnTo>
                  <a:lnTo>
                    <a:pt x="576" y="257"/>
                  </a:lnTo>
                  <a:lnTo>
                    <a:pt x="575" y="278"/>
                  </a:lnTo>
                  <a:lnTo>
                    <a:pt x="569" y="299"/>
                  </a:lnTo>
                  <a:lnTo>
                    <a:pt x="561" y="318"/>
                  </a:lnTo>
                  <a:lnTo>
                    <a:pt x="552" y="339"/>
                  </a:lnTo>
                  <a:lnTo>
                    <a:pt x="541" y="362"/>
                  </a:lnTo>
                  <a:lnTo>
                    <a:pt x="538" y="376"/>
                  </a:lnTo>
                  <a:lnTo>
                    <a:pt x="533" y="390"/>
                  </a:lnTo>
                  <a:lnTo>
                    <a:pt x="529" y="405"/>
                  </a:lnTo>
                  <a:lnTo>
                    <a:pt x="524" y="417"/>
                  </a:lnTo>
                  <a:lnTo>
                    <a:pt x="515" y="426"/>
                  </a:lnTo>
                  <a:lnTo>
                    <a:pt x="505" y="431"/>
                  </a:lnTo>
                  <a:lnTo>
                    <a:pt x="493" y="437"/>
                  </a:lnTo>
                  <a:lnTo>
                    <a:pt x="480" y="442"/>
                  </a:lnTo>
                  <a:lnTo>
                    <a:pt x="472" y="445"/>
                  </a:lnTo>
                  <a:lnTo>
                    <a:pt x="461" y="437"/>
                  </a:lnTo>
                  <a:lnTo>
                    <a:pt x="449" y="426"/>
                  </a:lnTo>
                  <a:lnTo>
                    <a:pt x="440" y="433"/>
                  </a:lnTo>
                  <a:lnTo>
                    <a:pt x="430" y="437"/>
                  </a:lnTo>
                  <a:lnTo>
                    <a:pt x="417" y="435"/>
                  </a:lnTo>
                  <a:lnTo>
                    <a:pt x="404" y="433"/>
                  </a:lnTo>
                  <a:lnTo>
                    <a:pt x="388" y="431"/>
                  </a:lnTo>
                  <a:lnTo>
                    <a:pt x="381" y="396"/>
                  </a:lnTo>
                  <a:lnTo>
                    <a:pt x="376" y="395"/>
                  </a:lnTo>
                  <a:lnTo>
                    <a:pt x="370" y="393"/>
                  </a:lnTo>
                  <a:lnTo>
                    <a:pt x="365" y="391"/>
                  </a:lnTo>
                  <a:lnTo>
                    <a:pt x="362" y="388"/>
                  </a:lnTo>
                  <a:lnTo>
                    <a:pt x="358" y="386"/>
                  </a:lnTo>
                  <a:lnTo>
                    <a:pt x="356" y="384"/>
                  </a:lnTo>
                  <a:lnTo>
                    <a:pt x="356" y="383"/>
                  </a:lnTo>
                  <a:lnTo>
                    <a:pt x="358" y="381"/>
                  </a:lnTo>
                  <a:lnTo>
                    <a:pt x="358" y="379"/>
                  </a:lnTo>
                  <a:lnTo>
                    <a:pt x="358" y="377"/>
                  </a:lnTo>
                  <a:lnTo>
                    <a:pt x="356" y="376"/>
                  </a:lnTo>
                  <a:lnTo>
                    <a:pt x="355" y="374"/>
                  </a:lnTo>
                  <a:lnTo>
                    <a:pt x="349" y="372"/>
                  </a:lnTo>
                  <a:lnTo>
                    <a:pt x="348" y="374"/>
                  </a:lnTo>
                  <a:lnTo>
                    <a:pt x="348" y="376"/>
                  </a:lnTo>
                  <a:lnTo>
                    <a:pt x="348" y="376"/>
                  </a:lnTo>
                  <a:lnTo>
                    <a:pt x="346" y="377"/>
                  </a:lnTo>
                  <a:lnTo>
                    <a:pt x="344" y="377"/>
                  </a:lnTo>
                  <a:lnTo>
                    <a:pt x="342" y="377"/>
                  </a:lnTo>
                  <a:lnTo>
                    <a:pt x="342" y="372"/>
                  </a:lnTo>
                  <a:lnTo>
                    <a:pt x="337" y="372"/>
                  </a:lnTo>
                  <a:lnTo>
                    <a:pt x="337" y="369"/>
                  </a:lnTo>
                  <a:lnTo>
                    <a:pt x="344" y="365"/>
                  </a:lnTo>
                  <a:lnTo>
                    <a:pt x="349" y="360"/>
                  </a:lnTo>
                  <a:lnTo>
                    <a:pt x="353" y="355"/>
                  </a:lnTo>
                  <a:lnTo>
                    <a:pt x="349" y="355"/>
                  </a:lnTo>
                  <a:lnTo>
                    <a:pt x="349" y="349"/>
                  </a:lnTo>
                  <a:lnTo>
                    <a:pt x="341" y="358"/>
                  </a:lnTo>
                  <a:lnTo>
                    <a:pt x="332" y="363"/>
                  </a:lnTo>
                  <a:lnTo>
                    <a:pt x="318" y="369"/>
                  </a:lnTo>
                  <a:lnTo>
                    <a:pt x="313" y="358"/>
                  </a:lnTo>
                  <a:lnTo>
                    <a:pt x="306" y="348"/>
                  </a:lnTo>
                  <a:lnTo>
                    <a:pt x="297" y="339"/>
                  </a:lnTo>
                  <a:lnTo>
                    <a:pt x="285" y="332"/>
                  </a:lnTo>
                  <a:lnTo>
                    <a:pt x="269" y="330"/>
                  </a:lnTo>
                  <a:lnTo>
                    <a:pt x="259" y="327"/>
                  </a:lnTo>
                  <a:lnTo>
                    <a:pt x="245" y="325"/>
                  </a:lnTo>
                  <a:lnTo>
                    <a:pt x="225" y="327"/>
                  </a:lnTo>
                  <a:lnTo>
                    <a:pt x="206" y="328"/>
                  </a:lnTo>
                  <a:lnTo>
                    <a:pt x="187" y="332"/>
                  </a:lnTo>
                  <a:lnTo>
                    <a:pt x="170" y="335"/>
                  </a:lnTo>
                  <a:lnTo>
                    <a:pt x="157" y="339"/>
                  </a:lnTo>
                  <a:lnTo>
                    <a:pt x="150" y="362"/>
                  </a:lnTo>
                  <a:lnTo>
                    <a:pt x="133" y="362"/>
                  </a:lnTo>
                  <a:lnTo>
                    <a:pt x="117" y="360"/>
                  </a:lnTo>
                  <a:lnTo>
                    <a:pt x="100" y="362"/>
                  </a:lnTo>
                  <a:lnTo>
                    <a:pt x="88" y="365"/>
                  </a:lnTo>
                  <a:lnTo>
                    <a:pt x="75" y="370"/>
                  </a:lnTo>
                  <a:lnTo>
                    <a:pt x="65" y="376"/>
                  </a:lnTo>
                  <a:lnTo>
                    <a:pt x="53" y="377"/>
                  </a:lnTo>
                  <a:lnTo>
                    <a:pt x="39" y="377"/>
                  </a:lnTo>
                  <a:lnTo>
                    <a:pt x="35" y="370"/>
                  </a:lnTo>
                  <a:lnTo>
                    <a:pt x="32" y="365"/>
                  </a:lnTo>
                  <a:lnTo>
                    <a:pt x="26" y="360"/>
                  </a:lnTo>
                  <a:lnTo>
                    <a:pt x="23" y="355"/>
                  </a:lnTo>
                  <a:lnTo>
                    <a:pt x="32" y="342"/>
                  </a:lnTo>
                  <a:lnTo>
                    <a:pt x="33" y="327"/>
                  </a:lnTo>
                  <a:lnTo>
                    <a:pt x="32" y="309"/>
                  </a:lnTo>
                  <a:lnTo>
                    <a:pt x="25" y="292"/>
                  </a:lnTo>
                  <a:lnTo>
                    <a:pt x="18" y="273"/>
                  </a:lnTo>
                  <a:lnTo>
                    <a:pt x="9" y="255"/>
                  </a:lnTo>
                  <a:lnTo>
                    <a:pt x="4" y="239"/>
                  </a:lnTo>
                  <a:lnTo>
                    <a:pt x="0" y="227"/>
                  </a:lnTo>
                  <a:lnTo>
                    <a:pt x="4" y="227"/>
                  </a:lnTo>
                  <a:lnTo>
                    <a:pt x="7" y="229"/>
                  </a:lnTo>
                  <a:lnTo>
                    <a:pt x="9" y="229"/>
                  </a:lnTo>
                  <a:lnTo>
                    <a:pt x="11" y="231"/>
                  </a:lnTo>
                  <a:lnTo>
                    <a:pt x="11" y="231"/>
                  </a:lnTo>
                  <a:lnTo>
                    <a:pt x="13" y="229"/>
                  </a:lnTo>
                  <a:lnTo>
                    <a:pt x="14" y="227"/>
                  </a:lnTo>
                  <a:lnTo>
                    <a:pt x="16" y="224"/>
                  </a:lnTo>
                  <a:lnTo>
                    <a:pt x="7" y="215"/>
                  </a:lnTo>
                  <a:lnTo>
                    <a:pt x="4" y="204"/>
                  </a:lnTo>
                  <a:lnTo>
                    <a:pt x="0" y="192"/>
                  </a:lnTo>
                  <a:lnTo>
                    <a:pt x="9" y="182"/>
                  </a:lnTo>
                  <a:lnTo>
                    <a:pt x="16" y="171"/>
                  </a:lnTo>
                  <a:lnTo>
                    <a:pt x="23" y="161"/>
                  </a:lnTo>
                  <a:lnTo>
                    <a:pt x="33" y="152"/>
                  </a:lnTo>
                  <a:lnTo>
                    <a:pt x="46" y="147"/>
                  </a:lnTo>
                  <a:lnTo>
                    <a:pt x="54" y="147"/>
                  </a:lnTo>
                  <a:lnTo>
                    <a:pt x="68" y="145"/>
                  </a:lnTo>
                  <a:lnTo>
                    <a:pt x="86" y="142"/>
                  </a:lnTo>
                  <a:lnTo>
                    <a:pt x="102" y="138"/>
                  </a:lnTo>
                  <a:lnTo>
                    <a:pt x="116" y="135"/>
                  </a:lnTo>
                  <a:lnTo>
                    <a:pt x="121" y="122"/>
                  </a:lnTo>
                  <a:lnTo>
                    <a:pt x="129" y="108"/>
                  </a:lnTo>
                  <a:lnTo>
                    <a:pt x="140" y="98"/>
                  </a:lnTo>
                  <a:lnTo>
                    <a:pt x="154" y="93"/>
                  </a:lnTo>
                  <a:lnTo>
                    <a:pt x="154" y="81"/>
                  </a:lnTo>
                  <a:lnTo>
                    <a:pt x="161" y="77"/>
                  </a:lnTo>
                  <a:lnTo>
                    <a:pt x="170" y="68"/>
                  </a:lnTo>
                  <a:lnTo>
                    <a:pt x="180" y="60"/>
                  </a:lnTo>
                  <a:lnTo>
                    <a:pt x="191" y="53"/>
                  </a:lnTo>
                  <a:lnTo>
                    <a:pt x="201" y="47"/>
                  </a:lnTo>
                  <a:lnTo>
                    <a:pt x="208" y="51"/>
                  </a:lnTo>
                  <a:lnTo>
                    <a:pt x="210" y="53"/>
                  </a:lnTo>
                  <a:lnTo>
                    <a:pt x="210" y="56"/>
                  </a:lnTo>
                  <a:lnTo>
                    <a:pt x="210" y="60"/>
                  </a:lnTo>
                  <a:lnTo>
                    <a:pt x="212" y="65"/>
                  </a:lnTo>
                  <a:lnTo>
                    <a:pt x="217" y="67"/>
                  </a:lnTo>
                  <a:lnTo>
                    <a:pt x="222" y="67"/>
                  </a:lnTo>
                  <a:lnTo>
                    <a:pt x="225" y="68"/>
                  </a:lnTo>
                  <a:lnTo>
                    <a:pt x="231" y="70"/>
                  </a:lnTo>
                  <a:lnTo>
                    <a:pt x="234" y="54"/>
                  </a:lnTo>
                  <a:lnTo>
                    <a:pt x="239" y="46"/>
                  </a:lnTo>
                  <a:lnTo>
                    <a:pt x="246" y="40"/>
                  </a:lnTo>
                  <a:lnTo>
                    <a:pt x="255" y="35"/>
                  </a:lnTo>
                  <a:lnTo>
                    <a:pt x="264" y="32"/>
                  </a:lnTo>
                  <a:lnTo>
                    <a:pt x="273" y="23"/>
                  </a:lnTo>
                  <a:lnTo>
                    <a:pt x="269" y="21"/>
                  </a:lnTo>
                  <a:lnTo>
                    <a:pt x="269" y="19"/>
                  </a:lnTo>
                  <a:lnTo>
                    <a:pt x="267" y="18"/>
                  </a:lnTo>
                  <a:lnTo>
                    <a:pt x="266" y="16"/>
                  </a:lnTo>
                  <a:lnTo>
                    <a:pt x="280" y="16"/>
                  </a:lnTo>
                  <a:lnTo>
                    <a:pt x="294" y="23"/>
                  </a:lnTo>
                  <a:lnTo>
                    <a:pt x="309" y="25"/>
                  </a:lnTo>
                  <a:lnTo>
                    <a:pt x="325" y="25"/>
                  </a:lnTo>
                  <a:lnTo>
                    <a:pt x="342" y="23"/>
                  </a:lnTo>
                  <a:lnTo>
                    <a:pt x="342" y="32"/>
                  </a:lnTo>
                  <a:lnTo>
                    <a:pt x="330" y="47"/>
                  </a:lnTo>
                  <a:lnTo>
                    <a:pt x="323" y="70"/>
                  </a:lnTo>
                  <a:lnTo>
                    <a:pt x="335" y="77"/>
                  </a:lnTo>
                  <a:lnTo>
                    <a:pt x="351" y="86"/>
                  </a:lnTo>
                  <a:lnTo>
                    <a:pt x="367" y="95"/>
                  </a:lnTo>
                  <a:lnTo>
                    <a:pt x="383" y="100"/>
                  </a:lnTo>
                  <a:lnTo>
                    <a:pt x="395" y="100"/>
                  </a:lnTo>
                  <a:lnTo>
                    <a:pt x="404" y="86"/>
                  </a:lnTo>
                  <a:lnTo>
                    <a:pt x="409" y="63"/>
                  </a:lnTo>
                  <a:lnTo>
                    <a:pt x="410" y="40"/>
                  </a:lnTo>
                  <a:lnTo>
                    <a:pt x="414" y="18"/>
                  </a:lnTo>
                  <a:lnTo>
                    <a:pt x="419" y="0"/>
                  </a:lnTo>
                  <a:close/>
                </a:path>
              </a:pathLst>
            </a:custGeom>
            <a:grpFill/>
            <a:ln w="9525">
              <a:noFill/>
              <a:round/>
              <a:headEnd/>
              <a:tailEnd/>
            </a:ln>
          </p:spPr>
          <p:txBody>
            <a:bodyPr vert="horz" wrap="square" lIns="182880" tIns="91440" rIns="182880" bIns="91440" numCol="1" anchor="t" anchorCtr="0" compatLnSpc="1">
              <a:prstTxWarp prst="textNoShape">
                <a:avLst/>
              </a:prstTxWarp>
            </a:bodyPr>
            <a:lstStyle/>
            <a:p>
              <a:endParaRPr lang="ko-KR" altLang="en-US" sz="4800"/>
            </a:p>
          </p:txBody>
        </p:sp>
      </p:grpSp>
      <p:grpSp>
        <p:nvGrpSpPr>
          <p:cNvPr id="85" name="Group 583">
            <a:extLst>
              <a:ext uri="{FF2B5EF4-FFF2-40B4-BE49-F238E27FC236}">
                <a16:creationId xmlns:a16="http://schemas.microsoft.com/office/drawing/2014/main" id="{6E54124B-99F7-449C-8C81-C73EAE7DCB58}"/>
              </a:ext>
            </a:extLst>
          </p:cNvPr>
          <p:cNvGrpSpPr/>
          <p:nvPr/>
        </p:nvGrpSpPr>
        <p:grpSpPr>
          <a:xfrm>
            <a:off x="7820152" y="5522518"/>
            <a:ext cx="752312" cy="1768492"/>
            <a:chOff x="2971708" y="1572032"/>
            <a:chExt cx="376156" cy="884246"/>
          </a:xfrm>
          <a:solidFill>
            <a:schemeClr val="accent2"/>
          </a:solidFill>
        </p:grpSpPr>
        <p:sp>
          <p:nvSpPr>
            <p:cNvPr id="86" name="Oval 3">
              <a:extLst>
                <a:ext uri="{FF2B5EF4-FFF2-40B4-BE49-F238E27FC236}">
                  <a16:creationId xmlns:a16="http://schemas.microsoft.com/office/drawing/2014/main" id="{3B3D7C25-3180-4CA6-A02F-54581DE36454}"/>
                </a:ext>
              </a:extLst>
            </p:cNvPr>
            <p:cNvSpPr/>
            <p:nvPr/>
          </p:nvSpPr>
          <p:spPr>
            <a:xfrm>
              <a:off x="2971708" y="1572032"/>
              <a:ext cx="376156" cy="884246"/>
            </a:xfrm>
            <a:custGeom>
              <a:avLst/>
              <a:gdLst/>
              <a:ahLst/>
              <a:cxnLst/>
              <a:rect l="l" t="t" r="r" b="b"/>
              <a:pathLst>
                <a:path w="504056" h="1184906">
                  <a:moveTo>
                    <a:pt x="252028" y="0"/>
                  </a:moveTo>
                  <a:cubicBezTo>
                    <a:pt x="391219" y="0"/>
                    <a:pt x="504056" y="112837"/>
                    <a:pt x="504056" y="252028"/>
                  </a:cubicBezTo>
                  <a:cubicBezTo>
                    <a:pt x="504056" y="373089"/>
                    <a:pt x="418699" y="474215"/>
                    <a:pt x="304843" y="498308"/>
                  </a:cubicBezTo>
                  <a:lnTo>
                    <a:pt x="252028" y="1184906"/>
                  </a:lnTo>
                  <a:lnTo>
                    <a:pt x="199213" y="498308"/>
                  </a:lnTo>
                  <a:cubicBezTo>
                    <a:pt x="85357" y="474215"/>
                    <a:pt x="0" y="373089"/>
                    <a:pt x="0" y="252028"/>
                  </a:cubicBezTo>
                  <a:cubicBezTo>
                    <a:pt x="0" y="112837"/>
                    <a:pt x="112837" y="0"/>
                    <a:pt x="252028"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bg1"/>
                </a:solidFill>
              </a:endParaRPr>
            </a:p>
          </p:txBody>
        </p:sp>
        <p:sp>
          <p:nvSpPr>
            <p:cNvPr id="87" name="TextBox 86">
              <a:extLst>
                <a:ext uri="{FF2B5EF4-FFF2-40B4-BE49-F238E27FC236}">
                  <a16:creationId xmlns:a16="http://schemas.microsoft.com/office/drawing/2014/main" id="{5536F96D-1D24-42D1-94CE-381769C742EF}"/>
                </a:ext>
              </a:extLst>
            </p:cNvPr>
            <p:cNvSpPr txBox="1"/>
            <p:nvPr/>
          </p:nvSpPr>
          <p:spPr>
            <a:xfrm>
              <a:off x="3025048" y="1649616"/>
              <a:ext cx="266048" cy="230833"/>
            </a:xfrm>
            <a:prstGeom prst="rect">
              <a:avLst/>
            </a:prstGeom>
            <a:grpFill/>
          </p:spPr>
          <p:txBody>
            <a:bodyPr wrap="square" rtlCol="0" anchor="ctr">
              <a:spAutoFit/>
            </a:bodyPr>
            <a:lstStyle/>
            <a:p>
              <a:pPr algn="r"/>
              <a:r>
                <a:rPr lang="en-US" altLang="ko-KR" b="1" dirty="0">
                  <a:solidFill>
                    <a:schemeClr val="bg1"/>
                  </a:solidFill>
                  <a:cs typeface="Arial" pitchFamily="34" charset="0"/>
                </a:rPr>
                <a:t>A</a:t>
              </a:r>
              <a:endParaRPr lang="ko-KR" altLang="en-US" b="1" dirty="0">
                <a:solidFill>
                  <a:schemeClr val="bg1"/>
                </a:solidFill>
                <a:cs typeface="Arial" pitchFamily="34" charset="0"/>
              </a:endParaRPr>
            </a:p>
          </p:txBody>
        </p:sp>
      </p:grpSp>
      <p:grpSp>
        <p:nvGrpSpPr>
          <p:cNvPr id="88" name="Group 586">
            <a:extLst>
              <a:ext uri="{FF2B5EF4-FFF2-40B4-BE49-F238E27FC236}">
                <a16:creationId xmlns:a16="http://schemas.microsoft.com/office/drawing/2014/main" id="{33D3401D-AB62-45BE-903E-ABCDDA983818}"/>
              </a:ext>
            </a:extLst>
          </p:cNvPr>
          <p:cNvGrpSpPr/>
          <p:nvPr/>
        </p:nvGrpSpPr>
        <p:grpSpPr>
          <a:xfrm>
            <a:off x="9786730" y="7576144"/>
            <a:ext cx="752312" cy="1768492"/>
            <a:chOff x="2971708" y="1572032"/>
            <a:chExt cx="376156" cy="884246"/>
          </a:xfrm>
          <a:solidFill>
            <a:schemeClr val="accent3"/>
          </a:solidFill>
        </p:grpSpPr>
        <p:sp>
          <p:nvSpPr>
            <p:cNvPr id="89" name="Oval 3">
              <a:extLst>
                <a:ext uri="{FF2B5EF4-FFF2-40B4-BE49-F238E27FC236}">
                  <a16:creationId xmlns:a16="http://schemas.microsoft.com/office/drawing/2014/main" id="{E0FFD3E0-59E8-4CFF-AE9B-BFAFF90AE5AC}"/>
                </a:ext>
              </a:extLst>
            </p:cNvPr>
            <p:cNvSpPr/>
            <p:nvPr/>
          </p:nvSpPr>
          <p:spPr>
            <a:xfrm>
              <a:off x="2971708" y="1572032"/>
              <a:ext cx="376156" cy="884246"/>
            </a:xfrm>
            <a:custGeom>
              <a:avLst/>
              <a:gdLst/>
              <a:ahLst/>
              <a:cxnLst/>
              <a:rect l="l" t="t" r="r" b="b"/>
              <a:pathLst>
                <a:path w="504056" h="1184906">
                  <a:moveTo>
                    <a:pt x="252028" y="0"/>
                  </a:moveTo>
                  <a:cubicBezTo>
                    <a:pt x="391219" y="0"/>
                    <a:pt x="504056" y="112837"/>
                    <a:pt x="504056" y="252028"/>
                  </a:cubicBezTo>
                  <a:cubicBezTo>
                    <a:pt x="504056" y="373089"/>
                    <a:pt x="418699" y="474215"/>
                    <a:pt x="304843" y="498308"/>
                  </a:cubicBezTo>
                  <a:lnTo>
                    <a:pt x="252028" y="1184906"/>
                  </a:lnTo>
                  <a:lnTo>
                    <a:pt x="199213" y="498308"/>
                  </a:lnTo>
                  <a:cubicBezTo>
                    <a:pt x="85357" y="474215"/>
                    <a:pt x="0" y="373089"/>
                    <a:pt x="0" y="252028"/>
                  </a:cubicBezTo>
                  <a:cubicBezTo>
                    <a:pt x="0" y="112837"/>
                    <a:pt x="112837" y="0"/>
                    <a:pt x="252028"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bg1"/>
                </a:solidFill>
              </a:endParaRPr>
            </a:p>
          </p:txBody>
        </p:sp>
        <p:sp>
          <p:nvSpPr>
            <p:cNvPr id="90" name="TextBox 89">
              <a:extLst>
                <a:ext uri="{FF2B5EF4-FFF2-40B4-BE49-F238E27FC236}">
                  <a16:creationId xmlns:a16="http://schemas.microsoft.com/office/drawing/2014/main" id="{CA18CDFD-B79B-4E8B-8484-42685AC6DDB7}"/>
                </a:ext>
              </a:extLst>
            </p:cNvPr>
            <p:cNvSpPr txBox="1"/>
            <p:nvPr/>
          </p:nvSpPr>
          <p:spPr>
            <a:xfrm>
              <a:off x="3025048" y="1649616"/>
              <a:ext cx="266048" cy="230833"/>
            </a:xfrm>
            <a:prstGeom prst="rect">
              <a:avLst/>
            </a:prstGeom>
            <a:grpFill/>
          </p:spPr>
          <p:txBody>
            <a:bodyPr wrap="square" rtlCol="0" anchor="ctr">
              <a:spAutoFit/>
            </a:bodyPr>
            <a:lstStyle/>
            <a:p>
              <a:pPr algn="r"/>
              <a:r>
                <a:rPr lang="en-US" altLang="ko-KR" b="1" dirty="0">
                  <a:solidFill>
                    <a:schemeClr val="bg1"/>
                  </a:solidFill>
                  <a:cs typeface="Arial" pitchFamily="34" charset="0"/>
                </a:rPr>
                <a:t>B</a:t>
              </a:r>
              <a:endParaRPr lang="ko-KR" altLang="en-US" b="1" dirty="0">
                <a:solidFill>
                  <a:schemeClr val="bg1"/>
                </a:solidFill>
                <a:cs typeface="Arial" pitchFamily="34" charset="0"/>
              </a:endParaRPr>
            </a:p>
          </p:txBody>
        </p:sp>
      </p:grpSp>
      <p:grpSp>
        <p:nvGrpSpPr>
          <p:cNvPr id="91" name="Group 589">
            <a:extLst>
              <a:ext uri="{FF2B5EF4-FFF2-40B4-BE49-F238E27FC236}">
                <a16:creationId xmlns:a16="http://schemas.microsoft.com/office/drawing/2014/main" id="{3449A739-C85F-49B6-8EB2-8E1FCDAEA2B8}"/>
              </a:ext>
            </a:extLst>
          </p:cNvPr>
          <p:cNvGrpSpPr/>
          <p:nvPr/>
        </p:nvGrpSpPr>
        <p:grpSpPr>
          <a:xfrm>
            <a:off x="10047542" y="3711284"/>
            <a:ext cx="752312" cy="1768492"/>
            <a:chOff x="2971708" y="1572032"/>
            <a:chExt cx="376156" cy="884246"/>
          </a:xfrm>
          <a:solidFill>
            <a:schemeClr val="accent5"/>
          </a:solidFill>
        </p:grpSpPr>
        <p:sp>
          <p:nvSpPr>
            <p:cNvPr id="92" name="Oval 3">
              <a:extLst>
                <a:ext uri="{FF2B5EF4-FFF2-40B4-BE49-F238E27FC236}">
                  <a16:creationId xmlns:a16="http://schemas.microsoft.com/office/drawing/2014/main" id="{0C9F254B-7C13-449E-9922-70CD8CF1DFDF}"/>
                </a:ext>
              </a:extLst>
            </p:cNvPr>
            <p:cNvSpPr/>
            <p:nvPr/>
          </p:nvSpPr>
          <p:spPr>
            <a:xfrm>
              <a:off x="2971708" y="1572032"/>
              <a:ext cx="376156" cy="884246"/>
            </a:xfrm>
            <a:custGeom>
              <a:avLst/>
              <a:gdLst/>
              <a:ahLst/>
              <a:cxnLst/>
              <a:rect l="l" t="t" r="r" b="b"/>
              <a:pathLst>
                <a:path w="504056" h="1184906">
                  <a:moveTo>
                    <a:pt x="252028" y="0"/>
                  </a:moveTo>
                  <a:cubicBezTo>
                    <a:pt x="391219" y="0"/>
                    <a:pt x="504056" y="112837"/>
                    <a:pt x="504056" y="252028"/>
                  </a:cubicBezTo>
                  <a:cubicBezTo>
                    <a:pt x="504056" y="373089"/>
                    <a:pt x="418699" y="474215"/>
                    <a:pt x="304843" y="498308"/>
                  </a:cubicBezTo>
                  <a:lnTo>
                    <a:pt x="252028" y="1184906"/>
                  </a:lnTo>
                  <a:lnTo>
                    <a:pt x="199213" y="498308"/>
                  </a:lnTo>
                  <a:cubicBezTo>
                    <a:pt x="85357" y="474215"/>
                    <a:pt x="0" y="373089"/>
                    <a:pt x="0" y="252028"/>
                  </a:cubicBezTo>
                  <a:cubicBezTo>
                    <a:pt x="0" y="112837"/>
                    <a:pt x="112837" y="0"/>
                    <a:pt x="252028"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bg1"/>
                </a:solidFill>
              </a:endParaRPr>
            </a:p>
          </p:txBody>
        </p:sp>
        <p:sp>
          <p:nvSpPr>
            <p:cNvPr id="93" name="TextBox 92">
              <a:extLst>
                <a:ext uri="{FF2B5EF4-FFF2-40B4-BE49-F238E27FC236}">
                  <a16:creationId xmlns:a16="http://schemas.microsoft.com/office/drawing/2014/main" id="{A57BF6E3-4E15-471C-903A-3CCDD9AC3583}"/>
                </a:ext>
              </a:extLst>
            </p:cNvPr>
            <p:cNvSpPr txBox="1"/>
            <p:nvPr/>
          </p:nvSpPr>
          <p:spPr>
            <a:xfrm>
              <a:off x="3025048" y="1649616"/>
              <a:ext cx="266048" cy="230833"/>
            </a:xfrm>
            <a:prstGeom prst="rect">
              <a:avLst/>
            </a:prstGeom>
            <a:grpFill/>
          </p:spPr>
          <p:txBody>
            <a:bodyPr wrap="square" rtlCol="0" anchor="ctr">
              <a:spAutoFit/>
            </a:bodyPr>
            <a:lstStyle/>
            <a:p>
              <a:pPr algn="r"/>
              <a:r>
                <a:rPr lang="en-US" altLang="ko-KR" b="1" dirty="0">
                  <a:solidFill>
                    <a:schemeClr val="bg1"/>
                  </a:solidFill>
                  <a:cs typeface="Arial" pitchFamily="34" charset="0"/>
                </a:rPr>
                <a:t>C</a:t>
              </a:r>
              <a:endParaRPr lang="ko-KR" altLang="en-US" b="1" dirty="0">
                <a:solidFill>
                  <a:schemeClr val="bg1"/>
                </a:solidFill>
                <a:cs typeface="Arial" pitchFamily="34" charset="0"/>
              </a:endParaRPr>
            </a:p>
          </p:txBody>
        </p:sp>
      </p:grpSp>
      <p:grpSp>
        <p:nvGrpSpPr>
          <p:cNvPr id="94" name="Group 592">
            <a:extLst>
              <a:ext uri="{FF2B5EF4-FFF2-40B4-BE49-F238E27FC236}">
                <a16:creationId xmlns:a16="http://schemas.microsoft.com/office/drawing/2014/main" id="{DE1B51DD-B690-4273-A06E-D908B782AF9A}"/>
              </a:ext>
            </a:extLst>
          </p:cNvPr>
          <p:cNvGrpSpPr/>
          <p:nvPr/>
        </p:nvGrpSpPr>
        <p:grpSpPr>
          <a:xfrm>
            <a:off x="11559954" y="6052430"/>
            <a:ext cx="752312" cy="1768492"/>
            <a:chOff x="2971708" y="1572032"/>
            <a:chExt cx="376156" cy="884246"/>
          </a:xfrm>
          <a:solidFill>
            <a:schemeClr val="accent4"/>
          </a:solidFill>
        </p:grpSpPr>
        <p:sp>
          <p:nvSpPr>
            <p:cNvPr id="95" name="Oval 3">
              <a:extLst>
                <a:ext uri="{FF2B5EF4-FFF2-40B4-BE49-F238E27FC236}">
                  <a16:creationId xmlns:a16="http://schemas.microsoft.com/office/drawing/2014/main" id="{07786202-8B33-492F-9B8B-79E7F18B2A4D}"/>
                </a:ext>
              </a:extLst>
            </p:cNvPr>
            <p:cNvSpPr/>
            <p:nvPr/>
          </p:nvSpPr>
          <p:spPr>
            <a:xfrm>
              <a:off x="2971708" y="1572032"/>
              <a:ext cx="376156" cy="884246"/>
            </a:xfrm>
            <a:custGeom>
              <a:avLst/>
              <a:gdLst/>
              <a:ahLst/>
              <a:cxnLst/>
              <a:rect l="l" t="t" r="r" b="b"/>
              <a:pathLst>
                <a:path w="504056" h="1184906">
                  <a:moveTo>
                    <a:pt x="252028" y="0"/>
                  </a:moveTo>
                  <a:cubicBezTo>
                    <a:pt x="391219" y="0"/>
                    <a:pt x="504056" y="112837"/>
                    <a:pt x="504056" y="252028"/>
                  </a:cubicBezTo>
                  <a:cubicBezTo>
                    <a:pt x="504056" y="373089"/>
                    <a:pt x="418699" y="474215"/>
                    <a:pt x="304843" y="498308"/>
                  </a:cubicBezTo>
                  <a:lnTo>
                    <a:pt x="252028" y="1184906"/>
                  </a:lnTo>
                  <a:lnTo>
                    <a:pt x="199213" y="498308"/>
                  </a:lnTo>
                  <a:cubicBezTo>
                    <a:pt x="85357" y="474215"/>
                    <a:pt x="0" y="373089"/>
                    <a:pt x="0" y="252028"/>
                  </a:cubicBezTo>
                  <a:cubicBezTo>
                    <a:pt x="0" y="112837"/>
                    <a:pt x="112837" y="0"/>
                    <a:pt x="252028"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bg1"/>
                </a:solidFill>
              </a:endParaRPr>
            </a:p>
          </p:txBody>
        </p:sp>
        <p:sp>
          <p:nvSpPr>
            <p:cNvPr id="96" name="TextBox 95">
              <a:extLst>
                <a:ext uri="{FF2B5EF4-FFF2-40B4-BE49-F238E27FC236}">
                  <a16:creationId xmlns:a16="http://schemas.microsoft.com/office/drawing/2014/main" id="{38CB9118-078D-418C-8FEC-865BB6F15DA3}"/>
                </a:ext>
              </a:extLst>
            </p:cNvPr>
            <p:cNvSpPr txBox="1"/>
            <p:nvPr/>
          </p:nvSpPr>
          <p:spPr>
            <a:xfrm>
              <a:off x="3025048" y="1649616"/>
              <a:ext cx="266048" cy="230833"/>
            </a:xfrm>
            <a:prstGeom prst="rect">
              <a:avLst/>
            </a:prstGeom>
            <a:grpFill/>
          </p:spPr>
          <p:txBody>
            <a:bodyPr wrap="square" rtlCol="0" anchor="ctr">
              <a:spAutoFit/>
            </a:bodyPr>
            <a:lstStyle/>
            <a:p>
              <a:pPr algn="r"/>
              <a:r>
                <a:rPr lang="en-US" altLang="ko-KR" b="1" dirty="0">
                  <a:solidFill>
                    <a:schemeClr val="bg1"/>
                  </a:solidFill>
                  <a:cs typeface="Arial" pitchFamily="34" charset="0"/>
                </a:rPr>
                <a:t>D</a:t>
              </a:r>
              <a:endParaRPr lang="ko-KR" altLang="en-US" b="1" dirty="0">
                <a:solidFill>
                  <a:schemeClr val="bg1"/>
                </a:solidFill>
                <a:cs typeface="Arial" pitchFamily="34" charset="0"/>
              </a:endParaRPr>
            </a:p>
          </p:txBody>
        </p:sp>
      </p:grpSp>
      <p:grpSp>
        <p:nvGrpSpPr>
          <p:cNvPr id="97" name="Group 595">
            <a:extLst>
              <a:ext uri="{FF2B5EF4-FFF2-40B4-BE49-F238E27FC236}">
                <a16:creationId xmlns:a16="http://schemas.microsoft.com/office/drawing/2014/main" id="{C0762314-BA07-4318-B950-DCF66805E5DB}"/>
              </a:ext>
            </a:extLst>
          </p:cNvPr>
          <p:cNvGrpSpPr/>
          <p:nvPr/>
        </p:nvGrpSpPr>
        <p:grpSpPr>
          <a:xfrm>
            <a:off x="14763824" y="5728284"/>
            <a:ext cx="752312" cy="1768492"/>
            <a:chOff x="2971708" y="1572032"/>
            <a:chExt cx="376156" cy="884246"/>
          </a:xfrm>
          <a:solidFill>
            <a:schemeClr val="accent6"/>
          </a:solidFill>
        </p:grpSpPr>
        <p:sp>
          <p:nvSpPr>
            <p:cNvPr id="98" name="Oval 3">
              <a:extLst>
                <a:ext uri="{FF2B5EF4-FFF2-40B4-BE49-F238E27FC236}">
                  <a16:creationId xmlns:a16="http://schemas.microsoft.com/office/drawing/2014/main" id="{0384773B-2A3A-41BD-8A81-FABB9D03581C}"/>
                </a:ext>
              </a:extLst>
            </p:cNvPr>
            <p:cNvSpPr/>
            <p:nvPr/>
          </p:nvSpPr>
          <p:spPr>
            <a:xfrm>
              <a:off x="2971708" y="1572032"/>
              <a:ext cx="376156" cy="884246"/>
            </a:xfrm>
            <a:custGeom>
              <a:avLst/>
              <a:gdLst/>
              <a:ahLst/>
              <a:cxnLst/>
              <a:rect l="l" t="t" r="r" b="b"/>
              <a:pathLst>
                <a:path w="504056" h="1184906">
                  <a:moveTo>
                    <a:pt x="252028" y="0"/>
                  </a:moveTo>
                  <a:cubicBezTo>
                    <a:pt x="391219" y="0"/>
                    <a:pt x="504056" y="112837"/>
                    <a:pt x="504056" y="252028"/>
                  </a:cubicBezTo>
                  <a:cubicBezTo>
                    <a:pt x="504056" y="373089"/>
                    <a:pt x="418699" y="474215"/>
                    <a:pt x="304843" y="498308"/>
                  </a:cubicBezTo>
                  <a:lnTo>
                    <a:pt x="252028" y="1184906"/>
                  </a:lnTo>
                  <a:lnTo>
                    <a:pt x="199213" y="498308"/>
                  </a:lnTo>
                  <a:cubicBezTo>
                    <a:pt x="85357" y="474215"/>
                    <a:pt x="0" y="373089"/>
                    <a:pt x="0" y="252028"/>
                  </a:cubicBezTo>
                  <a:cubicBezTo>
                    <a:pt x="0" y="112837"/>
                    <a:pt x="112837" y="0"/>
                    <a:pt x="252028"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bg1"/>
                </a:solidFill>
              </a:endParaRPr>
            </a:p>
          </p:txBody>
        </p:sp>
        <p:sp>
          <p:nvSpPr>
            <p:cNvPr id="99" name="TextBox 98">
              <a:extLst>
                <a:ext uri="{FF2B5EF4-FFF2-40B4-BE49-F238E27FC236}">
                  <a16:creationId xmlns:a16="http://schemas.microsoft.com/office/drawing/2014/main" id="{812E8212-C722-4F3A-BCB4-ABCF688842DA}"/>
                </a:ext>
              </a:extLst>
            </p:cNvPr>
            <p:cNvSpPr txBox="1"/>
            <p:nvPr/>
          </p:nvSpPr>
          <p:spPr>
            <a:xfrm>
              <a:off x="3025048" y="1649616"/>
              <a:ext cx="266048" cy="230833"/>
            </a:xfrm>
            <a:prstGeom prst="rect">
              <a:avLst/>
            </a:prstGeom>
            <a:grpFill/>
          </p:spPr>
          <p:txBody>
            <a:bodyPr wrap="square" rtlCol="0" anchor="ctr">
              <a:spAutoFit/>
            </a:bodyPr>
            <a:lstStyle/>
            <a:p>
              <a:pPr algn="r"/>
              <a:r>
                <a:rPr lang="en-US" altLang="ko-KR" b="1" dirty="0">
                  <a:solidFill>
                    <a:schemeClr val="bg1"/>
                  </a:solidFill>
                  <a:cs typeface="Arial" pitchFamily="34" charset="0"/>
                </a:rPr>
                <a:t>E</a:t>
              </a:r>
              <a:endParaRPr lang="ko-KR" altLang="en-US" b="1" dirty="0">
                <a:solidFill>
                  <a:schemeClr val="bg1"/>
                </a:solidFill>
                <a:cs typeface="Arial" pitchFamily="34" charset="0"/>
              </a:endParaRPr>
            </a:p>
          </p:txBody>
        </p:sp>
      </p:grpSp>
      <p:grpSp>
        <p:nvGrpSpPr>
          <p:cNvPr id="100" name="Group 598">
            <a:extLst>
              <a:ext uri="{FF2B5EF4-FFF2-40B4-BE49-F238E27FC236}">
                <a16:creationId xmlns:a16="http://schemas.microsoft.com/office/drawing/2014/main" id="{CAC0C5C2-DF38-4FC6-9753-000C2040DA2A}"/>
              </a:ext>
            </a:extLst>
          </p:cNvPr>
          <p:cNvGrpSpPr/>
          <p:nvPr/>
        </p:nvGrpSpPr>
        <p:grpSpPr>
          <a:xfrm>
            <a:off x="16039724" y="7862494"/>
            <a:ext cx="752312" cy="1768492"/>
            <a:chOff x="2971708" y="1572032"/>
            <a:chExt cx="376156" cy="884246"/>
          </a:xfrm>
          <a:solidFill>
            <a:schemeClr val="accent1"/>
          </a:solidFill>
        </p:grpSpPr>
        <p:sp>
          <p:nvSpPr>
            <p:cNvPr id="101" name="Oval 3">
              <a:extLst>
                <a:ext uri="{FF2B5EF4-FFF2-40B4-BE49-F238E27FC236}">
                  <a16:creationId xmlns:a16="http://schemas.microsoft.com/office/drawing/2014/main" id="{842A32E9-6B7B-47BF-B2D2-D6C868FC12CB}"/>
                </a:ext>
              </a:extLst>
            </p:cNvPr>
            <p:cNvSpPr/>
            <p:nvPr/>
          </p:nvSpPr>
          <p:spPr>
            <a:xfrm>
              <a:off x="2971708" y="1572032"/>
              <a:ext cx="376156" cy="884246"/>
            </a:xfrm>
            <a:custGeom>
              <a:avLst/>
              <a:gdLst/>
              <a:ahLst/>
              <a:cxnLst/>
              <a:rect l="l" t="t" r="r" b="b"/>
              <a:pathLst>
                <a:path w="504056" h="1184906">
                  <a:moveTo>
                    <a:pt x="252028" y="0"/>
                  </a:moveTo>
                  <a:cubicBezTo>
                    <a:pt x="391219" y="0"/>
                    <a:pt x="504056" y="112837"/>
                    <a:pt x="504056" y="252028"/>
                  </a:cubicBezTo>
                  <a:cubicBezTo>
                    <a:pt x="504056" y="373089"/>
                    <a:pt x="418699" y="474215"/>
                    <a:pt x="304843" y="498308"/>
                  </a:cubicBezTo>
                  <a:lnTo>
                    <a:pt x="252028" y="1184906"/>
                  </a:lnTo>
                  <a:lnTo>
                    <a:pt x="199213" y="498308"/>
                  </a:lnTo>
                  <a:cubicBezTo>
                    <a:pt x="85357" y="474215"/>
                    <a:pt x="0" y="373089"/>
                    <a:pt x="0" y="252028"/>
                  </a:cubicBezTo>
                  <a:cubicBezTo>
                    <a:pt x="0" y="112837"/>
                    <a:pt x="112837" y="0"/>
                    <a:pt x="252028"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4800">
                <a:solidFill>
                  <a:schemeClr val="bg1"/>
                </a:solidFill>
              </a:endParaRPr>
            </a:p>
          </p:txBody>
        </p:sp>
        <p:sp>
          <p:nvSpPr>
            <p:cNvPr id="102" name="TextBox 101">
              <a:extLst>
                <a:ext uri="{FF2B5EF4-FFF2-40B4-BE49-F238E27FC236}">
                  <a16:creationId xmlns:a16="http://schemas.microsoft.com/office/drawing/2014/main" id="{4CB51684-416E-43BB-90D6-BD6BB187D6CC}"/>
                </a:ext>
              </a:extLst>
            </p:cNvPr>
            <p:cNvSpPr txBox="1"/>
            <p:nvPr/>
          </p:nvSpPr>
          <p:spPr>
            <a:xfrm>
              <a:off x="3025048" y="1649616"/>
              <a:ext cx="266048" cy="230833"/>
            </a:xfrm>
            <a:prstGeom prst="rect">
              <a:avLst/>
            </a:prstGeom>
            <a:grpFill/>
          </p:spPr>
          <p:txBody>
            <a:bodyPr wrap="square" rtlCol="0" anchor="ctr">
              <a:spAutoFit/>
            </a:bodyPr>
            <a:lstStyle/>
            <a:p>
              <a:pPr algn="r"/>
              <a:r>
                <a:rPr lang="en-US" altLang="ko-KR" b="1" dirty="0">
                  <a:solidFill>
                    <a:schemeClr val="bg1"/>
                  </a:solidFill>
                  <a:cs typeface="Arial" pitchFamily="34" charset="0"/>
                </a:rPr>
                <a:t>F</a:t>
              </a:r>
              <a:endParaRPr lang="ko-KR" altLang="en-US" b="1" dirty="0">
                <a:solidFill>
                  <a:schemeClr val="bg1"/>
                </a:solidFill>
                <a:cs typeface="Arial" pitchFamily="34" charset="0"/>
              </a:endParaRPr>
            </a:p>
          </p:txBody>
        </p:sp>
      </p:grpSp>
      <p:grpSp>
        <p:nvGrpSpPr>
          <p:cNvPr id="103" name="Group 601">
            <a:extLst>
              <a:ext uri="{FF2B5EF4-FFF2-40B4-BE49-F238E27FC236}">
                <a16:creationId xmlns:a16="http://schemas.microsoft.com/office/drawing/2014/main" id="{1E63659E-32A7-4128-91F9-BD460E556D4E}"/>
              </a:ext>
            </a:extLst>
          </p:cNvPr>
          <p:cNvGrpSpPr/>
          <p:nvPr/>
        </p:nvGrpSpPr>
        <p:grpSpPr>
          <a:xfrm>
            <a:off x="1356716" y="5585063"/>
            <a:ext cx="3622496" cy="1585717"/>
            <a:chOff x="910640" y="3153367"/>
            <a:chExt cx="1527408" cy="1256682"/>
          </a:xfrm>
        </p:grpSpPr>
        <p:sp>
          <p:nvSpPr>
            <p:cNvPr id="104" name="TextBox 103">
              <a:extLst>
                <a:ext uri="{FF2B5EF4-FFF2-40B4-BE49-F238E27FC236}">
                  <a16:creationId xmlns:a16="http://schemas.microsoft.com/office/drawing/2014/main" id="{A17948DA-032D-413A-B1C4-8D307ED606AE}"/>
                </a:ext>
              </a:extLst>
            </p:cNvPr>
            <p:cNvSpPr txBox="1"/>
            <p:nvPr/>
          </p:nvSpPr>
          <p:spPr>
            <a:xfrm>
              <a:off x="910640" y="3153367"/>
              <a:ext cx="1527408" cy="414652"/>
            </a:xfrm>
            <a:prstGeom prst="rect">
              <a:avLst/>
            </a:prstGeom>
            <a:noFill/>
          </p:spPr>
          <p:txBody>
            <a:bodyPr wrap="square" rtlCol="0" anchor="ctr">
              <a:spAutoFit/>
            </a:bodyPr>
            <a:lstStyle/>
            <a:p>
              <a:pPr algn="r"/>
              <a:r>
                <a:rPr lang="id-ID" altLang="ko-KR" sz="2800" b="1" dirty="0">
                  <a:solidFill>
                    <a:schemeClr val="accent2"/>
                  </a:solidFill>
                  <a:cs typeface="Arial" pitchFamily="34" charset="0"/>
                </a:rPr>
                <a:t>WE AI</a:t>
              </a:r>
              <a:endParaRPr lang="ko-KR" altLang="en-US" sz="2800" b="1" dirty="0">
                <a:solidFill>
                  <a:schemeClr val="accent2"/>
                </a:solidFill>
                <a:cs typeface="Arial" pitchFamily="34" charset="0"/>
              </a:endParaRPr>
            </a:p>
          </p:txBody>
        </p:sp>
        <p:sp>
          <p:nvSpPr>
            <p:cNvPr id="105" name="TextBox 104">
              <a:extLst>
                <a:ext uri="{FF2B5EF4-FFF2-40B4-BE49-F238E27FC236}">
                  <a16:creationId xmlns:a16="http://schemas.microsoft.com/office/drawing/2014/main" id="{8F525DAB-D11A-47F2-9BBB-A86A52FC314E}"/>
                </a:ext>
              </a:extLst>
            </p:cNvPr>
            <p:cNvSpPr txBox="1"/>
            <p:nvPr/>
          </p:nvSpPr>
          <p:spPr>
            <a:xfrm>
              <a:off x="910640" y="3531961"/>
              <a:ext cx="1527408" cy="878088"/>
            </a:xfrm>
            <a:prstGeom prst="rect">
              <a:avLst/>
            </a:prstGeom>
            <a:noFill/>
          </p:spPr>
          <p:txBody>
            <a:bodyPr wrap="square" rtlCol="0">
              <a:spAutoFit/>
            </a:bodyPr>
            <a:lstStyle/>
            <a:p>
              <a:pPr algn="r"/>
              <a:r>
                <a:rPr lang="id-ID" altLang="ko-KR" sz="2200" dirty="0">
                  <a:solidFill>
                    <a:schemeClr val="tx1">
                      <a:lumMod val="65000"/>
                      <a:lumOff val="35000"/>
                    </a:schemeClr>
                  </a:solidFill>
                  <a:cs typeface="Arial" pitchFamily="34" charset="0"/>
                </a:rPr>
                <a:t>Membuat banyak jenis referensi untuk membantu manusia</a:t>
              </a:r>
              <a:endParaRPr lang="ko-KR" altLang="en-US" sz="2200" dirty="0">
                <a:solidFill>
                  <a:schemeClr val="tx1">
                    <a:lumMod val="65000"/>
                    <a:lumOff val="35000"/>
                  </a:schemeClr>
                </a:solidFill>
                <a:cs typeface="Arial" pitchFamily="34" charset="0"/>
              </a:endParaRPr>
            </a:p>
          </p:txBody>
        </p:sp>
      </p:grpSp>
      <p:grpSp>
        <p:nvGrpSpPr>
          <p:cNvPr id="106" name="Group 604">
            <a:extLst>
              <a:ext uri="{FF2B5EF4-FFF2-40B4-BE49-F238E27FC236}">
                <a16:creationId xmlns:a16="http://schemas.microsoft.com/office/drawing/2014/main" id="{0D17AB36-DD0B-4837-A0D7-AC3AA2FA1FDC}"/>
              </a:ext>
            </a:extLst>
          </p:cNvPr>
          <p:cNvGrpSpPr/>
          <p:nvPr/>
        </p:nvGrpSpPr>
        <p:grpSpPr>
          <a:xfrm>
            <a:off x="3374772" y="8058405"/>
            <a:ext cx="3622496" cy="1247162"/>
            <a:chOff x="910640" y="3153367"/>
            <a:chExt cx="1527408" cy="988377"/>
          </a:xfrm>
        </p:grpSpPr>
        <p:sp>
          <p:nvSpPr>
            <p:cNvPr id="107" name="TextBox 106">
              <a:extLst>
                <a:ext uri="{FF2B5EF4-FFF2-40B4-BE49-F238E27FC236}">
                  <a16:creationId xmlns:a16="http://schemas.microsoft.com/office/drawing/2014/main" id="{6FA302C4-82E2-4EBA-A251-F6A4B3513A43}"/>
                </a:ext>
              </a:extLst>
            </p:cNvPr>
            <p:cNvSpPr txBox="1"/>
            <p:nvPr/>
          </p:nvSpPr>
          <p:spPr>
            <a:xfrm>
              <a:off x="910640" y="3153367"/>
              <a:ext cx="1527408" cy="414652"/>
            </a:xfrm>
            <a:prstGeom prst="rect">
              <a:avLst/>
            </a:prstGeom>
            <a:noFill/>
          </p:spPr>
          <p:txBody>
            <a:bodyPr wrap="square" rtlCol="0" anchor="ctr">
              <a:spAutoFit/>
            </a:bodyPr>
            <a:lstStyle/>
            <a:p>
              <a:pPr algn="r"/>
              <a:r>
                <a:rPr lang="id-ID" altLang="ko-KR" sz="2800" b="1" dirty="0">
                  <a:solidFill>
                    <a:schemeClr val="accent3"/>
                  </a:solidFill>
                  <a:cs typeface="Arial" pitchFamily="34" charset="0"/>
                </a:rPr>
                <a:t>WEB Jual Beli</a:t>
              </a:r>
              <a:endParaRPr lang="ko-KR" altLang="en-US" sz="2800" b="1" dirty="0">
                <a:solidFill>
                  <a:schemeClr val="accent3"/>
                </a:solidFill>
                <a:cs typeface="Arial" pitchFamily="34" charset="0"/>
              </a:endParaRPr>
            </a:p>
          </p:txBody>
        </p:sp>
        <p:sp>
          <p:nvSpPr>
            <p:cNvPr id="108" name="TextBox 107">
              <a:extLst>
                <a:ext uri="{FF2B5EF4-FFF2-40B4-BE49-F238E27FC236}">
                  <a16:creationId xmlns:a16="http://schemas.microsoft.com/office/drawing/2014/main" id="{B6940EB0-04D2-43EB-B91D-84D6BE920EC0}"/>
                </a:ext>
              </a:extLst>
            </p:cNvPr>
            <p:cNvSpPr txBox="1"/>
            <p:nvPr/>
          </p:nvSpPr>
          <p:spPr>
            <a:xfrm>
              <a:off x="910640" y="3531961"/>
              <a:ext cx="1527408" cy="609783"/>
            </a:xfrm>
            <a:prstGeom prst="rect">
              <a:avLst/>
            </a:prstGeom>
            <a:noFill/>
          </p:spPr>
          <p:txBody>
            <a:bodyPr wrap="square" rtlCol="0">
              <a:spAutoFit/>
            </a:bodyPr>
            <a:lstStyle/>
            <a:p>
              <a:pPr algn="r"/>
              <a:r>
                <a:rPr lang="id-ID" altLang="ko-KR" sz="2200" dirty="0">
                  <a:solidFill>
                    <a:schemeClr val="tx1">
                      <a:lumMod val="65000"/>
                      <a:lumOff val="35000"/>
                    </a:schemeClr>
                  </a:solidFill>
                  <a:cs typeface="Arial" pitchFamily="34" charset="0"/>
                </a:rPr>
                <a:t>Membuat berbagai macam jual beli </a:t>
              </a:r>
              <a:r>
                <a:rPr lang="id-ID" altLang="ko-KR" sz="2200" dirty="0" err="1">
                  <a:solidFill>
                    <a:schemeClr val="tx1">
                      <a:lumMod val="65000"/>
                      <a:lumOff val="35000"/>
                    </a:schemeClr>
                  </a:solidFill>
                  <a:cs typeface="Arial" pitchFamily="34" charset="0"/>
                </a:rPr>
                <a:t>produck</a:t>
              </a:r>
              <a:endParaRPr lang="ko-KR" altLang="en-US" sz="2200" dirty="0">
                <a:solidFill>
                  <a:schemeClr val="tx1">
                    <a:lumMod val="65000"/>
                    <a:lumOff val="35000"/>
                  </a:schemeClr>
                </a:solidFill>
                <a:cs typeface="Arial" pitchFamily="34" charset="0"/>
              </a:endParaRPr>
            </a:p>
          </p:txBody>
        </p:sp>
      </p:grpSp>
      <p:grpSp>
        <p:nvGrpSpPr>
          <p:cNvPr id="109" name="Group 607">
            <a:extLst>
              <a:ext uri="{FF2B5EF4-FFF2-40B4-BE49-F238E27FC236}">
                <a16:creationId xmlns:a16="http://schemas.microsoft.com/office/drawing/2014/main" id="{AC001C7E-F04B-4D41-AA47-34AE9AEACBFB}"/>
              </a:ext>
            </a:extLst>
          </p:cNvPr>
          <p:cNvGrpSpPr/>
          <p:nvPr/>
        </p:nvGrpSpPr>
        <p:grpSpPr>
          <a:xfrm>
            <a:off x="19413406" y="5568799"/>
            <a:ext cx="3622496" cy="2262825"/>
            <a:chOff x="910640" y="3153367"/>
            <a:chExt cx="1527408" cy="1793290"/>
          </a:xfrm>
        </p:grpSpPr>
        <p:sp>
          <p:nvSpPr>
            <p:cNvPr id="110" name="TextBox 109">
              <a:extLst>
                <a:ext uri="{FF2B5EF4-FFF2-40B4-BE49-F238E27FC236}">
                  <a16:creationId xmlns:a16="http://schemas.microsoft.com/office/drawing/2014/main" id="{FA14E08E-98CB-44C6-827D-94C19F693142}"/>
                </a:ext>
              </a:extLst>
            </p:cNvPr>
            <p:cNvSpPr txBox="1"/>
            <p:nvPr/>
          </p:nvSpPr>
          <p:spPr>
            <a:xfrm>
              <a:off x="910640" y="3153367"/>
              <a:ext cx="1527408" cy="414652"/>
            </a:xfrm>
            <a:prstGeom prst="rect">
              <a:avLst/>
            </a:prstGeom>
            <a:noFill/>
          </p:spPr>
          <p:txBody>
            <a:bodyPr wrap="square" rtlCol="0" anchor="ctr">
              <a:spAutoFit/>
            </a:bodyPr>
            <a:lstStyle/>
            <a:p>
              <a:r>
                <a:rPr lang="id-ID" altLang="ko-KR" sz="2800" b="1" dirty="0">
                  <a:solidFill>
                    <a:schemeClr val="accent4"/>
                  </a:solidFill>
                  <a:cs typeface="Arial" pitchFamily="34" charset="0"/>
                </a:rPr>
                <a:t>Web Keamanan</a:t>
              </a:r>
              <a:endParaRPr lang="ko-KR" altLang="en-US" sz="2800" b="1" dirty="0">
                <a:solidFill>
                  <a:schemeClr val="accent4"/>
                </a:solidFill>
                <a:cs typeface="Arial" pitchFamily="34" charset="0"/>
              </a:endParaRPr>
            </a:p>
          </p:txBody>
        </p:sp>
        <p:sp>
          <p:nvSpPr>
            <p:cNvPr id="111" name="TextBox 110">
              <a:extLst>
                <a:ext uri="{FF2B5EF4-FFF2-40B4-BE49-F238E27FC236}">
                  <a16:creationId xmlns:a16="http://schemas.microsoft.com/office/drawing/2014/main" id="{88D7B121-1AE7-4991-9B6D-F0A506EF7511}"/>
                </a:ext>
              </a:extLst>
            </p:cNvPr>
            <p:cNvSpPr txBox="1"/>
            <p:nvPr/>
          </p:nvSpPr>
          <p:spPr>
            <a:xfrm>
              <a:off x="910640" y="3531961"/>
              <a:ext cx="1527408" cy="1414696"/>
            </a:xfrm>
            <a:prstGeom prst="rect">
              <a:avLst/>
            </a:prstGeom>
            <a:noFill/>
          </p:spPr>
          <p:txBody>
            <a:bodyPr wrap="square" rtlCol="0">
              <a:spAutoFit/>
            </a:bodyPr>
            <a:lstStyle/>
            <a:p>
              <a:r>
                <a:rPr lang="id-ID" altLang="ko-KR" sz="2200" dirty="0">
                  <a:solidFill>
                    <a:schemeClr val="tx1">
                      <a:lumMod val="65000"/>
                      <a:lumOff val="35000"/>
                    </a:schemeClr>
                  </a:solidFill>
                  <a:cs typeface="Arial" pitchFamily="34" charset="0"/>
                </a:rPr>
                <a:t>Memuat berbagai jenis data rahasia, </a:t>
              </a:r>
              <a:r>
                <a:rPr lang="id-ID" altLang="ko-KR" sz="2200" dirty="0" err="1">
                  <a:solidFill>
                    <a:schemeClr val="tx1">
                      <a:lumMod val="65000"/>
                      <a:lumOff val="35000"/>
                    </a:schemeClr>
                  </a:solidFill>
                  <a:cs typeface="Arial" pitchFamily="34" charset="0"/>
                </a:rPr>
                <a:t>biasanaya</a:t>
              </a:r>
              <a:r>
                <a:rPr lang="id-ID" altLang="ko-KR" sz="2200" dirty="0">
                  <a:solidFill>
                    <a:schemeClr val="tx1">
                      <a:lumMod val="65000"/>
                      <a:lumOff val="35000"/>
                    </a:schemeClr>
                  </a:solidFill>
                  <a:cs typeface="Arial" pitchFamily="34" charset="0"/>
                </a:rPr>
                <a:t> web ini hanya kalangan tertentu yang dapat mengakses</a:t>
              </a:r>
              <a:endParaRPr lang="ko-KR" altLang="en-US" sz="2200" dirty="0">
                <a:solidFill>
                  <a:schemeClr val="tx1">
                    <a:lumMod val="65000"/>
                    <a:lumOff val="35000"/>
                  </a:schemeClr>
                </a:solidFill>
                <a:cs typeface="Arial" pitchFamily="34" charset="0"/>
              </a:endParaRPr>
            </a:p>
          </p:txBody>
        </p:sp>
      </p:grpSp>
      <p:grpSp>
        <p:nvGrpSpPr>
          <p:cNvPr id="112" name="Group 610">
            <a:extLst>
              <a:ext uri="{FF2B5EF4-FFF2-40B4-BE49-F238E27FC236}">
                <a16:creationId xmlns:a16="http://schemas.microsoft.com/office/drawing/2014/main" id="{0E325976-BEED-4C46-96AF-F2D1F60037C2}"/>
              </a:ext>
            </a:extLst>
          </p:cNvPr>
          <p:cNvGrpSpPr/>
          <p:nvPr/>
        </p:nvGrpSpPr>
        <p:grpSpPr>
          <a:xfrm>
            <a:off x="17391040" y="8050273"/>
            <a:ext cx="3622496" cy="1247162"/>
            <a:chOff x="910640" y="3153367"/>
            <a:chExt cx="1527408" cy="988377"/>
          </a:xfrm>
        </p:grpSpPr>
        <p:sp>
          <p:nvSpPr>
            <p:cNvPr id="113" name="TextBox 112">
              <a:extLst>
                <a:ext uri="{FF2B5EF4-FFF2-40B4-BE49-F238E27FC236}">
                  <a16:creationId xmlns:a16="http://schemas.microsoft.com/office/drawing/2014/main" id="{5E6F0779-7A77-4FE6-914D-03AE39368708}"/>
                </a:ext>
              </a:extLst>
            </p:cNvPr>
            <p:cNvSpPr txBox="1"/>
            <p:nvPr/>
          </p:nvSpPr>
          <p:spPr>
            <a:xfrm>
              <a:off x="910640" y="3153367"/>
              <a:ext cx="1527408" cy="414652"/>
            </a:xfrm>
            <a:prstGeom prst="rect">
              <a:avLst/>
            </a:prstGeom>
            <a:noFill/>
          </p:spPr>
          <p:txBody>
            <a:bodyPr wrap="square" rtlCol="0" anchor="ctr">
              <a:spAutoFit/>
            </a:bodyPr>
            <a:lstStyle/>
            <a:p>
              <a:r>
                <a:rPr lang="id-ID" altLang="ko-KR" sz="2800" b="1" dirty="0">
                  <a:solidFill>
                    <a:schemeClr val="accent6"/>
                  </a:solidFill>
                  <a:cs typeface="Arial" pitchFamily="34" charset="0"/>
                </a:rPr>
                <a:t>Web Pariwisata</a:t>
              </a:r>
              <a:endParaRPr lang="ko-KR" altLang="en-US" sz="2800" b="1" dirty="0">
                <a:solidFill>
                  <a:schemeClr val="accent6"/>
                </a:solidFill>
                <a:cs typeface="Arial" pitchFamily="34" charset="0"/>
              </a:endParaRPr>
            </a:p>
          </p:txBody>
        </p:sp>
        <p:sp>
          <p:nvSpPr>
            <p:cNvPr id="114" name="TextBox 113">
              <a:extLst>
                <a:ext uri="{FF2B5EF4-FFF2-40B4-BE49-F238E27FC236}">
                  <a16:creationId xmlns:a16="http://schemas.microsoft.com/office/drawing/2014/main" id="{2E816ABC-17E8-4036-8910-67F4978A4228}"/>
                </a:ext>
              </a:extLst>
            </p:cNvPr>
            <p:cNvSpPr txBox="1"/>
            <p:nvPr/>
          </p:nvSpPr>
          <p:spPr>
            <a:xfrm>
              <a:off x="910640" y="3531961"/>
              <a:ext cx="1527408" cy="609783"/>
            </a:xfrm>
            <a:prstGeom prst="rect">
              <a:avLst/>
            </a:prstGeom>
            <a:noFill/>
          </p:spPr>
          <p:txBody>
            <a:bodyPr wrap="square" rtlCol="0">
              <a:spAutoFit/>
            </a:bodyPr>
            <a:lstStyle/>
            <a:p>
              <a:r>
                <a:rPr lang="id-ID" altLang="ko-KR" sz="2200" dirty="0">
                  <a:solidFill>
                    <a:schemeClr val="tx1">
                      <a:lumMod val="65000"/>
                      <a:lumOff val="35000"/>
                    </a:schemeClr>
                  </a:solidFill>
                  <a:cs typeface="Arial" pitchFamily="34" charset="0"/>
                </a:rPr>
                <a:t>Berbagai jenis pariwisata yang bisa kita akses</a:t>
              </a:r>
              <a:endParaRPr lang="ko-KR" altLang="en-US" sz="2200" dirty="0">
                <a:solidFill>
                  <a:schemeClr val="tx1">
                    <a:lumMod val="65000"/>
                    <a:lumOff val="35000"/>
                  </a:schemeClr>
                </a:solidFill>
                <a:cs typeface="Arial" pitchFamily="34" charset="0"/>
              </a:endParaRPr>
            </a:p>
          </p:txBody>
        </p:sp>
      </p:grpSp>
      <p:grpSp>
        <p:nvGrpSpPr>
          <p:cNvPr id="115" name="Group 613">
            <a:extLst>
              <a:ext uri="{FF2B5EF4-FFF2-40B4-BE49-F238E27FC236}">
                <a16:creationId xmlns:a16="http://schemas.microsoft.com/office/drawing/2014/main" id="{D6FFAACA-1A50-44B5-8437-A2694C0945B9}"/>
              </a:ext>
            </a:extLst>
          </p:cNvPr>
          <p:cNvGrpSpPr/>
          <p:nvPr/>
        </p:nvGrpSpPr>
        <p:grpSpPr>
          <a:xfrm>
            <a:off x="5392828" y="10531749"/>
            <a:ext cx="3622496" cy="1247162"/>
            <a:chOff x="910640" y="3153367"/>
            <a:chExt cx="1527408" cy="988377"/>
          </a:xfrm>
        </p:grpSpPr>
        <p:sp>
          <p:nvSpPr>
            <p:cNvPr id="116" name="TextBox 115">
              <a:extLst>
                <a:ext uri="{FF2B5EF4-FFF2-40B4-BE49-F238E27FC236}">
                  <a16:creationId xmlns:a16="http://schemas.microsoft.com/office/drawing/2014/main" id="{8ADD22B1-CBCE-4E48-B47E-D3B10560D1EC}"/>
                </a:ext>
              </a:extLst>
            </p:cNvPr>
            <p:cNvSpPr txBox="1"/>
            <p:nvPr/>
          </p:nvSpPr>
          <p:spPr>
            <a:xfrm>
              <a:off x="910640" y="3153367"/>
              <a:ext cx="1527408" cy="414652"/>
            </a:xfrm>
            <a:prstGeom prst="rect">
              <a:avLst/>
            </a:prstGeom>
            <a:noFill/>
          </p:spPr>
          <p:txBody>
            <a:bodyPr wrap="square" rtlCol="0" anchor="ctr">
              <a:spAutoFit/>
            </a:bodyPr>
            <a:lstStyle/>
            <a:p>
              <a:pPr algn="r"/>
              <a:r>
                <a:rPr lang="id-ID" altLang="ko-KR" sz="2800" b="1" dirty="0">
                  <a:solidFill>
                    <a:schemeClr val="accent5"/>
                  </a:solidFill>
                  <a:cs typeface="Arial" pitchFamily="34" charset="0"/>
                </a:rPr>
                <a:t>Web Pemerintah</a:t>
              </a:r>
              <a:endParaRPr lang="ko-KR" altLang="en-US" sz="2800" b="1" dirty="0">
                <a:solidFill>
                  <a:schemeClr val="accent5"/>
                </a:solidFill>
                <a:cs typeface="Arial" pitchFamily="34" charset="0"/>
              </a:endParaRPr>
            </a:p>
          </p:txBody>
        </p:sp>
        <p:sp>
          <p:nvSpPr>
            <p:cNvPr id="117" name="TextBox 116">
              <a:extLst>
                <a:ext uri="{FF2B5EF4-FFF2-40B4-BE49-F238E27FC236}">
                  <a16:creationId xmlns:a16="http://schemas.microsoft.com/office/drawing/2014/main" id="{CEC23CAB-37EF-46A6-9A06-B32399A9FE0A}"/>
                </a:ext>
              </a:extLst>
            </p:cNvPr>
            <p:cNvSpPr txBox="1"/>
            <p:nvPr/>
          </p:nvSpPr>
          <p:spPr>
            <a:xfrm>
              <a:off x="910640" y="3531961"/>
              <a:ext cx="1527408" cy="609783"/>
            </a:xfrm>
            <a:prstGeom prst="rect">
              <a:avLst/>
            </a:prstGeom>
            <a:noFill/>
          </p:spPr>
          <p:txBody>
            <a:bodyPr wrap="square" rtlCol="0">
              <a:spAutoFit/>
            </a:bodyPr>
            <a:lstStyle/>
            <a:p>
              <a:pPr algn="r"/>
              <a:r>
                <a:rPr lang="id-ID" altLang="ko-KR" sz="2200" dirty="0">
                  <a:solidFill>
                    <a:schemeClr val="tx1">
                      <a:lumMod val="65000"/>
                      <a:lumOff val="35000"/>
                    </a:schemeClr>
                  </a:solidFill>
                  <a:cs typeface="Arial" pitchFamily="34" charset="0"/>
                </a:rPr>
                <a:t>Memuat berbagai </a:t>
              </a:r>
              <a:r>
                <a:rPr lang="id-ID" altLang="ko-KR" sz="2200" dirty="0" err="1">
                  <a:solidFill>
                    <a:schemeClr val="tx1">
                      <a:lumMod val="65000"/>
                      <a:lumOff val="35000"/>
                    </a:schemeClr>
                  </a:solidFill>
                  <a:cs typeface="Arial" pitchFamily="34" charset="0"/>
                </a:rPr>
                <a:t>benis</a:t>
              </a:r>
              <a:r>
                <a:rPr lang="id-ID" altLang="ko-KR" sz="2200" dirty="0">
                  <a:solidFill>
                    <a:schemeClr val="tx1">
                      <a:lumMod val="65000"/>
                      <a:lumOff val="35000"/>
                    </a:schemeClr>
                  </a:solidFill>
                  <a:cs typeface="Arial" pitchFamily="34" charset="0"/>
                </a:rPr>
                <a:t> layanan milik pemerintah</a:t>
              </a:r>
              <a:endParaRPr lang="ko-KR" altLang="en-US" sz="2200" dirty="0">
                <a:solidFill>
                  <a:schemeClr val="tx1">
                    <a:lumMod val="65000"/>
                    <a:lumOff val="35000"/>
                  </a:schemeClr>
                </a:solidFill>
                <a:cs typeface="Arial" pitchFamily="34" charset="0"/>
              </a:endParaRPr>
            </a:p>
          </p:txBody>
        </p:sp>
      </p:grpSp>
      <p:grpSp>
        <p:nvGrpSpPr>
          <p:cNvPr id="118" name="Group 616">
            <a:extLst>
              <a:ext uri="{FF2B5EF4-FFF2-40B4-BE49-F238E27FC236}">
                <a16:creationId xmlns:a16="http://schemas.microsoft.com/office/drawing/2014/main" id="{891111F8-E372-45C8-BBD8-9639D8725E47}"/>
              </a:ext>
            </a:extLst>
          </p:cNvPr>
          <p:cNvGrpSpPr/>
          <p:nvPr/>
        </p:nvGrpSpPr>
        <p:grpSpPr>
          <a:xfrm>
            <a:off x="15368676" y="10531749"/>
            <a:ext cx="3622496" cy="1247162"/>
            <a:chOff x="910640" y="3153367"/>
            <a:chExt cx="1527408" cy="988377"/>
          </a:xfrm>
        </p:grpSpPr>
        <p:sp>
          <p:nvSpPr>
            <p:cNvPr id="119" name="TextBox 118">
              <a:extLst>
                <a:ext uri="{FF2B5EF4-FFF2-40B4-BE49-F238E27FC236}">
                  <a16:creationId xmlns:a16="http://schemas.microsoft.com/office/drawing/2014/main" id="{5CBAAB40-76AF-4CB6-9654-63EE9AC85C24}"/>
                </a:ext>
              </a:extLst>
            </p:cNvPr>
            <p:cNvSpPr txBox="1"/>
            <p:nvPr/>
          </p:nvSpPr>
          <p:spPr>
            <a:xfrm>
              <a:off x="910640" y="3153367"/>
              <a:ext cx="1527408" cy="414652"/>
            </a:xfrm>
            <a:prstGeom prst="rect">
              <a:avLst/>
            </a:prstGeom>
            <a:noFill/>
          </p:spPr>
          <p:txBody>
            <a:bodyPr wrap="square" rtlCol="0" anchor="ctr">
              <a:spAutoFit/>
            </a:bodyPr>
            <a:lstStyle/>
            <a:p>
              <a:r>
                <a:rPr lang="id-ID" altLang="ko-KR" sz="2800" b="1" dirty="0">
                  <a:solidFill>
                    <a:schemeClr val="accent1"/>
                  </a:solidFill>
                  <a:cs typeface="Arial" pitchFamily="34" charset="0"/>
                </a:rPr>
                <a:t>WEB berita</a:t>
              </a:r>
              <a:endParaRPr lang="ko-KR" altLang="en-US" sz="2800" b="1" dirty="0">
                <a:solidFill>
                  <a:schemeClr val="accent1"/>
                </a:solidFill>
                <a:cs typeface="Arial" pitchFamily="34" charset="0"/>
              </a:endParaRPr>
            </a:p>
          </p:txBody>
        </p:sp>
        <p:sp>
          <p:nvSpPr>
            <p:cNvPr id="120" name="TextBox 119">
              <a:extLst>
                <a:ext uri="{FF2B5EF4-FFF2-40B4-BE49-F238E27FC236}">
                  <a16:creationId xmlns:a16="http://schemas.microsoft.com/office/drawing/2014/main" id="{F0B9E592-EE6A-4ABC-A07D-D16502D0AED8}"/>
                </a:ext>
              </a:extLst>
            </p:cNvPr>
            <p:cNvSpPr txBox="1"/>
            <p:nvPr/>
          </p:nvSpPr>
          <p:spPr>
            <a:xfrm>
              <a:off x="910640" y="3531961"/>
              <a:ext cx="1527408" cy="609783"/>
            </a:xfrm>
            <a:prstGeom prst="rect">
              <a:avLst/>
            </a:prstGeom>
            <a:noFill/>
          </p:spPr>
          <p:txBody>
            <a:bodyPr wrap="square" rtlCol="0">
              <a:spAutoFit/>
            </a:bodyPr>
            <a:lstStyle/>
            <a:p>
              <a:r>
                <a:rPr lang="id-ID" altLang="ko-KR" sz="2200" dirty="0">
                  <a:solidFill>
                    <a:schemeClr val="tx1">
                      <a:lumMod val="65000"/>
                      <a:lumOff val="35000"/>
                    </a:schemeClr>
                  </a:solidFill>
                  <a:cs typeface="Arial" pitchFamily="34" charset="0"/>
                </a:rPr>
                <a:t>Berbagai </a:t>
              </a:r>
              <a:r>
                <a:rPr lang="id-ID" altLang="ko-KR" sz="2200" dirty="0" err="1">
                  <a:solidFill>
                    <a:schemeClr val="tx1">
                      <a:lumMod val="65000"/>
                      <a:lumOff val="35000"/>
                    </a:schemeClr>
                  </a:solidFill>
                  <a:cs typeface="Arial" pitchFamily="34" charset="0"/>
                </a:rPr>
                <a:t>mavam</a:t>
              </a:r>
              <a:r>
                <a:rPr lang="id-ID" altLang="ko-KR" sz="2200" dirty="0">
                  <a:solidFill>
                    <a:schemeClr val="tx1">
                      <a:lumMod val="65000"/>
                      <a:lumOff val="35000"/>
                    </a:schemeClr>
                  </a:solidFill>
                  <a:cs typeface="Arial" pitchFamily="34" charset="0"/>
                </a:rPr>
                <a:t> jenis informasi atau peristiwa</a:t>
              </a:r>
              <a:endParaRPr lang="ko-KR" altLang="en-US" sz="2200" dirty="0">
                <a:solidFill>
                  <a:schemeClr val="tx1">
                    <a:lumMod val="65000"/>
                    <a:lumOff val="35000"/>
                  </a:schemeClr>
                </a:solidFill>
                <a:cs typeface="Arial" pitchFamily="34" charset="0"/>
              </a:endParaRPr>
            </a:p>
          </p:txBody>
        </p:sp>
      </p:grpSp>
      <p:sp>
        <p:nvSpPr>
          <p:cNvPr id="5" name="Teknologi Web Terbaru">
            <a:extLst>
              <a:ext uri="{FF2B5EF4-FFF2-40B4-BE49-F238E27FC236}">
                <a16:creationId xmlns:a16="http://schemas.microsoft.com/office/drawing/2014/main" id="{D48FA0DC-684D-836D-14B4-E092171B4CA8}"/>
              </a:ext>
            </a:extLst>
          </p:cNvPr>
          <p:cNvSpPr txBox="1">
            <a:spLocks/>
          </p:cNvSpPr>
          <p:nvPr/>
        </p:nvSpPr>
        <p:spPr>
          <a:xfrm>
            <a:off x="0" y="984500"/>
            <a:ext cx="24384000" cy="4648200"/>
          </a:xfrm>
          <a:prstGeom prst="rect">
            <a:avLst/>
          </a:prstGeom>
        </p:spPr>
        <p:txBody>
          <a:bodyPr/>
          <a:lst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algn="ctr" hangingPunct="1"/>
            <a:r>
              <a:rPr lang="en-ID" sz="16600" dirty="0" err="1"/>
              <a:t>Teknologi</a:t>
            </a:r>
            <a:r>
              <a:rPr lang="en-ID" sz="16600" dirty="0"/>
              <a:t> Web </a:t>
            </a:r>
            <a:r>
              <a:rPr lang="en-ID" sz="16600" dirty="0" err="1"/>
              <a:t>Terbaru</a:t>
            </a:r>
            <a:endParaRPr lang="en-ID" sz="16600" dirty="0"/>
          </a:p>
        </p:txBody>
      </p:sp>
    </p:spTree>
    <p:extLst>
      <p:ext uri="{BB962C8B-B14F-4D97-AF65-F5344CB8AC3E}">
        <p14:creationId xmlns:p14="http://schemas.microsoft.com/office/powerpoint/2010/main" val="1560353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rogressive Web App"/>
          <p:cNvSpPr txBox="1">
            <a:spLocks noGrp="1"/>
          </p:cNvSpPr>
          <p:nvPr>
            <p:ph type="title"/>
          </p:nvPr>
        </p:nvSpPr>
        <p:spPr>
          <a:prstGeom prst="rect">
            <a:avLst/>
          </a:prstGeom>
        </p:spPr>
        <p:txBody>
          <a:bodyPr/>
          <a:lstStyle/>
          <a:p>
            <a:r>
              <a:t>Progressive Web App</a:t>
            </a:r>
          </a:p>
        </p:txBody>
      </p:sp>
      <p:sp>
        <p:nvSpPr>
          <p:cNvPr id="197" name="Slide Subtitle"/>
          <p:cNvSpPr txBox="1">
            <a:spLocks noGrp="1"/>
          </p:cNvSpPr>
          <p:nvPr>
            <p:ph type="body" idx="21"/>
          </p:nvPr>
        </p:nvSpPr>
        <p:spPr>
          <a:prstGeom prst="rect">
            <a:avLst/>
          </a:prstGeom>
        </p:spPr>
        <p:txBody>
          <a:bodyPr/>
          <a:lstStyle/>
          <a:p>
            <a:endParaRPr/>
          </a:p>
        </p:txBody>
      </p:sp>
      <p:sp>
        <p:nvSpPr>
          <p:cNvPr id="198" name="Progressive Web Apps (PWA) adalah jenis aplikasi web yang menggabungkan fitur dari situs web dengan keuntungan aplikasi native. Mereka dirancang untuk memberikan pengalaman pengguna yang lebih baik dan lebih mirip dengan aplikasi native pada perangkat se"/>
          <p:cNvSpPr txBox="1">
            <a:spLocks noGrp="1"/>
          </p:cNvSpPr>
          <p:nvPr>
            <p:ph type="body" sz="half" idx="1"/>
          </p:nvPr>
        </p:nvSpPr>
        <p:spPr>
          <a:xfrm>
            <a:off x="1223440" y="4248504"/>
            <a:ext cx="11397279" cy="8256012"/>
          </a:xfrm>
          <a:prstGeom prst="rect">
            <a:avLst/>
          </a:prstGeom>
        </p:spPr>
        <p:txBody>
          <a:bodyPr/>
          <a:lstStyle>
            <a:lvl1pPr marL="0" indent="0">
              <a:buSzTx/>
              <a:buNone/>
            </a:lvl1pPr>
          </a:lstStyle>
          <a:p>
            <a:r>
              <a:t>Progressive Web Apps (PWA) adalah jenis aplikasi web yang menggabungkan fitur dari situs web dengan keuntungan aplikasi native. Mereka dirancang untuk memberikan pengalaman pengguna yang lebih baik dan lebih mirip dengan aplikasi native pada perangkat seluler dan desktop</a:t>
            </a:r>
          </a:p>
        </p:txBody>
      </p:sp>
      <p:pic>
        <p:nvPicPr>
          <p:cNvPr id="199" name="Image" descr="Image"/>
          <p:cNvPicPr>
            <a:picLocks noChangeAspect="1"/>
          </p:cNvPicPr>
          <p:nvPr/>
        </p:nvPicPr>
        <p:blipFill rotWithShape="1">
          <a:blip r:embed="rId2"/>
          <a:srcRect l="5598" r="13920"/>
          <a:stretch/>
        </p:blipFill>
        <p:spPr>
          <a:xfrm>
            <a:off x="12864316" y="698689"/>
            <a:ext cx="11153682" cy="1231862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enggunaan API Web"/>
          <p:cNvSpPr txBox="1">
            <a:spLocks noGrp="1"/>
          </p:cNvSpPr>
          <p:nvPr>
            <p:ph type="title"/>
          </p:nvPr>
        </p:nvSpPr>
        <p:spPr>
          <a:xfrm>
            <a:off x="313365" y="2314832"/>
            <a:ext cx="21971000" cy="1433163"/>
          </a:xfrm>
          <a:prstGeom prst="rect">
            <a:avLst/>
          </a:prstGeom>
        </p:spPr>
        <p:txBody>
          <a:bodyPr>
            <a:normAutofit fontScale="90000"/>
          </a:bodyPr>
          <a:lstStyle>
            <a:lvl1pPr defTabSz="1828754">
              <a:defRPr sz="8700" spc="-174"/>
            </a:lvl1pPr>
          </a:lstStyle>
          <a:p>
            <a:r>
              <a:rPr dirty="0" err="1">
                <a:solidFill>
                  <a:schemeClr val="tx1">
                    <a:lumMod val="50000"/>
                  </a:schemeClr>
                </a:solidFill>
              </a:rPr>
              <a:t>Penggunaan</a:t>
            </a:r>
            <a:r>
              <a:rPr dirty="0">
                <a:solidFill>
                  <a:schemeClr val="tx1">
                    <a:lumMod val="50000"/>
                  </a:schemeClr>
                </a:solidFill>
              </a:rPr>
              <a:t> API Web</a:t>
            </a:r>
            <a:br>
              <a:rPr dirty="0">
                <a:solidFill>
                  <a:schemeClr val="tx1">
                    <a:lumMod val="50000"/>
                  </a:schemeClr>
                </a:solidFill>
              </a:rPr>
            </a:br>
            <a:br>
              <a:rPr dirty="0">
                <a:solidFill>
                  <a:schemeClr val="tx1">
                    <a:lumMod val="50000"/>
                  </a:schemeClr>
                </a:solidFill>
              </a:rPr>
            </a:br>
            <a:endParaRPr dirty="0">
              <a:solidFill>
                <a:schemeClr val="tx1">
                  <a:lumMod val="50000"/>
                </a:schemeClr>
              </a:solidFill>
            </a:endParaRPr>
          </a:p>
        </p:txBody>
      </p:sp>
      <p:sp>
        <p:nvSpPr>
          <p:cNvPr id="3" name="Kotak Teks 2">
            <a:extLst>
              <a:ext uri="{FF2B5EF4-FFF2-40B4-BE49-F238E27FC236}">
                <a16:creationId xmlns:a16="http://schemas.microsoft.com/office/drawing/2014/main" id="{8AEBD8AE-2A1D-4F2C-5B77-05140762C1F1}"/>
              </a:ext>
            </a:extLst>
          </p:cNvPr>
          <p:cNvSpPr txBox="1"/>
          <p:nvPr/>
        </p:nvSpPr>
        <p:spPr>
          <a:xfrm>
            <a:off x="313365" y="4349621"/>
            <a:ext cx="10659435" cy="5016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ID" sz="4000" b="1" i="0" dirty="0">
                <a:solidFill>
                  <a:schemeClr val="tx1">
                    <a:lumMod val="50000"/>
                  </a:schemeClr>
                </a:solidFill>
                <a:effectLst/>
                <a:latin typeface="Söhne"/>
              </a:rPr>
              <a:t>API (Application Programming Interface) web </a:t>
            </a:r>
            <a:r>
              <a:rPr lang="en-ID" sz="4000" b="1" i="0" dirty="0" err="1">
                <a:solidFill>
                  <a:schemeClr val="tx1">
                    <a:lumMod val="50000"/>
                  </a:schemeClr>
                </a:solidFill>
                <a:effectLst/>
                <a:latin typeface="Söhne"/>
              </a:rPr>
              <a:t>adalah</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sekumpulan</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aturan</a:t>
            </a:r>
            <a:r>
              <a:rPr lang="en-ID" sz="4000" b="1" i="0" dirty="0">
                <a:solidFill>
                  <a:schemeClr val="tx1">
                    <a:lumMod val="50000"/>
                  </a:schemeClr>
                </a:solidFill>
                <a:effectLst/>
                <a:latin typeface="Söhne"/>
              </a:rPr>
              <a:t> dan </a:t>
            </a:r>
            <a:r>
              <a:rPr lang="en-ID" sz="4000" b="1" i="0" dirty="0" err="1">
                <a:solidFill>
                  <a:schemeClr val="tx1">
                    <a:lumMod val="50000"/>
                  </a:schemeClr>
                </a:solidFill>
                <a:effectLst/>
                <a:latin typeface="Söhne"/>
              </a:rPr>
              <a:t>protokol</a:t>
            </a:r>
            <a:r>
              <a:rPr lang="en-ID" sz="4000" b="1" i="0" dirty="0">
                <a:solidFill>
                  <a:schemeClr val="tx1">
                    <a:lumMod val="50000"/>
                  </a:schemeClr>
                </a:solidFill>
                <a:effectLst/>
                <a:latin typeface="Söhne"/>
              </a:rPr>
              <a:t> yang </a:t>
            </a:r>
            <a:r>
              <a:rPr lang="en-ID" sz="4000" b="1" i="0" dirty="0" err="1">
                <a:solidFill>
                  <a:schemeClr val="tx1">
                    <a:lumMod val="50000"/>
                  </a:schemeClr>
                </a:solidFill>
                <a:effectLst/>
                <a:latin typeface="Söhne"/>
              </a:rPr>
              <a:t>memungkinkan</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berbagai</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perangkat</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lunak</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atau</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aplikasi</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untuk</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berkomunikasi</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satu</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sama</a:t>
            </a:r>
            <a:r>
              <a:rPr lang="en-ID" sz="4000" b="1" i="0" dirty="0">
                <a:solidFill>
                  <a:schemeClr val="tx1">
                    <a:lumMod val="50000"/>
                  </a:schemeClr>
                </a:solidFill>
                <a:effectLst/>
                <a:latin typeface="Söhne"/>
              </a:rPr>
              <a:t> lain </a:t>
            </a:r>
            <a:r>
              <a:rPr lang="en-ID" sz="4000" b="1" i="0" dirty="0" err="1">
                <a:solidFill>
                  <a:schemeClr val="tx1">
                    <a:lumMod val="50000"/>
                  </a:schemeClr>
                </a:solidFill>
                <a:effectLst/>
                <a:latin typeface="Söhne"/>
              </a:rPr>
              <a:t>melalui</a:t>
            </a:r>
            <a:r>
              <a:rPr lang="en-ID" sz="4000" b="1" i="0" dirty="0">
                <a:solidFill>
                  <a:schemeClr val="tx1">
                    <a:lumMod val="50000"/>
                  </a:schemeClr>
                </a:solidFill>
                <a:effectLst/>
                <a:latin typeface="Söhne"/>
              </a:rPr>
              <a:t> internet. </a:t>
            </a:r>
            <a:r>
              <a:rPr lang="en-ID" sz="4000" b="1" i="0" dirty="0" err="1">
                <a:solidFill>
                  <a:schemeClr val="tx1">
                    <a:lumMod val="50000"/>
                  </a:schemeClr>
                </a:solidFill>
                <a:effectLst/>
                <a:latin typeface="Söhne"/>
              </a:rPr>
              <a:t>Dalam</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konteks</a:t>
            </a:r>
            <a:r>
              <a:rPr lang="en-ID" sz="4000" b="1" i="0" dirty="0">
                <a:solidFill>
                  <a:schemeClr val="tx1">
                    <a:lumMod val="50000"/>
                  </a:schemeClr>
                </a:solidFill>
                <a:effectLst/>
                <a:latin typeface="Söhne"/>
              </a:rPr>
              <a:t> web, API web </a:t>
            </a:r>
            <a:r>
              <a:rPr lang="en-ID" sz="4000" b="1" i="0" dirty="0" err="1">
                <a:solidFill>
                  <a:schemeClr val="tx1">
                    <a:lumMod val="50000"/>
                  </a:schemeClr>
                </a:solidFill>
                <a:effectLst/>
                <a:latin typeface="Söhne"/>
              </a:rPr>
              <a:t>memungkinkan</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aplikasi</a:t>
            </a:r>
            <a:r>
              <a:rPr lang="en-ID" sz="4000" b="1" i="0" dirty="0">
                <a:solidFill>
                  <a:schemeClr val="tx1">
                    <a:lumMod val="50000"/>
                  </a:schemeClr>
                </a:solidFill>
                <a:effectLst/>
                <a:latin typeface="Söhne"/>
              </a:rPr>
              <a:t> web </a:t>
            </a:r>
            <a:r>
              <a:rPr lang="en-ID" sz="4000" b="1" i="0" dirty="0" err="1">
                <a:solidFill>
                  <a:schemeClr val="tx1">
                    <a:lumMod val="50000"/>
                  </a:schemeClr>
                </a:solidFill>
                <a:effectLst/>
                <a:latin typeface="Söhne"/>
              </a:rPr>
              <a:t>untuk</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berinteraksi</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dengan</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layanan</a:t>
            </a:r>
            <a:r>
              <a:rPr lang="en-ID" sz="4000" b="1" i="0" dirty="0">
                <a:solidFill>
                  <a:schemeClr val="tx1">
                    <a:lumMod val="50000"/>
                  </a:schemeClr>
                </a:solidFill>
                <a:effectLst/>
                <a:latin typeface="Söhne"/>
              </a:rPr>
              <a:t> </a:t>
            </a:r>
            <a:r>
              <a:rPr lang="en-ID" sz="4000" b="1" i="0" dirty="0" err="1">
                <a:solidFill>
                  <a:schemeClr val="tx1">
                    <a:lumMod val="50000"/>
                  </a:schemeClr>
                </a:solidFill>
                <a:effectLst/>
                <a:latin typeface="Söhne"/>
              </a:rPr>
              <a:t>atau</a:t>
            </a:r>
            <a:r>
              <a:rPr lang="en-ID" sz="4000" b="1" i="0" dirty="0">
                <a:solidFill>
                  <a:schemeClr val="tx1">
                    <a:lumMod val="50000"/>
                  </a:schemeClr>
                </a:solidFill>
                <a:effectLst/>
                <a:latin typeface="Söhne"/>
              </a:rPr>
              <a:t> data </a:t>
            </a:r>
            <a:r>
              <a:rPr lang="en-ID" sz="4000" b="1" i="0" dirty="0" err="1">
                <a:solidFill>
                  <a:schemeClr val="tx1">
                    <a:lumMod val="50000"/>
                  </a:schemeClr>
                </a:solidFill>
                <a:effectLst/>
                <a:latin typeface="Söhne"/>
              </a:rPr>
              <a:t>dari</a:t>
            </a:r>
            <a:r>
              <a:rPr lang="en-ID" sz="4000" b="1" i="0" dirty="0">
                <a:solidFill>
                  <a:schemeClr val="tx1">
                    <a:lumMod val="50000"/>
                  </a:schemeClr>
                </a:solidFill>
                <a:effectLst/>
                <a:latin typeface="Söhne"/>
              </a:rPr>
              <a:t> server web </a:t>
            </a:r>
            <a:r>
              <a:rPr lang="en-ID" sz="4000" b="1" i="0" dirty="0" err="1">
                <a:solidFill>
                  <a:schemeClr val="tx1">
                    <a:lumMod val="50000"/>
                  </a:schemeClr>
                </a:solidFill>
                <a:effectLst/>
                <a:latin typeface="Söhne"/>
              </a:rPr>
              <a:t>eksternal</a:t>
            </a:r>
            <a:r>
              <a:rPr lang="en-ID" sz="4000" b="1" i="0" dirty="0">
                <a:solidFill>
                  <a:schemeClr val="tx1">
                    <a:lumMod val="50000"/>
                  </a:schemeClr>
                </a:solidFill>
                <a:effectLst/>
                <a:latin typeface="Söhne"/>
              </a:rPr>
              <a:t>.</a:t>
            </a:r>
            <a:endParaRPr lang="en-ID" sz="4000" b="1" dirty="0"/>
          </a:p>
        </p:txBody>
      </p:sp>
      <p:pic>
        <p:nvPicPr>
          <p:cNvPr id="5" name="Gambar 4">
            <a:extLst>
              <a:ext uri="{FF2B5EF4-FFF2-40B4-BE49-F238E27FC236}">
                <a16:creationId xmlns:a16="http://schemas.microsoft.com/office/drawing/2014/main" id="{0B80E676-738C-5BC6-81AE-501D1D83E2B1}"/>
              </a:ext>
            </a:extLst>
          </p:cNvPr>
          <p:cNvPicPr>
            <a:picLocks noChangeAspect="1"/>
          </p:cNvPicPr>
          <p:nvPr/>
        </p:nvPicPr>
        <p:blipFill rotWithShape="1">
          <a:blip r:embed="rId2">
            <a:extLst>
              <a:ext uri="{28A0092B-C50C-407E-A947-70E740481C1C}">
                <a14:useLocalDpi xmlns:a14="http://schemas.microsoft.com/office/drawing/2010/main" val="0"/>
              </a:ext>
            </a:extLst>
          </a:blip>
          <a:srcRect l="2837" r="2258" b="5058"/>
          <a:stretch/>
        </p:blipFill>
        <p:spPr>
          <a:xfrm>
            <a:off x="11864457" y="467591"/>
            <a:ext cx="12206178" cy="127808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erubahan dalam Interaksi dengan Informasi"/>
          <p:cNvSpPr txBox="1">
            <a:spLocks noGrp="1"/>
          </p:cNvSpPr>
          <p:nvPr>
            <p:ph type="title"/>
          </p:nvPr>
        </p:nvSpPr>
        <p:spPr>
          <a:prstGeom prst="rect">
            <a:avLst/>
          </a:prstGeom>
        </p:spPr>
        <p:txBody>
          <a:bodyPr>
            <a:normAutofit fontScale="90000"/>
          </a:bodyPr>
          <a:lstStyle>
            <a:lvl1pPr defTabSz="2389572">
              <a:defRPr sz="8330" spc="-166"/>
            </a:lvl1pPr>
          </a:lstStyle>
          <a:p>
            <a:pPr algn="ctr"/>
            <a:r>
              <a:rPr dirty="0" err="1"/>
              <a:t>Perubahan</a:t>
            </a:r>
            <a:r>
              <a:rPr dirty="0"/>
              <a:t> </a:t>
            </a:r>
            <a:r>
              <a:rPr dirty="0" err="1"/>
              <a:t>informasi</a:t>
            </a:r>
            <a:r>
              <a:rPr dirty="0"/>
              <a:t> </a:t>
            </a:r>
            <a:r>
              <a:rPr dirty="0" err="1"/>
              <a:t>melalui</a:t>
            </a:r>
            <a:r>
              <a:rPr dirty="0"/>
              <a:t> </a:t>
            </a:r>
            <a:r>
              <a:rPr dirty="0" err="1"/>
              <a:t>berbagai</a:t>
            </a:r>
            <a:r>
              <a:rPr dirty="0"/>
              <a:t> </a:t>
            </a:r>
            <a:r>
              <a:rPr dirty="0" err="1"/>
              <a:t>macam</a:t>
            </a:r>
            <a:r>
              <a:rPr dirty="0"/>
              <a:t> </a:t>
            </a:r>
            <a:r>
              <a:rPr dirty="0" err="1"/>
              <a:t>cara</a:t>
            </a:r>
            <a:r>
              <a:rPr dirty="0"/>
              <a:t> </a:t>
            </a:r>
            <a:r>
              <a:rPr dirty="0" err="1"/>
              <a:t>interaksi</a:t>
            </a:r>
            <a:endParaRPr dirty="0"/>
          </a:p>
        </p:txBody>
      </p:sp>
      <p:sp>
        <p:nvSpPr>
          <p:cNvPr id="162" name="Dahulu"/>
          <p:cNvSpPr txBox="1"/>
          <p:nvPr/>
        </p:nvSpPr>
        <p:spPr>
          <a:xfrm>
            <a:off x="4579732" y="11696581"/>
            <a:ext cx="2455673" cy="94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5500" b="1">
                <a:solidFill>
                  <a:srgbClr val="000000"/>
                </a:solidFill>
              </a:defRPr>
            </a:lvl1pPr>
          </a:lstStyle>
          <a:p>
            <a:r>
              <a:rPr dirty="0" err="1"/>
              <a:t>Dahulu</a:t>
            </a:r>
            <a:endParaRPr dirty="0"/>
          </a:p>
        </p:txBody>
      </p:sp>
      <p:pic>
        <p:nvPicPr>
          <p:cNvPr id="163" name="Image" descr="Image"/>
          <p:cNvPicPr>
            <a:picLocks noChangeAspect="1"/>
          </p:cNvPicPr>
          <p:nvPr/>
        </p:nvPicPr>
        <p:blipFill>
          <a:blip r:embed="rId2"/>
          <a:stretch>
            <a:fillRect/>
          </a:stretch>
        </p:blipFill>
        <p:spPr>
          <a:xfrm>
            <a:off x="477852" y="3937426"/>
            <a:ext cx="10659435" cy="7428294"/>
          </a:xfrm>
          <a:prstGeom prst="rect">
            <a:avLst/>
          </a:prstGeom>
          <a:ln w="12700">
            <a:miter lim="400000"/>
          </a:ln>
        </p:spPr>
      </p:pic>
      <p:sp>
        <p:nvSpPr>
          <p:cNvPr id="2" name="Sekarang">
            <a:extLst>
              <a:ext uri="{FF2B5EF4-FFF2-40B4-BE49-F238E27FC236}">
                <a16:creationId xmlns:a16="http://schemas.microsoft.com/office/drawing/2014/main" id="{DDA5E149-4845-D76D-4692-7804003533B9}"/>
              </a:ext>
            </a:extLst>
          </p:cNvPr>
          <p:cNvSpPr txBox="1"/>
          <p:nvPr/>
        </p:nvSpPr>
        <p:spPr>
          <a:xfrm>
            <a:off x="16073856" y="11691560"/>
            <a:ext cx="3284094" cy="944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5500" b="1">
                <a:solidFill>
                  <a:srgbClr val="000000"/>
                </a:solidFill>
              </a:defRPr>
            </a:lvl1pPr>
          </a:lstStyle>
          <a:p>
            <a:r>
              <a:rPr dirty="0" err="1"/>
              <a:t>Sekarang</a:t>
            </a:r>
            <a:endParaRPr dirty="0"/>
          </a:p>
        </p:txBody>
      </p:sp>
      <p:pic>
        <p:nvPicPr>
          <p:cNvPr id="3" name="Image" descr="Image">
            <a:extLst>
              <a:ext uri="{FF2B5EF4-FFF2-40B4-BE49-F238E27FC236}">
                <a16:creationId xmlns:a16="http://schemas.microsoft.com/office/drawing/2014/main" id="{B585120B-7319-376C-E17D-9A1FA20E8AE0}"/>
              </a:ext>
            </a:extLst>
          </p:cNvPr>
          <p:cNvPicPr>
            <a:picLocks noChangeAspect="1"/>
          </p:cNvPicPr>
          <p:nvPr/>
        </p:nvPicPr>
        <p:blipFill>
          <a:blip r:embed="rId3"/>
          <a:stretch>
            <a:fillRect/>
          </a:stretch>
        </p:blipFill>
        <p:spPr>
          <a:xfrm>
            <a:off x="11525659" y="3937426"/>
            <a:ext cx="12380489" cy="7428294"/>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Kotak Teks 2">
            <a:extLst>
              <a:ext uri="{FF2B5EF4-FFF2-40B4-BE49-F238E27FC236}">
                <a16:creationId xmlns:a16="http://schemas.microsoft.com/office/drawing/2014/main" id="{B190EC4F-4072-7613-78F1-86D40B5B755F}"/>
              </a:ext>
            </a:extLst>
          </p:cNvPr>
          <p:cNvSpPr txBox="1"/>
          <p:nvPr/>
        </p:nvSpPr>
        <p:spPr>
          <a:xfrm>
            <a:off x="0" y="1816924"/>
            <a:ext cx="23901989" cy="112030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893763" indent="-723900" algn="just">
              <a:buFont typeface="+mj-lt"/>
              <a:buAutoNum type="arabicPeriod"/>
            </a:pPr>
            <a:r>
              <a:rPr lang="en-ID" sz="3800" b="1" i="0" dirty="0">
                <a:solidFill>
                  <a:schemeClr val="bg1"/>
                </a:solidFill>
                <a:effectLst/>
                <a:latin typeface="Söhne"/>
              </a:rPr>
              <a:t>Web </a:t>
            </a:r>
            <a:r>
              <a:rPr lang="en-ID" sz="3800" b="1" i="0" dirty="0" err="1">
                <a:solidFill>
                  <a:schemeClr val="bg1"/>
                </a:solidFill>
                <a:effectLst/>
                <a:latin typeface="Söhne"/>
              </a:rPr>
              <a:t>Semantik</a:t>
            </a:r>
            <a:r>
              <a:rPr lang="en-ID" sz="3800" b="0" i="0" dirty="0">
                <a:solidFill>
                  <a:schemeClr val="bg1"/>
                </a:solidFill>
                <a:effectLst/>
                <a:latin typeface="Söhne"/>
              </a:rPr>
              <a:t>: Web </a:t>
            </a:r>
            <a:r>
              <a:rPr lang="en-ID" sz="3800" b="0" i="0" dirty="0" err="1">
                <a:solidFill>
                  <a:schemeClr val="bg1"/>
                </a:solidFill>
                <a:effectLst/>
                <a:latin typeface="Söhne"/>
              </a:rPr>
              <a:t>semantik</a:t>
            </a:r>
            <a:r>
              <a:rPr lang="en-ID" sz="3800" b="0" i="0" dirty="0">
                <a:solidFill>
                  <a:schemeClr val="bg1"/>
                </a:solidFill>
                <a:effectLst/>
                <a:latin typeface="Söhne"/>
              </a:rPr>
              <a:t> </a:t>
            </a:r>
            <a:r>
              <a:rPr lang="en-ID" sz="3800" b="0" i="0" dirty="0" err="1">
                <a:solidFill>
                  <a:schemeClr val="bg1"/>
                </a:solidFill>
                <a:effectLst/>
                <a:latin typeface="Söhne"/>
              </a:rPr>
              <a:t>adalah</a:t>
            </a:r>
            <a:r>
              <a:rPr lang="en-ID" sz="3800" b="0" i="0" dirty="0">
                <a:solidFill>
                  <a:schemeClr val="bg1"/>
                </a:solidFill>
                <a:effectLst/>
                <a:latin typeface="Söhne"/>
              </a:rPr>
              <a:t> </a:t>
            </a:r>
            <a:r>
              <a:rPr lang="en-ID" sz="3800" b="0" i="0" dirty="0" err="1">
                <a:solidFill>
                  <a:schemeClr val="bg1"/>
                </a:solidFill>
                <a:effectLst/>
                <a:latin typeface="Söhne"/>
              </a:rPr>
              <a:t>konsep</a:t>
            </a:r>
            <a:r>
              <a:rPr lang="en-ID" sz="3800" b="0" i="0" dirty="0">
                <a:solidFill>
                  <a:schemeClr val="bg1"/>
                </a:solidFill>
                <a:effectLst/>
                <a:latin typeface="Söhne"/>
              </a:rPr>
              <a:t> di mana </a:t>
            </a:r>
            <a:r>
              <a:rPr lang="en-ID" sz="3800" b="0" i="0" dirty="0" err="1">
                <a:solidFill>
                  <a:schemeClr val="bg1"/>
                </a:solidFill>
                <a:effectLst/>
                <a:latin typeface="Söhne"/>
              </a:rPr>
              <a:t>informasi</a:t>
            </a:r>
            <a:r>
              <a:rPr lang="en-ID" sz="3800" b="0" i="0" dirty="0">
                <a:solidFill>
                  <a:schemeClr val="bg1"/>
                </a:solidFill>
                <a:effectLst/>
                <a:latin typeface="Söhne"/>
              </a:rPr>
              <a:t> </a:t>
            </a:r>
            <a:r>
              <a:rPr lang="en-ID" sz="3800" b="0" i="0" dirty="0" err="1">
                <a:solidFill>
                  <a:schemeClr val="bg1"/>
                </a:solidFill>
                <a:effectLst/>
                <a:latin typeface="Söhne"/>
              </a:rPr>
              <a:t>diorganisasi</a:t>
            </a:r>
            <a:r>
              <a:rPr lang="en-ID" sz="3800" b="0" i="0" dirty="0">
                <a:solidFill>
                  <a:schemeClr val="bg1"/>
                </a:solidFill>
                <a:effectLst/>
                <a:latin typeface="Söhne"/>
              </a:rPr>
              <a:t> </a:t>
            </a:r>
            <a:r>
              <a:rPr lang="en-ID" sz="3800" b="0" i="0" dirty="0" err="1">
                <a:solidFill>
                  <a:schemeClr val="bg1"/>
                </a:solidFill>
                <a:effectLst/>
                <a:latin typeface="Söhne"/>
              </a:rPr>
              <a:t>dengan</a:t>
            </a:r>
            <a:r>
              <a:rPr lang="en-ID" sz="3800" b="0" i="0" dirty="0">
                <a:solidFill>
                  <a:schemeClr val="bg1"/>
                </a:solidFill>
                <a:effectLst/>
                <a:latin typeface="Söhne"/>
              </a:rPr>
              <a:t> </a:t>
            </a:r>
            <a:r>
              <a:rPr lang="en-ID" sz="3800" b="0" i="0" dirty="0" err="1">
                <a:solidFill>
                  <a:schemeClr val="bg1"/>
                </a:solidFill>
                <a:effectLst/>
                <a:latin typeface="Söhne"/>
              </a:rPr>
              <a:t>cara</a:t>
            </a:r>
            <a:r>
              <a:rPr lang="en-ID" sz="3800" b="0" i="0" dirty="0">
                <a:solidFill>
                  <a:schemeClr val="bg1"/>
                </a:solidFill>
                <a:effectLst/>
                <a:latin typeface="Söhne"/>
              </a:rPr>
              <a:t> yang </a:t>
            </a:r>
            <a:r>
              <a:rPr lang="en-ID" sz="3800" b="0" i="0" dirty="0" err="1">
                <a:solidFill>
                  <a:schemeClr val="bg1"/>
                </a:solidFill>
                <a:effectLst/>
                <a:latin typeface="Söhne"/>
              </a:rPr>
              <a:t>memungkinkan</a:t>
            </a:r>
            <a:r>
              <a:rPr lang="en-ID" sz="3800" b="0" i="0" dirty="0">
                <a:solidFill>
                  <a:schemeClr val="bg1"/>
                </a:solidFill>
                <a:effectLst/>
                <a:latin typeface="Söhne"/>
              </a:rPr>
              <a:t> </a:t>
            </a:r>
            <a:r>
              <a:rPr lang="en-ID" sz="3800" b="0" i="0" dirty="0" err="1">
                <a:solidFill>
                  <a:schemeClr val="bg1"/>
                </a:solidFill>
                <a:effectLst/>
                <a:latin typeface="Söhne"/>
              </a:rPr>
              <a:t>mesin</a:t>
            </a:r>
            <a:r>
              <a:rPr lang="en-ID" sz="3800" b="0" i="0" dirty="0">
                <a:solidFill>
                  <a:schemeClr val="bg1"/>
                </a:solidFill>
                <a:effectLst/>
                <a:latin typeface="Söhne"/>
              </a:rPr>
              <a:t> </a:t>
            </a:r>
            <a:r>
              <a:rPr lang="en-ID" sz="3800" b="0" i="0" dirty="0" err="1">
                <a:solidFill>
                  <a:schemeClr val="bg1"/>
                </a:solidFill>
                <a:effectLst/>
                <a:latin typeface="Söhne"/>
              </a:rPr>
              <a:t>untuk</a:t>
            </a:r>
            <a:r>
              <a:rPr lang="en-ID" sz="3800" b="0" i="0" dirty="0">
                <a:solidFill>
                  <a:schemeClr val="bg1"/>
                </a:solidFill>
                <a:effectLst/>
                <a:latin typeface="Söhne"/>
              </a:rPr>
              <a:t> </a:t>
            </a:r>
            <a:r>
              <a:rPr lang="en-ID" sz="3800" b="0" i="0" dirty="0" err="1">
                <a:solidFill>
                  <a:schemeClr val="bg1"/>
                </a:solidFill>
                <a:effectLst/>
                <a:latin typeface="Söhne"/>
              </a:rPr>
              <a:t>memahami</a:t>
            </a:r>
            <a:r>
              <a:rPr lang="en-ID" sz="3800" b="0" i="0" dirty="0">
                <a:solidFill>
                  <a:schemeClr val="bg1"/>
                </a:solidFill>
                <a:effectLst/>
                <a:latin typeface="Söhne"/>
              </a:rPr>
              <a:t> </a:t>
            </a:r>
            <a:r>
              <a:rPr lang="en-ID" sz="3800" b="0" i="0" dirty="0" err="1">
                <a:solidFill>
                  <a:schemeClr val="bg1"/>
                </a:solidFill>
                <a:effectLst/>
                <a:latin typeface="Söhne"/>
              </a:rPr>
              <a:t>maknanya</a:t>
            </a:r>
            <a:r>
              <a:rPr lang="en-ID" sz="3800" b="0" i="0" dirty="0">
                <a:solidFill>
                  <a:schemeClr val="bg1"/>
                </a:solidFill>
                <a:effectLst/>
                <a:latin typeface="Söhne"/>
              </a:rPr>
              <a:t>, </a:t>
            </a:r>
            <a:r>
              <a:rPr lang="en-ID" sz="3800" b="0" i="0" dirty="0" err="1">
                <a:solidFill>
                  <a:schemeClr val="bg1"/>
                </a:solidFill>
                <a:effectLst/>
                <a:latin typeface="Söhne"/>
              </a:rPr>
              <a:t>bukan</a:t>
            </a:r>
            <a:r>
              <a:rPr lang="en-ID" sz="3800" b="0" i="0" dirty="0">
                <a:solidFill>
                  <a:schemeClr val="bg1"/>
                </a:solidFill>
                <a:effectLst/>
                <a:latin typeface="Söhne"/>
              </a:rPr>
              <a:t> </a:t>
            </a:r>
            <a:r>
              <a:rPr lang="en-ID" sz="3800" b="0" i="0" dirty="0" err="1">
                <a:solidFill>
                  <a:schemeClr val="bg1"/>
                </a:solidFill>
                <a:effectLst/>
                <a:latin typeface="Söhne"/>
              </a:rPr>
              <a:t>hanya</a:t>
            </a:r>
            <a:r>
              <a:rPr lang="en-ID" sz="3800" b="0" i="0" dirty="0">
                <a:solidFill>
                  <a:schemeClr val="bg1"/>
                </a:solidFill>
                <a:effectLst/>
                <a:latin typeface="Söhne"/>
              </a:rPr>
              <a:t> </a:t>
            </a:r>
            <a:r>
              <a:rPr lang="en-ID" sz="3800" b="0" i="0" dirty="0" err="1">
                <a:solidFill>
                  <a:schemeClr val="bg1"/>
                </a:solidFill>
                <a:effectLst/>
                <a:latin typeface="Söhne"/>
              </a:rPr>
              <a:t>sebagai</a:t>
            </a:r>
            <a:r>
              <a:rPr lang="en-ID" sz="3800" b="0" i="0" dirty="0">
                <a:solidFill>
                  <a:schemeClr val="bg1"/>
                </a:solidFill>
                <a:effectLst/>
                <a:latin typeface="Söhne"/>
              </a:rPr>
              <a:t> </a:t>
            </a:r>
            <a:r>
              <a:rPr lang="en-ID" sz="3800" b="0" i="0" dirty="0" err="1">
                <a:solidFill>
                  <a:schemeClr val="bg1"/>
                </a:solidFill>
                <a:effectLst/>
                <a:latin typeface="Söhne"/>
              </a:rPr>
              <a:t>teks</a:t>
            </a:r>
            <a:r>
              <a:rPr lang="en-ID" sz="3800" b="0" i="0" dirty="0">
                <a:solidFill>
                  <a:schemeClr val="bg1"/>
                </a:solidFill>
                <a:effectLst/>
                <a:latin typeface="Söhne"/>
              </a:rPr>
              <a:t> </a:t>
            </a:r>
            <a:r>
              <a:rPr lang="en-ID" sz="3800" b="0" i="0" dirty="0" err="1">
                <a:solidFill>
                  <a:schemeClr val="bg1"/>
                </a:solidFill>
                <a:effectLst/>
                <a:latin typeface="Söhne"/>
              </a:rPr>
              <a:t>biasa</a:t>
            </a:r>
            <a:r>
              <a:rPr lang="id-ID" sz="3800" b="0" i="0" dirty="0">
                <a:solidFill>
                  <a:schemeClr val="bg1"/>
                </a:solidFill>
                <a:effectLst/>
                <a:latin typeface="Söhne"/>
              </a:rPr>
              <a:t>.</a:t>
            </a:r>
            <a:endParaRPr lang="en-ID" sz="3800" b="0" i="0" dirty="0">
              <a:solidFill>
                <a:schemeClr val="bg1"/>
              </a:solidFill>
              <a:effectLst/>
              <a:latin typeface="Söhne"/>
            </a:endParaRPr>
          </a:p>
          <a:p>
            <a:pPr marL="893763" indent="-723900" algn="just">
              <a:buFont typeface="+mj-lt"/>
              <a:buAutoNum type="arabicPeriod"/>
            </a:pPr>
            <a:r>
              <a:rPr lang="en-ID" sz="3800" b="1" i="0" dirty="0" err="1">
                <a:solidFill>
                  <a:schemeClr val="bg1"/>
                </a:solidFill>
                <a:effectLst/>
                <a:latin typeface="Söhne"/>
              </a:rPr>
              <a:t>Kecepatan</a:t>
            </a:r>
            <a:r>
              <a:rPr lang="en-ID" sz="3800" b="1" i="0" dirty="0">
                <a:solidFill>
                  <a:schemeClr val="bg1"/>
                </a:solidFill>
                <a:effectLst/>
                <a:latin typeface="Söhne"/>
              </a:rPr>
              <a:t> dan </a:t>
            </a:r>
            <a:r>
              <a:rPr lang="en-ID" sz="3800" b="1" i="0" dirty="0" err="1">
                <a:solidFill>
                  <a:schemeClr val="bg1"/>
                </a:solidFill>
                <a:effectLst/>
                <a:latin typeface="Söhne"/>
              </a:rPr>
              <a:t>Koneksi</a:t>
            </a:r>
            <a:r>
              <a:rPr lang="en-ID" sz="3800" b="1" i="0" dirty="0">
                <a:solidFill>
                  <a:schemeClr val="bg1"/>
                </a:solidFill>
                <a:effectLst/>
                <a:latin typeface="Söhne"/>
              </a:rPr>
              <a:t> </a:t>
            </a:r>
            <a:r>
              <a:rPr lang="en-ID" sz="3800" b="1" i="0" dirty="0" err="1">
                <a:solidFill>
                  <a:schemeClr val="bg1"/>
                </a:solidFill>
                <a:effectLst/>
                <a:latin typeface="Söhne"/>
              </a:rPr>
              <a:t>Lebih</a:t>
            </a:r>
            <a:r>
              <a:rPr lang="en-ID" sz="3800" b="1" i="0" dirty="0">
                <a:solidFill>
                  <a:schemeClr val="bg1"/>
                </a:solidFill>
                <a:effectLst/>
                <a:latin typeface="Söhne"/>
              </a:rPr>
              <a:t> </a:t>
            </a:r>
            <a:r>
              <a:rPr lang="en-ID" sz="3800" b="1" i="0" dirty="0" err="1">
                <a:solidFill>
                  <a:schemeClr val="bg1"/>
                </a:solidFill>
                <a:effectLst/>
                <a:latin typeface="Söhne"/>
              </a:rPr>
              <a:t>Cepat</a:t>
            </a:r>
            <a:r>
              <a:rPr lang="en-ID" sz="3800" b="0" i="0" dirty="0">
                <a:solidFill>
                  <a:schemeClr val="bg1"/>
                </a:solidFill>
                <a:effectLst/>
                <a:latin typeface="Söhne"/>
              </a:rPr>
              <a:t>: </a:t>
            </a:r>
            <a:r>
              <a:rPr lang="en-ID" sz="3800" b="0" i="0" dirty="0" err="1">
                <a:solidFill>
                  <a:schemeClr val="bg1"/>
                </a:solidFill>
                <a:effectLst/>
                <a:latin typeface="Söhne"/>
              </a:rPr>
              <a:t>Dengan</a:t>
            </a:r>
            <a:r>
              <a:rPr lang="en-ID" sz="3800" b="0" i="0" dirty="0">
                <a:solidFill>
                  <a:schemeClr val="bg1"/>
                </a:solidFill>
                <a:effectLst/>
                <a:latin typeface="Söhne"/>
              </a:rPr>
              <a:t> </a:t>
            </a:r>
            <a:r>
              <a:rPr lang="en-ID" sz="3800" b="0" i="0" dirty="0" err="1">
                <a:solidFill>
                  <a:schemeClr val="bg1"/>
                </a:solidFill>
                <a:effectLst/>
                <a:latin typeface="Söhne"/>
              </a:rPr>
              <a:t>pengembangan</a:t>
            </a:r>
            <a:r>
              <a:rPr lang="en-ID" sz="3800" b="0" i="0" dirty="0">
                <a:solidFill>
                  <a:schemeClr val="bg1"/>
                </a:solidFill>
                <a:effectLst/>
                <a:latin typeface="Söhne"/>
              </a:rPr>
              <a:t> </a:t>
            </a:r>
            <a:r>
              <a:rPr lang="en-ID" sz="3800" b="0" i="0" dirty="0" err="1">
                <a:solidFill>
                  <a:schemeClr val="bg1"/>
                </a:solidFill>
                <a:effectLst/>
                <a:latin typeface="Söhne"/>
              </a:rPr>
              <a:t>teknologi</a:t>
            </a:r>
            <a:r>
              <a:rPr lang="en-ID" sz="3800" b="0" i="0" dirty="0">
                <a:solidFill>
                  <a:schemeClr val="bg1"/>
                </a:solidFill>
                <a:effectLst/>
                <a:latin typeface="Söhne"/>
              </a:rPr>
              <a:t> </a:t>
            </a:r>
            <a:r>
              <a:rPr lang="en-ID" sz="3800" b="0" i="0" dirty="0" err="1">
                <a:solidFill>
                  <a:schemeClr val="bg1"/>
                </a:solidFill>
                <a:effectLst/>
                <a:latin typeface="Söhne"/>
              </a:rPr>
              <a:t>jaringan</a:t>
            </a:r>
            <a:r>
              <a:rPr lang="en-ID" sz="3800" b="0" i="0" dirty="0">
                <a:solidFill>
                  <a:schemeClr val="bg1"/>
                </a:solidFill>
                <a:effectLst/>
                <a:latin typeface="Söhne"/>
              </a:rPr>
              <a:t> </a:t>
            </a:r>
            <a:r>
              <a:rPr lang="en-ID" sz="3800" b="0" i="0" dirty="0" err="1">
                <a:solidFill>
                  <a:schemeClr val="bg1"/>
                </a:solidFill>
                <a:effectLst/>
                <a:latin typeface="Söhne"/>
              </a:rPr>
              <a:t>seperti</a:t>
            </a:r>
            <a:r>
              <a:rPr lang="en-ID" sz="3800" b="0" i="0" dirty="0">
                <a:solidFill>
                  <a:schemeClr val="bg1"/>
                </a:solidFill>
                <a:effectLst/>
                <a:latin typeface="Söhne"/>
              </a:rPr>
              <a:t> 5G, </a:t>
            </a:r>
            <a:r>
              <a:rPr lang="en-ID" sz="3800" b="0" i="0" dirty="0" err="1">
                <a:solidFill>
                  <a:schemeClr val="bg1"/>
                </a:solidFill>
                <a:effectLst/>
                <a:latin typeface="Söhne"/>
              </a:rPr>
              <a:t>akses</a:t>
            </a:r>
            <a:r>
              <a:rPr lang="en-ID" sz="3800" b="0" i="0" dirty="0">
                <a:solidFill>
                  <a:schemeClr val="bg1"/>
                </a:solidFill>
                <a:effectLst/>
                <a:latin typeface="Söhne"/>
              </a:rPr>
              <a:t> internet </a:t>
            </a:r>
            <a:r>
              <a:rPr lang="en-ID" sz="3800" b="0" i="0" dirty="0" err="1">
                <a:solidFill>
                  <a:schemeClr val="bg1"/>
                </a:solidFill>
                <a:effectLst/>
                <a:latin typeface="Söhne"/>
              </a:rPr>
              <a:t>akan</a:t>
            </a:r>
            <a:r>
              <a:rPr lang="en-ID" sz="3800" b="0" i="0" dirty="0">
                <a:solidFill>
                  <a:schemeClr val="bg1"/>
                </a:solidFill>
                <a:effectLst/>
                <a:latin typeface="Söhne"/>
              </a:rPr>
              <a:t> </a:t>
            </a:r>
            <a:r>
              <a:rPr lang="en-ID" sz="3800" b="0" i="0" dirty="0" err="1">
                <a:solidFill>
                  <a:schemeClr val="bg1"/>
                </a:solidFill>
                <a:effectLst/>
                <a:latin typeface="Söhne"/>
              </a:rPr>
              <a:t>menjadi</a:t>
            </a:r>
            <a:r>
              <a:rPr lang="en-ID" sz="3800" b="0" i="0" dirty="0">
                <a:solidFill>
                  <a:schemeClr val="bg1"/>
                </a:solidFill>
                <a:effectLst/>
                <a:latin typeface="Söhne"/>
              </a:rPr>
              <a:t> </a:t>
            </a:r>
            <a:r>
              <a:rPr lang="en-ID" sz="3800" b="0" i="0" dirty="0" err="1">
                <a:solidFill>
                  <a:schemeClr val="bg1"/>
                </a:solidFill>
                <a:effectLst/>
                <a:latin typeface="Söhne"/>
              </a:rPr>
              <a:t>lebih</a:t>
            </a:r>
            <a:r>
              <a:rPr lang="en-ID" sz="3800" b="0" i="0" dirty="0">
                <a:solidFill>
                  <a:schemeClr val="bg1"/>
                </a:solidFill>
                <a:effectLst/>
                <a:latin typeface="Söhne"/>
              </a:rPr>
              <a:t> </a:t>
            </a:r>
            <a:r>
              <a:rPr lang="en-ID" sz="3800" b="0" i="0" dirty="0" err="1">
                <a:solidFill>
                  <a:schemeClr val="bg1"/>
                </a:solidFill>
                <a:effectLst/>
                <a:latin typeface="Söhne"/>
              </a:rPr>
              <a:t>cepat</a:t>
            </a:r>
            <a:r>
              <a:rPr lang="en-ID" sz="3800" b="0" i="0" dirty="0">
                <a:solidFill>
                  <a:schemeClr val="bg1"/>
                </a:solidFill>
                <a:effectLst/>
                <a:latin typeface="Söhne"/>
              </a:rPr>
              <a:t> dan </a:t>
            </a:r>
            <a:r>
              <a:rPr lang="en-ID" sz="3800" b="0" i="0" dirty="0" err="1">
                <a:solidFill>
                  <a:schemeClr val="bg1"/>
                </a:solidFill>
                <a:effectLst/>
                <a:latin typeface="Söhne"/>
              </a:rPr>
              <a:t>dapat</a:t>
            </a:r>
            <a:r>
              <a:rPr lang="en-ID" sz="3800" b="0" i="0" dirty="0">
                <a:solidFill>
                  <a:schemeClr val="bg1"/>
                </a:solidFill>
                <a:effectLst/>
                <a:latin typeface="Söhne"/>
              </a:rPr>
              <a:t> </a:t>
            </a:r>
            <a:r>
              <a:rPr lang="en-ID" sz="3800" b="0" i="0" dirty="0" err="1">
                <a:solidFill>
                  <a:schemeClr val="bg1"/>
                </a:solidFill>
                <a:effectLst/>
                <a:latin typeface="Söhne"/>
              </a:rPr>
              <a:t>diandalkan</a:t>
            </a:r>
            <a:r>
              <a:rPr lang="en-ID" sz="3800" b="0" i="0" dirty="0">
                <a:solidFill>
                  <a:schemeClr val="bg1"/>
                </a:solidFill>
                <a:effectLst/>
                <a:latin typeface="Söhne"/>
              </a:rPr>
              <a:t>. </a:t>
            </a:r>
          </a:p>
          <a:p>
            <a:pPr marL="893763" indent="-723900" algn="just">
              <a:buFont typeface="+mj-lt"/>
              <a:buAutoNum type="arabicPeriod"/>
            </a:pPr>
            <a:r>
              <a:rPr lang="en-ID" sz="3800" b="1" i="0" dirty="0" err="1">
                <a:solidFill>
                  <a:schemeClr val="bg1"/>
                </a:solidFill>
                <a:effectLst/>
                <a:latin typeface="Söhne"/>
              </a:rPr>
              <a:t>Realitas</a:t>
            </a:r>
            <a:r>
              <a:rPr lang="en-ID" sz="3800" b="1" i="0" dirty="0">
                <a:solidFill>
                  <a:schemeClr val="bg1"/>
                </a:solidFill>
                <a:effectLst/>
                <a:latin typeface="Söhne"/>
              </a:rPr>
              <a:t> Virtual (VR) dan Augmented Reality (AR)</a:t>
            </a:r>
            <a:r>
              <a:rPr lang="en-ID" sz="3800" b="0" i="0" dirty="0">
                <a:solidFill>
                  <a:schemeClr val="bg1"/>
                </a:solidFill>
                <a:effectLst/>
                <a:latin typeface="Söhne"/>
              </a:rPr>
              <a:t>: VR dan AR </a:t>
            </a:r>
            <a:r>
              <a:rPr lang="en-ID" sz="3800" b="0" i="0" dirty="0" err="1">
                <a:solidFill>
                  <a:schemeClr val="bg1"/>
                </a:solidFill>
                <a:effectLst/>
                <a:latin typeface="Söhne"/>
              </a:rPr>
              <a:t>akan</a:t>
            </a:r>
            <a:r>
              <a:rPr lang="en-ID" sz="3800" b="0" i="0" dirty="0">
                <a:solidFill>
                  <a:schemeClr val="bg1"/>
                </a:solidFill>
                <a:effectLst/>
                <a:latin typeface="Söhne"/>
              </a:rPr>
              <a:t> </a:t>
            </a:r>
            <a:r>
              <a:rPr lang="en-ID" sz="3800" b="0" i="0" dirty="0" err="1">
                <a:solidFill>
                  <a:schemeClr val="bg1"/>
                </a:solidFill>
                <a:effectLst/>
                <a:latin typeface="Söhne"/>
              </a:rPr>
              <a:t>semakin</a:t>
            </a:r>
            <a:r>
              <a:rPr lang="en-ID" sz="3800" b="0" i="0" dirty="0">
                <a:solidFill>
                  <a:schemeClr val="bg1"/>
                </a:solidFill>
                <a:effectLst/>
                <a:latin typeface="Söhne"/>
              </a:rPr>
              <a:t> </a:t>
            </a:r>
            <a:r>
              <a:rPr lang="en-ID" sz="3800" b="0" i="0" dirty="0" err="1">
                <a:solidFill>
                  <a:schemeClr val="bg1"/>
                </a:solidFill>
                <a:effectLst/>
                <a:latin typeface="Söhne"/>
              </a:rPr>
              <a:t>terintegrasi</a:t>
            </a:r>
            <a:r>
              <a:rPr lang="en-ID" sz="3800" b="0" i="0" dirty="0">
                <a:solidFill>
                  <a:schemeClr val="bg1"/>
                </a:solidFill>
                <a:effectLst/>
                <a:latin typeface="Söhne"/>
              </a:rPr>
              <a:t> </a:t>
            </a:r>
            <a:r>
              <a:rPr lang="en-ID" sz="3800" b="0" i="0" dirty="0" err="1">
                <a:solidFill>
                  <a:schemeClr val="bg1"/>
                </a:solidFill>
                <a:effectLst/>
                <a:latin typeface="Söhne"/>
              </a:rPr>
              <a:t>ke</a:t>
            </a:r>
            <a:r>
              <a:rPr lang="en-ID" sz="3800" b="0" i="0" dirty="0">
                <a:solidFill>
                  <a:schemeClr val="bg1"/>
                </a:solidFill>
                <a:effectLst/>
                <a:latin typeface="Söhne"/>
              </a:rPr>
              <a:t> </a:t>
            </a:r>
            <a:r>
              <a:rPr lang="en-ID" sz="3800" b="0" i="0" dirty="0" err="1">
                <a:solidFill>
                  <a:schemeClr val="bg1"/>
                </a:solidFill>
                <a:effectLst/>
                <a:latin typeface="Söhne"/>
              </a:rPr>
              <a:t>dalam</a:t>
            </a:r>
            <a:r>
              <a:rPr lang="en-ID" sz="3800" b="0" i="0" dirty="0">
                <a:solidFill>
                  <a:schemeClr val="bg1"/>
                </a:solidFill>
                <a:effectLst/>
                <a:latin typeface="Söhne"/>
              </a:rPr>
              <a:t> web, </a:t>
            </a:r>
            <a:r>
              <a:rPr lang="en-ID" sz="3800" b="0" i="0" dirty="0" err="1">
                <a:solidFill>
                  <a:schemeClr val="bg1"/>
                </a:solidFill>
                <a:effectLst/>
                <a:latin typeface="Söhne"/>
              </a:rPr>
              <a:t>membuka</a:t>
            </a:r>
            <a:r>
              <a:rPr lang="en-ID" sz="3800" b="0" i="0" dirty="0">
                <a:solidFill>
                  <a:schemeClr val="bg1"/>
                </a:solidFill>
                <a:effectLst/>
                <a:latin typeface="Söhne"/>
              </a:rPr>
              <a:t> </a:t>
            </a:r>
            <a:r>
              <a:rPr lang="en-ID" sz="3800" b="0" i="0" dirty="0" err="1">
                <a:solidFill>
                  <a:schemeClr val="bg1"/>
                </a:solidFill>
                <a:effectLst/>
                <a:latin typeface="Söhne"/>
              </a:rPr>
              <a:t>peluang</a:t>
            </a:r>
            <a:r>
              <a:rPr lang="en-ID" sz="3800" b="0" i="0" dirty="0">
                <a:solidFill>
                  <a:schemeClr val="bg1"/>
                </a:solidFill>
                <a:effectLst/>
                <a:latin typeface="Söhne"/>
              </a:rPr>
              <a:t> </a:t>
            </a:r>
            <a:r>
              <a:rPr lang="en-ID" sz="3800" b="0" i="0" dirty="0" err="1">
                <a:solidFill>
                  <a:schemeClr val="bg1"/>
                </a:solidFill>
                <a:effectLst/>
                <a:latin typeface="Söhne"/>
              </a:rPr>
              <a:t>baru</a:t>
            </a:r>
            <a:r>
              <a:rPr lang="en-ID" sz="3800" b="0" i="0" dirty="0">
                <a:solidFill>
                  <a:schemeClr val="bg1"/>
                </a:solidFill>
                <a:effectLst/>
                <a:latin typeface="Söhne"/>
              </a:rPr>
              <a:t> </a:t>
            </a:r>
            <a:r>
              <a:rPr lang="en-ID" sz="3800" b="0" i="0" dirty="0" err="1">
                <a:solidFill>
                  <a:schemeClr val="bg1"/>
                </a:solidFill>
                <a:effectLst/>
                <a:latin typeface="Söhne"/>
              </a:rPr>
              <a:t>untuk</a:t>
            </a:r>
            <a:r>
              <a:rPr lang="en-ID" sz="3800" b="0" i="0" dirty="0">
                <a:solidFill>
                  <a:schemeClr val="bg1"/>
                </a:solidFill>
                <a:effectLst/>
                <a:latin typeface="Söhne"/>
              </a:rPr>
              <a:t> </a:t>
            </a:r>
            <a:r>
              <a:rPr lang="en-ID" sz="3800" b="0" i="0" dirty="0" err="1">
                <a:solidFill>
                  <a:schemeClr val="bg1"/>
                </a:solidFill>
                <a:effectLst/>
                <a:latin typeface="Söhne"/>
              </a:rPr>
              <a:t>pengalaman</a:t>
            </a:r>
            <a:r>
              <a:rPr lang="en-ID" sz="3800" b="0" i="0" dirty="0">
                <a:solidFill>
                  <a:schemeClr val="bg1"/>
                </a:solidFill>
                <a:effectLst/>
                <a:latin typeface="Söhne"/>
              </a:rPr>
              <a:t> online yang </a:t>
            </a:r>
            <a:r>
              <a:rPr lang="en-ID" sz="3800" b="0" i="0" dirty="0" err="1">
                <a:solidFill>
                  <a:schemeClr val="bg1"/>
                </a:solidFill>
                <a:effectLst/>
                <a:latin typeface="Söhne"/>
              </a:rPr>
              <a:t>imersif</a:t>
            </a:r>
            <a:r>
              <a:rPr lang="en-ID" sz="3800" b="0" i="0" dirty="0">
                <a:solidFill>
                  <a:schemeClr val="bg1"/>
                </a:solidFill>
                <a:effectLst/>
                <a:latin typeface="Söhne"/>
              </a:rPr>
              <a:t> dan </a:t>
            </a:r>
            <a:r>
              <a:rPr lang="en-ID" sz="3800" b="0" i="0" dirty="0" err="1">
                <a:solidFill>
                  <a:schemeClr val="bg1"/>
                </a:solidFill>
                <a:effectLst/>
                <a:latin typeface="Söhne"/>
              </a:rPr>
              <a:t>interaktif</a:t>
            </a:r>
            <a:r>
              <a:rPr lang="en-ID" sz="3800" b="0" i="0" dirty="0">
                <a:solidFill>
                  <a:schemeClr val="bg1"/>
                </a:solidFill>
                <a:effectLst/>
                <a:latin typeface="Söhne"/>
              </a:rPr>
              <a:t>.</a:t>
            </a:r>
          </a:p>
          <a:p>
            <a:pPr marL="893763" indent="-723900" algn="just">
              <a:buFont typeface="+mj-lt"/>
              <a:buAutoNum type="arabicPeriod"/>
            </a:pPr>
            <a:r>
              <a:rPr lang="en-ID" sz="3800" b="1" i="0" dirty="0">
                <a:solidFill>
                  <a:schemeClr val="bg1"/>
                </a:solidFill>
                <a:effectLst/>
                <a:latin typeface="Söhne"/>
              </a:rPr>
              <a:t>Internet of Things (IoT)</a:t>
            </a:r>
            <a:r>
              <a:rPr lang="en-ID" sz="3800" b="0" i="0" dirty="0">
                <a:solidFill>
                  <a:schemeClr val="bg1"/>
                </a:solidFill>
                <a:effectLst/>
                <a:latin typeface="Söhne"/>
              </a:rPr>
              <a:t>: IoT </a:t>
            </a:r>
            <a:r>
              <a:rPr lang="en-ID" sz="3800" b="0" i="0" dirty="0" err="1">
                <a:solidFill>
                  <a:schemeClr val="bg1"/>
                </a:solidFill>
                <a:effectLst/>
                <a:latin typeface="Söhne"/>
              </a:rPr>
              <a:t>akan</a:t>
            </a:r>
            <a:r>
              <a:rPr lang="en-ID" sz="3800" b="0" i="0" dirty="0">
                <a:solidFill>
                  <a:schemeClr val="bg1"/>
                </a:solidFill>
                <a:effectLst/>
                <a:latin typeface="Söhne"/>
              </a:rPr>
              <a:t> </a:t>
            </a:r>
            <a:r>
              <a:rPr lang="en-ID" sz="3800" b="0" i="0" dirty="0" err="1">
                <a:solidFill>
                  <a:schemeClr val="bg1"/>
                </a:solidFill>
                <a:effectLst/>
                <a:latin typeface="Söhne"/>
              </a:rPr>
              <a:t>terus</a:t>
            </a:r>
            <a:r>
              <a:rPr lang="en-ID" sz="3800" b="0" i="0" dirty="0">
                <a:solidFill>
                  <a:schemeClr val="bg1"/>
                </a:solidFill>
                <a:effectLst/>
                <a:latin typeface="Söhne"/>
              </a:rPr>
              <a:t> </a:t>
            </a:r>
            <a:r>
              <a:rPr lang="en-ID" sz="3800" b="0" i="0" dirty="0" err="1">
                <a:solidFill>
                  <a:schemeClr val="bg1"/>
                </a:solidFill>
                <a:effectLst/>
                <a:latin typeface="Söhne"/>
              </a:rPr>
              <a:t>berkembang</a:t>
            </a:r>
            <a:r>
              <a:rPr lang="en-ID" sz="3800" b="0" i="0" dirty="0">
                <a:solidFill>
                  <a:schemeClr val="bg1"/>
                </a:solidFill>
                <a:effectLst/>
                <a:latin typeface="Söhne"/>
              </a:rPr>
              <a:t>, dan web </a:t>
            </a:r>
            <a:r>
              <a:rPr lang="en-ID" sz="3800" b="0" i="0" dirty="0" err="1">
                <a:solidFill>
                  <a:schemeClr val="bg1"/>
                </a:solidFill>
                <a:effectLst/>
                <a:latin typeface="Söhne"/>
              </a:rPr>
              <a:t>akan</a:t>
            </a:r>
            <a:r>
              <a:rPr lang="en-ID" sz="3800" b="0" i="0" dirty="0">
                <a:solidFill>
                  <a:schemeClr val="bg1"/>
                </a:solidFill>
                <a:effectLst/>
                <a:latin typeface="Söhne"/>
              </a:rPr>
              <a:t> </a:t>
            </a:r>
            <a:r>
              <a:rPr lang="en-ID" sz="3800" b="0" i="0" dirty="0" err="1">
                <a:solidFill>
                  <a:schemeClr val="bg1"/>
                </a:solidFill>
                <a:effectLst/>
                <a:latin typeface="Söhne"/>
              </a:rPr>
              <a:t>berperan</a:t>
            </a:r>
            <a:r>
              <a:rPr lang="en-ID" sz="3800" b="0" i="0" dirty="0">
                <a:solidFill>
                  <a:schemeClr val="bg1"/>
                </a:solidFill>
                <a:effectLst/>
                <a:latin typeface="Söhne"/>
              </a:rPr>
              <a:t> </a:t>
            </a:r>
            <a:r>
              <a:rPr lang="en-ID" sz="3800" b="0" i="0" dirty="0" err="1">
                <a:solidFill>
                  <a:schemeClr val="bg1"/>
                </a:solidFill>
                <a:effectLst/>
                <a:latin typeface="Söhne"/>
              </a:rPr>
              <a:t>sebagai</a:t>
            </a:r>
            <a:r>
              <a:rPr lang="en-ID" sz="3800" b="0" i="0" dirty="0">
                <a:solidFill>
                  <a:schemeClr val="bg1"/>
                </a:solidFill>
                <a:effectLst/>
                <a:latin typeface="Söhne"/>
              </a:rPr>
              <a:t> platform yang </a:t>
            </a:r>
            <a:r>
              <a:rPr lang="en-ID" sz="3800" b="0" i="0" dirty="0" err="1">
                <a:solidFill>
                  <a:schemeClr val="bg1"/>
                </a:solidFill>
                <a:effectLst/>
                <a:latin typeface="Söhne"/>
              </a:rPr>
              <a:t>menghubungkan</a:t>
            </a:r>
            <a:r>
              <a:rPr lang="en-ID" sz="3800" b="0" i="0" dirty="0">
                <a:solidFill>
                  <a:schemeClr val="bg1"/>
                </a:solidFill>
                <a:effectLst/>
                <a:latin typeface="Söhne"/>
              </a:rPr>
              <a:t> </a:t>
            </a:r>
            <a:r>
              <a:rPr lang="en-ID" sz="3800" b="0" i="0" dirty="0" err="1">
                <a:solidFill>
                  <a:schemeClr val="bg1"/>
                </a:solidFill>
                <a:effectLst/>
                <a:latin typeface="Söhne"/>
              </a:rPr>
              <a:t>perangkat-perangkat</a:t>
            </a:r>
            <a:r>
              <a:rPr lang="en-ID" sz="3800" b="0" i="0" dirty="0">
                <a:solidFill>
                  <a:schemeClr val="bg1"/>
                </a:solidFill>
                <a:effectLst/>
                <a:latin typeface="Söhne"/>
              </a:rPr>
              <a:t> </a:t>
            </a:r>
            <a:r>
              <a:rPr lang="en-ID" sz="3800" b="0" i="0" dirty="0" err="1">
                <a:solidFill>
                  <a:schemeClr val="bg1"/>
                </a:solidFill>
                <a:effectLst/>
                <a:latin typeface="Söhne"/>
              </a:rPr>
              <a:t>ini</a:t>
            </a:r>
            <a:r>
              <a:rPr lang="en-ID" sz="3800" b="0" i="0" dirty="0">
                <a:solidFill>
                  <a:schemeClr val="bg1"/>
                </a:solidFill>
                <a:effectLst/>
                <a:latin typeface="Söhne"/>
              </a:rPr>
              <a:t>. Hal </a:t>
            </a:r>
            <a:r>
              <a:rPr lang="en-ID" sz="3800" b="0" i="0" dirty="0" err="1">
                <a:solidFill>
                  <a:schemeClr val="bg1"/>
                </a:solidFill>
                <a:effectLst/>
                <a:latin typeface="Söhne"/>
              </a:rPr>
              <a:t>ini</a:t>
            </a:r>
            <a:r>
              <a:rPr lang="en-ID" sz="3800" b="0" i="0" dirty="0">
                <a:solidFill>
                  <a:schemeClr val="bg1"/>
                </a:solidFill>
                <a:effectLst/>
                <a:latin typeface="Söhne"/>
              </a:rPr>
              <a:t> </a:t>
            </a:r>
            <a:r>
              <a:rPr lang="en-ID" sz="3800" b="0" i="0" dirty="0" err="1">
                <a:solidFill>
                  <a:schemeClr val="bg1"/>
                </a:solidFill>
                <a:effectLst/>
                <a:latin typeface="Söhne"/>
              </a:rPr>
              <a:t>akan</a:t>
            </a:r>
            <a:r>
              <a:rPr lang="en-ID" sz="3800" b="0" i="0" dirty="0">
                <a:solidFill>
                  <a:schemeClr val="bg1"/>
                </a:solidFill>
                <a:effectLst/>
                <a:latin typeface="Söhne"/>
              </a:rPr>
              <a:t> </a:t>
            </a:r>
            <a:r>
              <a:rPr lang="en-ID" sz="3800" b="0" i="0" dirty="0" err="1">
                <a:solidFill>
                  <a:schemeClr val="bg1"/>
                </a:solidFill>
                <a:effectLst/>
                <a:latin typeface="Söhne"/>
              </a:rPr>
              <a:t>memungkinkan</a:t>
            </a:r>
            <a:r>
              <a:rPr lang="en-ID" sz="3800" b="0" i="0" dirty="0">
                <a:solidFill>
                  <a:schemeClr val="bg1"/>
                </a:solidFill>
                <a:effectLst/>
                <a:latin typeface="Söhne"/>
              </a:rPr>
              <a:t> </a:t>
            </a:r>
            <a:r>
              <a:rPr lang="en-ID" sz="3800" b="0" i="0" dirty="0" err="1">
                <a:solidFill>
                  <a:schemeClr val="bg1"/>
                </a:solidFill>
                <a:effectLst/>
                <a:latin typeface="Söhne"/>
              </a:rPr>
              <a:t>kendali</a:t>
            </a:r>
            <a:r>
              <a:rPr lang="en-ID" sz="3800" b="0" i="0" dirty="0">
                <a:solidFill>
                  <a:schemeClr val="bg1"/>
                </a:solidFill>
                <a:effectLst/>
                <a:latin typeface="Söhne"/>
              </a:rPr>
              <a:t> yang </a:t>
            </a:r>
            <a:r>
              <a:rPr lang="en-ID" sz="3800" b="0" i="0" dirty="0" err="1">
                <a:solidFill>
                  <a:schemeClr val="bg1"/>
                </a:solidFill>
                <a:effectLst/>
                <a:latin typeface="Söhne"/>
              </a:rPr>
              <a:t>lebih</a:t>
            </a:r>
            <a:r>
              <a:rPr lang="en-ID" sz="3800" b="0" i="0" dirty="0">
                <a:solidFill>
                  <a:schemeClr val="bg1"/>
                </a:solidFill>
                <a:effectLst/>
                <a:latin typeface="Söhne"/>
              </a:rPr>
              <a:t> </a:t>
            </a:r>
            <a:r>
              <a:rPr lang="en-ID" sz="3800" b="0" i="0" dirty="0" err="1">
                <a:solidFill>
                  <a:schemeClr val="bg1"/>
                </a:solidFill>
                <a:effectLst/>
                <a:latin typeface="Söhne"/>
              </a:rPr>
              <a:t>baik</a:t>
            </a:r>
            <a:r>
              <a:rPr lang="en-ID" sz="3800" b="0" i="0" dirty="0">
                <a:solidFill>
                  <a:schemeClr val="bg1"/>
                </a:solidFill>
                <a:effectLst/>
                <a:latin typeface="Söhne"/>
              </a:rPr>
              <a:t> </a:t>
            </a:r>
            <a:r>
              <a:rPr lang="en-ID" sz="3800" b="0" i="0" dirty="0" err="1">
                <a:solidFill>
                  <a:schemeClr val="bg1"/>
                </a:solidFill>
                <a:effectLst/>
                <a:latin typeface="Söhne"/>
              </a:rPr>
              <a:t>atas</a:t>
            </a:r>
            <a:r>
              <a:rPr lang="en-ID" sz="3800" b="0" i="0" dirty="0">
                <a:solidFill>
                  <a:schemeClr val="bg1"/>
                </a:solidFill>
                <a:effectLst/>
                <a:latin typeface="Söhne"/>
              </a:rPr>
              <a:t> </a:t>
            </a:r>
            <a:r>
              <a:rPr lang="en-ID" sz="3800" b="0" i="0" dirty="0" err="1">
                <a:solidFill>
                  <a:schemeClr val="bg1"/>
                </a:solidFill>
                <a:effectLst/>
                <a:latin typeface="Söhne"/>
              </a:rPr>
              <a:t>perangkat</a:t>
            </a:r>
            <a:r>
              <a:rPr lang="en-ID" sz="3800" b="0" i="0" dirty="0">
                <a:solidFill>
                  <a:schemeClr val="bg1"/>
                </a:solidFill>
                <a:effectLst/>
                <a:latin typeface="Söhne"/>
              </a:rPr>
              <a:t> </a:t>
            </a:r>
            <a:r>
              <a:rPr lang="en-ID" sz="3800" b="0" i="0" dirty="0" err="1">
                <a:solidFill>
                  <a:schemeClr val="bg1"/>
                </a:solidFill>
                <a:effectLst/>
                <a:latin typeface="Söhne"/>
              </a:rPr>
              <a:t>rumah</a:t>
            </a:r>
            <a:r>
              <a:rPr lang="en-ID" sz="3800" b="0" i="0" dirty="0">
                <a:solidFill>
                  <a:schemeClr val="bg1"/>
                </a:solidFill>
                <a:effectLst/>
                <a:latin typeface="Söhne"/>
              </a:rPr>
              <a:t> </a:t>
            </a:r>
            <a:r>
              <a:rPr lang="en-ID" sz="3800" b="0" i="0" dirty="0" err="1">
                <a:solidFill>
                  <a:schemeClr val="bg1"/>
                </a:solidFill>
                <a:effectLst/>
                <a:latin typeface="Söhne"/>
              </a:rPr>
              <a:t>cerdas</a:t>
            </a:r>
            <a:r>
              <a:rPr lang="en-ID" sz="3800" b="0" i="0" dirty="0">
                <a:solidFill>
                  <a:schemeClr val="bg1"/>
                </a:solidFill>
                <a:effectLst/>
                <a:latin typeface="Söhne"/>
              </a:rPr>
              <a:t>, </a:t>
            </a:r>
            <a:r>
              <a:rPr lang="en-ID" sz="3800" b="0" i="0" dirty="0" err="1">
                <a:solidFill>
                  <a:schemeClr val="bg1"/>
                </a:solidFill>
                <a:effectLst/>
                <a:latin typeface="Söhne"/>
              </a:rPr>
              <a:t>mobil</a:t>
            </a:r>
            <a:r>
              <a:rPr lang="en-ID" sz="3800" b="0" i="0" dirty="0">
                <a:solidFill>
                  <a:schemeClr val="bg1"/>
                </a:solidFill>
                <a:effectLst/>
                <a:latin typeface="Söhne"/>
              </a:rPr>
              <a:t> </a:t>
            </a:r>
            <a:r>
              <a:rPr lang="en-ID" sz="3800" b="0" i="0" dirty="0" err="1">
                <a:solidFill>
                  <a:schemeClr val="bg1"/>
                </a:solidFill>
                <a:effectLst/>
                <a:latin typeface="Söhne"/>
              </a:rPr>
              <a:t>otonom</a:t>
            </a:r>
            <a:r>
              <a:rPr lang="en-ID" sz="3800" b="0" i="0" dirty="0">
                <a:solidFill>
                  <a:schemeClr val="bg1"/>
                </a:solidFill>
                <a:effectLst/>
                <a:latin typeface="Söhne"/>
              </a:rPr>
              <a:t>, dan </a:t>
            </a:r>
            <a:r>
              <a:rPr lang="en-ID" sz="3800" b="0" i="0" dirty="0" err="1">
                <a:solidFill>
                  <a:schemeClr val="bg1"/>
                </a:solidFill>
                <a:effectLst/>
                <a:latin typeface="Söhne"/>
              </a:rPr>
              <a:t>banyak</a:t>
            </a:r>
            <a:r>
              <a:rPr lang="en-ID" sz="3800" b="0" i="0" dirty="0">
                <a:solidFill>
                  <a:schemeClr val="bg1"/>
                </a:solidFill>
                <a:effectLst/>
                <a:latin typeface="Söhne"/>
              </a:rPr>
              <a:t> </a:t>
            </a:r>
            <a:r>
              <a:rPr lang="en-ID" sz="3800" b="0" i="0" dirty="0" err="1">
                <a:solidFill>
                  <a:schemeClr val="bg1"/>
                </a:solidFill>
                <a:effectLst/>
                <a:latin typeface="Söhne"/>
              </a:rPr>
              <a:t>lagi</a:t>
            </a:r>
            <a:r>
              <a:rPr lang="en-ID" sz="3800" b="0" i="0" dirty="0">
                <a:solidFill>
                  <a:schemeClr val="bg1"/>
                </a:solidFill>
                <a:effectLst/>
                <a:latin typeface="Söhne"/>
              </a:rPr>
              <a:t>.</a:t>
            </a:r>
          </a:p>
          <a:p>
            <a:pPr marL="893763" indent="-723900" algn="just">
              <a:buFont typeface="+mj-lt"/>
              <a:buAutoNum type="arabicPeriod"/>
            </a:pPr>
            <a:r>
              <a:rPr lang="en-ID" sz="3800" b="1" i="0" dirty="0" err="1">
                <a:solidFill>
                  <a:schemeClr val="bg1"/>
                </a:solidFill>
                <a:effectLst/>
                <a:latin typeface="Söhne"/>
              </a:rPr>
              <a:t>Privasi</a:t>
            </a:r>
            <a:r>
              <a:rPr lang="en-ID" sz="3800" b="1" i="0" dirty="0">
                <a:solidFill>
                  <a:schemeClr val="bg1"/>
                </a:solidFill>
                <a:effectLst/>
                <a:latin typeface="Söhne"/>
              </a:rPr>
              <a:t> dan </a:t>
            </a:r>
            <a:r>
              <a:rPr lang="en-ID" sz="3800" b="1" i="0" dirty="0" err="1">
                <a:solidFill>
                  <a:schemeClr val="bg1"/>
                </a:solidFill>
                <a:effectLst/>
                <a:latin typeface="Söhne"/>
              </a:rPr>
              <a:t>Keamanan</a:t>
            </a:r>
            <a:r>
              <a:rPr lang="en-ID" sz="3800" b="1" i="0" dirty="0">
                <a:solidFill>
                  <a:schemeClr val="bg1"/>
                </a:solidFill>
                <a:effectLst/>
                <a:latin typeface="Söhne"/>
              </a:rPr>
              <a:t> yang </a:t>
            </a:r>
            <a:r>
              <a:rPr lang="en-ID" sz="3800" b="1" i="0" dirty="0" err="1">
                <a:solidFill>
                  <a:schemeClr val="bg1"/>
                </a:solidFill>
                <a:effectLst/>
                <a:latin typeface="Söhne"/>
              </a:rPr>
              <a:t>Lebih</a:t>
            </a:r>
            <a:r>
              <a:rPr lang="en-ID" sz="3800" b="1" i="0" dirty="0">
                <a:solidFill>
                  <a:schemeClr val="bg1"/>
                </a:solidFill>
                <a:effectLst/>
                <a:latin typeface="Söhne"/>
              </a:rPr>
              <a:t> </a:t>
            </a:r>
            <a:r>
              <a:rPr lang="en-ID" sz="3800" b="1" i="0" dirty="0" err="1">
                <a:solidFill>
                  <a:schemeClr val="bg1"/>
                </a:solidFill>
                <a:effectLst/>
                <a:latin typeface="Söhne"/>
              </a:rPr>
              <a:t>Baik</a:t>
            </a:r>
            <a:r>
              <a:rPr lang="en-ID" sz="3800" b="0" i="0" dirty="0">
                <a:solidFill>
                  <a:schemeClr val="bg1"/>
                </a:solidFill>
                <a:effectLst/>
                <a:latin typeface="Söhne"/>
              </a:rPr>
              <a:t>: </a:t>
            </a:r>
            <a:endParaRPr lang="id-ID" sz="3800" b="0" i="0" dirty="0">
              <a:solidFill>
                <a:schemeClr val="bg1"/>
              </a:solidFill>
              <a:effectLst/>
              <a:latin typeface="Söhne"/>
            </a:endParaRPr>
          </a:p>
          <a:p>
            <a:pPr marL="893763" indent="-723900" algn="just">
              <a:buFont typeface="+mj-lt"/>
              <a:buAutoNum type="arabicPeriod"/>
            </a:pPr>
            <a:r>
              <a:rPr lang="en-ID" sz="3800" b="1" i="0" dirty="0" err="1">
                <a:solidFill>
                  <a:schemeClr val="bg1"/>
                </a:solidFill>
                <a:effectLst/>
                <a:latin typeface="Söhne"/>
              </a:rPr>
              <a:t>Konten</a:t>
            </a:r>
            <a:r>
              <a:rPr lang="en-ID" sz="3800" b="1" i="0" dirty="0">
                <a:solidFill>
                  <a:schemeClr val="bg1"/>
                </a:solidFill>
                <a:effectLst/>
                <a:latin typeface="Söhne"/>
              </a:rPr>
              <a:t> </a:t>
            </a:r>
            <a:r>
              <a:rPr lang="en-ID" sz="3800" b="1" i="0" dirty="0" err="1">
                <a:solidFill>
                  <a:schemeClr val="bg1"/>
                </a:solidFill>
                <a:effectLst/>
                <a:latin typeface="Söhne"/>
              </a:rPr>
              <a:t>Generatif</a:t>
            </a:r>
            <a:r>
              <a:rPr lang="en-ID" sz="3800" b="0" i="0" dirty="0">
                <a:solidFill>
                  <a:schemeClr val="bg1"/>
                </a:solidFill>
                <a:effectLst/>
                <a:latin typeface="Söhne"/>
              </a:rPr>
              <a:t>: </a:t>
            </a:r>
            <a:r>
              <a:rPr lang="en-ID" sz="3800" b="0" i="0" dirty="0" err="1">
                <a:solidFill>
                  <a:schemeClr val="bg1"/>
                </a:solidFill>
                <a:effectLst/>
                <a:latin typeface="Söhne"/>
              </a:rPr>
              <a:t>Dengan</a:t>
            </a:r>
            <a:r>
              <a:rPr lang="en-ID" sz="3800" b="0" i="0" dirty="0">
                <a:solidFill>
                  <a:schemeClr val="bg1"/>
                </a:solidFill>
                <a:effectLst/>
                <a:latin typeface="Söhne"/>
              </a:rPr>
              <a:t> </a:t>
            </a:r>
            <a:r>
              <a:rPr lang="en-ID" sz="3800" b="0" i="0" dirty="0" err="1">
                <a:solidFill>
                  <a:schemeClr val="bg1"/>
                </a:solidFill>
                <a:effectLst/>
                <a:latin typeface="Söhne"/>
              </a:rPr>
              <a:t>perkembangan</a:t>
            </a:r>
            <a:r>
              <a:rPr lang="en-ID" sz="3800" b="0" i="0" dirty="0">
                <a:solidFill>
                  <a:schemeClr val="bg1"/>
                </a:solidFill>
                <a:effectLst/>
                <a:latin typeface="Söhne"/>
              </a:rPr>
              <a:t> </a:t>
            </a:r>
            <a:r>
              <a:rPr lang="en-ID" sz="3800" b="0" i="0" dirty="0" err="1">
                <a:solidFill>
                  <a:schemeClr val="bg1"/>
                </a:solidFill>
                <a:effectLst/>
                <a:latin typeface="Söhne"/>
              </a:rPr>
              <a:t>dalam</a:t>
            </a:r>
            <a:r>
              <a:rPr lang="en-ID" sz="3800" b="0" i="0" dirty="0">
                <a:solidFill>
                  <a:schemeClr val="bg1"/>
                </a:solidFill>
                <a:effectLst/>
                <a:latin typeface="Söhne"/>
              </a:rPr>
              <a:t> </a:t>
            </a:r>
            <a:r>
              <a:rPr lang="en-ID" sz="3800" b="0" i="0" dirty="0" err="1">
                <a:solidFill>
                  <a:schemeClr val="bg1"/>
                </a:solidFill>
                <a:effectLst/>
                <a:latin typeface="Söhne"/>
              </a:rPr>
              <a:t>pembelajaran</a:t>
            </a:r>
            <a:r>
              <a:rPr lang="en-ID" sz="3800" b="0" i="0" dirty="0">
                <a:solidFill>
                  <a:schemeClr val="bg1"/>
                </a:solidFill>
                <a:effectLst/>
                <a:latin typeface="Söhne"/>
              </a:rPr>
              <a:t> </a:t>
            </a:r>
            <a:r>
              <a:rPr lang="en-ID" sz="3800" b="0" i="0" dirty="0" err="1">
                <a:solidFill>
                  <a:schemeClr val="bg1"/>
                </a:solidFill>
                <a:effectLst/>
                <a:latin typeface="Söhne"/>
              </a:rPr>
              <a:t>mesin</a:t>
            </a:r>
            <a:r>
              <a:rPr lang="en-ID" sz="3800" b="0" i="0" dirty="0">
                <a:solidFill>
                  <a:schemeClr val="bg1"/>
                </a:solidFill>
                <a:effectLst/>
                <a:latin typeface="Söhne"/>
              </a:rPr>
              <a:t> dan </a:t>
            </a:r>
            <a:r>
              <a:rPr lang="en-ID" sz="3800" b="0" i="0" dirty="0" err="1">
                <a:solidFill>
                  <a:schemeClr val="bg1"/>
                </a:solidFill>
                <a:effectLst/>
                <a:latin typeface="Söhne"/>
              </a:rPr>
              <a:t>kecerdasan</a:t>
            </a:r>
            <a:r>
              <a:rPr lang="en-ID" sz="3800" b="0" i="0" dirty="0">
                <a:solidFill>
                  <a:schemeClr val="bg1"/>
                </a:solidFill>
                <a:effectLst/>
                <a:latin typeface="Söhne"/>
              </a:rPr>
              <a:t> </a:t>
            </a:r>
            <a:r>
              <a:rPr lang="en-ID" sz="3800" b="0" i="0" dirty="0" err="1">
                <a:solidFill>
                  <a:schemeClr val="bg1"/>
                </a:solidFill>
                <a:effectLst/>
                <a:latin typeface="Söhne"/>
              </a:rPr>
              <a:t>buatan</a:t>
            </a:r>
            <a:r>
              <a:rPr lang="en-ID" sz="3800" b="0" i="0" dirty="0">
                <a:solidFill>
                  <a:schemeClr val="bg1"/>
                </a:solidFill>
                <a:effectLst/>
                <a:latin typeface="Söhne"/>
              </a:rPr>
              <a:t>, </a:t>
            </a:r>
            <a:r>
              <a:rPr lang="en-ID" sz="3800" b="0" i="0" dirty="0" err="1">
                <a:solidFill>
                  <a:schemeClr val="bg1"/>
                </a:solidFill>
                <a:effectLst/>
                <a:latin typeface="Söhne"/>
              </a:rPr>
              <a:t>kita</a:t>
            </a:r>
            <a:r>
              <a:rPr lang="en-ID" sz="3800" b="0" i="0" dirty="0">
                <a:solidFill>
                  <a:schemeClr val="bg1"/>
                </a:solidFill>
                <a:effectLst/>
                <a:latin typeface="Söhne"/>
              </a:rPr>
              <a:t> </a:t>
            </a:r>
            <a:r>
              <a:rPr lang="en-ID" sz="3800" b="0" i="0" dirty="0" err="1">
                <a:solidFill>
                  <a:schemeClr val="bg1"/>
                </a:solidFill>
                <a:effectLst/>
                <a:latin typeface="Söhne"/>
              </a:rPr>
              <a:t>mungkin</a:t>
            </a:r>
            <a:r>
              <a:rPr lang="en-ID" sz="3800" b="0" i="0" dirty="0">
                <a:solidFill>
                  <a:schemeClr val="bg1"/>
                </a:solidFill>
                <a:effectLst/>
                <a:latin typeface="Söhne"/>
              </a:rPr>
              <a:t> </a:t>
            </a:r>
            <a:r>
              <a:rPr lang="en-ID" sz="3800" b="0" i="0" dirty="0" err="1">
                <a:solidFill>
                  <a:schemeClr val="bg1"/>
                </a:solidFill>
                <a:effectLst/>
                <a:latin typeface="Söhne"/>
              </a:rPr>
              <a:t>melihat</a:t>
            </a:r>
            <a:r>
              <a:rPr lang="en-ID" sz="3800" b="0" i="0" dirty="0">
                <a:solidFill>
                  <a:schemeClr val="bg1"/>
                </a:solidFill>
                <a:effectLst/>
                <a:latin typeface="Söhne"/>
              </a:rPr>
              <a:t> </a:t>
            </a:r>
            <a:r>
              <a:rPr lang="en-ID" sz="3800" b="0" i="0" dirty="0" err="1">
                <a:solidFill>
                  <a:schemeClr val="bg1"/>
                </a:solidFill>
                <a:effectLst/>
                <a:latin typeface="Söhne"/>
              </a:rPr>
              <a:t>lebih</a:t>
            </a:r>
            <a:r>
              <a:rPr lang="en-ID" sz="3800" b="0" i="0" dirty="0">
                <a:solidFill>
                  <a:schemeClr val="bg1"/>
                </a:solidFill>
                <a:effectLst/>
                <a:latin typeface="Söhne"/>
              </a:rPr>
              <a:t> </a:t>
            </a:r>
            <a:r>
              <a:rPr lang="en-ID" sz="3800" b="0" i="0" dirty="0" err="1">
                <a:solidFill>
                  <a:schemeClr val="bg1"/>
                </a:solidFill>
                <a:effectLst/>
                <a:latin typeface="Söhne"/>
              </a:rPr>
              <a:t>banyak</a:t>
            </a:r>
            <a:r>
              <a:rPr lang="en-ID" sz="3800" b="0" i="0" dirty="0">
                <a:solidFill>
                  <a:schemeClr val="bg1"/>
                </a:solidFill>
                <a:effectLst/>
                <a:latin typeface="Söhne"/>
              </a:rPr>
              <a:t> </a:t>
            </a:r>
            <a:r>
              <a:rPr lang="en-ID" sz="3800" b="0" i="0" dirty="0" err="1">
                <a:solidFill>
                  <a:schemeClr val="bg1"/>
                </a:solidFill>
                <a:effectLst/>
                <a:latin typeface="Söhne"/>
              </a:rPr>
              <a:t>konten</a:t>
            </a:r>
            <a:r>
              <a:rPr lang="en-ID" sz="3800" b="0" i="0" dirty="0">
                <a:solidFill>
                  <a:schemeClr val="bg1"/>
                </a:solidFill>
                <a:effectLst/>
                <a:latin typeface="Söhne"/>
              </a:rPr>
              <a:t> yang </a:t>
            </a:r>
            <a:r>
              <a:rPr lang="en-ID" sz="3800" b="0" i="0" dirty="0" err="1">
                <a:solidFill>
                  <a:schemeClr val="bg1"/>
                </a:solidFill>
                <a:effectLst/>
                <a:latin typeface="Söhne"/>
              </a:rPr>
              <a:t>dapat</a:t>
            </a:r>
            <a:r>
              <a:rPr lang="en-ID" sz="3800" b="0" i="0" dirty="0">
                <a:solidFill>
                  <a:schemeClr val="bg1"/>
                </a:solidFill>
                <a:effectLst/>
                <a:latin typeface="Söhne"/>
              </a:rPr>
              <a:t> </a:t>
            </a:r>
            <a:r>
              <a:rPr lang="en-ID" sz="3800" b="0" i="0" dirty="0" err="1">
                <a:solidFill>
                  <a:schemeClr val="bg1"/>
                </a:solidFill>
                <a:effectLst/>
                <a:latin typeface="Söhne"/>
              </a:rPr>
              <a:t>digenerasi</a:t>
            </a:r>
            <a:r>
              <a:rPr lang="en-ID" sz="3800" b="0" i="0" dirty="0">
                <a:solidFill>
                  <a:schemeClr val="bg1"/>
                </a:solidFill>
                <a:effectLst/>
                <a:latin typeface="Söhne"/>
              </a:rPr>
              <a:t> </a:t>
            </a:r>
            <a:r>
              <a:rPr lang="en-ID" sz="3800" b="0" i="0" dirty="0" err="1">
                <a:solidFill>
                  <a:schemeClr val="bg1"/>
                </a:solidFill>
                <a:effectLst/>
                <a:latin typeface="Söhne"/>
              </a:rPr>
              <a:t>secara</a:t>
            </a:r>
            <a:r>
              <a:rPr lang="en-ID" sz="3800" b="0" i="0" dirty="0">
                <a:solidFill>
                  <a:schemeClr val="bg1"/>
                </a:solidFill>
                <a:effectLst/>
                <a:latin typeface="Söhne"/>
              </a:rPr>
              <a:t> </a:t>
            </a:r>
            <a:r>
              <a:rPr lang="en-ID" sz="3800" b="0" i="0" dirty="0" err="1">
                <a:solidFill>
                  <a:schemeClr val="bg1"/>
                </a:solidFill>
                <a:effectLst/>
                <a:latin typeface="Söhne"/>
              </a:rPr>
              <a:t>otomatis</a:t>
            </a:r>
            <a:r>
              <a:rPr lang="en-ID" sz="3800" b="0" i="0" dirty="0">
                <a:solidFill>
                  <a:schemeClr val="bg1"/>
                </a:solidFill>
                <a:effectLst/>
                <a:latin typeface="Söhne"/>
              </a:rPr>
              <a:t>, </a:t>
            </a:r>
            <a:r>
              <a:rPr lang="en-ID" sz="3800" b="0" i="0" dirty="0" err="1">
                <a:solidFill>
                  <a:schemeClr val="bg1"/>
                </a:solidFill>
                <a:effectLst/>
                <a:latin typeface="Söhne"/>
              </a:rPr>
              <a:t>termasuk</a:t>
            </a:r>
            <a:r>
              <a:rPr lang="en-ID" sz="3800" b="0" i="0" dirty="0">
                <a:solidFill>
                  <a:schemeClr val="bg1"/>
                </a:solidFill>
                <a:effectLst/>
                <a:latin typeface="Söhne"/>
              </a:rPr>
              <a:t> tulisan, </a:t>
            </a:r>
            <a:r>
              <a:rPr lang="en-ID" sz="3800" b="0" i="0" dirty="0" err="1">
                <a:solidFill>
                  <a:schemeClr val="bg1"/>
                </a:solidFill>
                <a:effectLst/>
                <a:latin typeface="Söhne"/>
              </a:rPr>
              <a:t>gambar</a:t>
            </a:r>
            <a:r>
              <a:rPr lang="en-ID" sz="3800" b="0" i="0" dirty="0">
                <a:solidFill>
                  <a:schemeClr val="bg1"/>
                </a:solidFill>
                <a:effectLst/>
                <a:latin typeface="Söhne"/>
              </a:rPr>
              <a:t>, dan </a:t>
            </a:r>
            <a:r>
              <a:rPr lang="en-ID" sz="3800" b="0" i="0" dirty="0" err="1">
                <a:solidFill>
                  <a:schemeClr val="bg1"/>
                </a:solidFill>
                <a:effectLst/>
                <a:latin typeface="Söhne"/>
              </a:rPr>
              <a:t>bahkan</a:t>
            </a:r>
            <a:r>
              <a:rPr lang="en-ID" sz="3800" b="0" i="0" dirty="0">
                <a:solidFill>
                  <a:schemeClr val="bg1"/>
                </a:solidFill>
                <a:effectLst/>
                <a:latin typeface="Söhne"/>
              </a:rPr>
              <a:t> video.</a:t>
            </a:r>
          </a:p>
          <a:p>
            <a:pPr marL="893763" indent="-723900" algn="just">
              <a:buFont typeface="+mj-lt"/>
              <a:buAutoNum type="arabicPeriod"/>
            </a:pPr>
            <a:r>
              <a:rPr lang="en-ID" sz="3800" b="1" i="0" dirty="0">
                <a:solidFill>
                  <a:schemeClr val="bg1"/>
                </a:solidFill>
                <a:effectLst/>
                <a:latin typeface="Söhne"/>
              </a:rPr>
              <a:t>Blockchain dan Web </a:t>
            </a:r>
            <a:r>
              <a:rPr lang="en-ID" sz="3800" b="1" i="0" dirty="0" err="1">
                <a:solidFill>
                  <a:schemeClr val="bg1"/>
                </a:solidFill>
                <a:effectLst/>
                <a:latin typeface="Söhne"/>
              </a:rPr>
              <a:t>Terdesentralisasi</a:t>
            </a:r>
            <a:r>
              <a:rPr lang="en-ID" sz="3800" b="0" i="0" dirty="0">
                <a:solidFill>
                  <a:schemeClr val="bg1"/>
                </a:solidFill>
                <a:effectLst/>
                <a:latin typeface="Söhne"/>
              </a:rPr>
              <a:t>: </a:t>
            </a:r>
            <a:r>
              <a:rPr lang="en-ID" sz="3800" b="0" i="0" dirty="0" err="1">
                <a:solidFill>
                  <a:schemeClr val="bg1"/>
                </a:solidFill>
                <a:effectLst/>
                <a:latin typeface="Söhne"/>
              </a:rPr>
              <a:t>Konsep</a:t>
            </a:r>
            <a:r>
              <a:rPr lang="en-ID" sz="3800" b="0" i="0" dirty="0">
                <a:solidFill>
                  <a:schemeClr val="bg1"/>
                </a:solidFill>
                <a:effectLst/>
                <a:latin typeface="Söhne"/>
              </a:rPr>
              <a:t> web </a:t>
            </a:r>
            <a:r>
              <a:rPr lang="en-ID" sz="3800" b="0" i="0" dirty="0" err="1">
                <a:solidFill>
                  <a:schemeClr val="bg1"/>
                </a:solidFill>
                <a:effectLst/>
                <a:latin typeface="Söhne"/>
              </a:rPr>
              <a:t>terdesentralisasi</a:t>
            </a:r>
            <a:r>
              <a:rPr lang="en-ID" sz="3800" b="0" i="0" dirty="0">
                <a:solidFill>
                  <a:schemeClr val="bg1"/>
                </a:solidFill>
                <a:effectLst/>
                <a:latin typeface="Söhne"/>
              </a:rPr>
              <a:t> </a:t>
            </a:r>
            <a:r>
              <a:rPr lang="en-ID" sz="3800" b="0" i="0" dirty="0" err="1">
                <a:solidFill>
                  <a:schemeClr val="bg1"/>
                </a:solidFill>
                <a:effectLst/>
                <a:latin typeface="Söhne"/>
              </a:rPr>
              <a:t>akan</a:t>
            </a:r>
            <a:r>
              <a:rPr lang="en-ID" sz="3800" b="0" i="0" dirty="0">
                <a:solidFill>
                  <a:schemeClr val="bg1"/>
                </a:solidFill>
                <a:effectLst/>
                <a:latin typeface="Söhne"/>
              </a:rPr>
              <a:t> </a:t>
            </a:r>
            <a:r>
              <a:rPr lang="en-ID" sz="3800" b="0" i="0" dirty="0" err="1">
                <a:solidFill>
                  <a:schemeClr val="bg1"/>
                </a:solidFill>
                <a:effectLst/>
                <a:latin typeface="Söhne"/>
              </a:rPr>
              <a:t>terus</a:t>
            </a:r>
            <a:r>
              <a:rPr lang="en-ID" sz="3800" b="0" i="0" dirty="0">
                <a:solidFill>
                  <a:schemeClr val="bg1"/>
                </a:solidFill>
                <a:effectLst/>
                <a:latin typeface="Söhne"/>
              </a:rPr>
              <a:t> </a:t>
            </a:r>
            <a:r>
              <a:rPr lang="en-ID" sz="3800" b="0" i="0" dirty="0" err="1">
                <a:solidFill>
                  <a:schemeClr val="bg1"/>
                </a:solidFill>
                <a:effectLst/>
                <a:latin typeface="Söhne"/>
              </a:rPr>
              <a:t>berkembang</a:t>
            </a:r>
            <a:r>
              <a:rPr lang="en-ID" sz="3800" b="0" i="0" dirty="0">
                <a:solidFill>
                  <a:schemeClr val="bg1"/>
                </a:solidFill>
                <a:effectLst/>
                <a:latin typeface="Söhne"/>
              </a:rPr>
              <a:t>, di mana blockchain dan </a:t>
            </a:r>
            <a:r>
              <a:rPr lang="en-ID" sz="3800" b="0" i="0" dirty="0" err="1">
                <a:solidFill>
                  <a:schemeClr val="bg1"/>
                </a:solidFill>
                <a:effectLst/>
                <a:latin typeface="Söhne"/>
              </a:rPr>
              <a:t>teknologi</a:t>
            </a:r>
            <a:r>
              <a:rPr lang="en-ID" sz="3800" b="0" i="0" dirty="0">
                <a:solidFill>
                  <a:schemeClr val="bg1"/>
                </a:solidFill>
                <a:effectLst/>
                <a:latin typeface="Söhne"/>
              </a:rPr>
              <a:t> </a:t>
            </a:r>
            <a:r>
              <a:rPr lang="en-ID" sz="3800" b="0" i="0" dirty="0" err="1">
                <a:solidFill>
                  <a:schemeClr val="bg1"/>
                </a:solidFill>
                <a:effectLst/>
                <a:latin typeface="Söhne"/>
              </a:rPr>
              <a:t>terkait</a:t>
            </a:r>
            <a:r>
              <a:rPr lang="en-ID" sz="3800" b="0" i="0" dirty="0">
                <a:solidFill>
                  <a:schemeClr val="bg1"/>
                </a:solidFill>
                <a:effectLst/>
                <a:latin typeface="Söhne"/>
              </a:rPr>
              <a:t> </a:t>
            </a:r>
            <a:r>
              <a:rPr lang="en-ID" sz="3800" b="0" i="0" dirty="0" err="1">
                <a:solidFill>
                  <a:schemeClr val="bg1"/>
                </a:solidFill>
                <a:effectLst/>
                <a:latin typeface="Söhne"/>
              </a:rPr>
              <a:t>digunakan</a:t>
            </a:r>
            <a:r>
              <a:rPr lang="en-ID" sz="3800" b="0" i="0" dirty="0">
                <a:solidFill>
                  <a:schemeClr val="bg1"/>
                </a:solidFill>
                <a:effectLst/>
                <a:latin typeface="Söhne"/>
              </a:rPr>
              <a:t> </a:t>
            </a:r>
            <a:r>
              <a:rPr lang="en-ID" sz="3800" b="0" i="0" dirty="0" err="1">
                <a:solidFill>
                  <a:schemeClr val="bg1"/>
                </a:solidFill>
                <a:effectLst/>
                <a:latin typeface="Söhne"/>
              </a:rPr>
              <a:t>untuk</a:t>
            </a:r>
            <a:r>
              <a:rPr lang="en-ID" sz="3800" b="0" i="0" dirty="0">
                <a:solidFill>
                  <a:schemeClr val="bg1"/>
                </a:solidFill>
                <a:effectLst/>
                <a:latin typeface="Söhne"/>
              </a:rPr>
              <a:t> </a:t>
            </a:r>
            <a:r>
              <a:rPr lang="en-ID" sz="3800" b="0" i="0" dirty="0" err="1">
                <a:solidFill>
                  <a:schemeClr val="bg1"/>
                </a:solidFill>
                <a:effectLst/>
                <a:latin typeface="Söhne"/>
              </a:rPr>
              <a:t>mengamankan</a:t>
            </a:r>
            <a:r>
              <a:rPr lang="en-ID" sz="3800" b="0" i="0" dirty="0">
                <a:solidFill>
                  <a:schemeClr val="bg1"/>
                </a:solidFill>
                <a:effectLst/>
                <a:latin typeface="Söhne"/>
              </a:rPr>
              <a:t> data dan </a:t>
            </a:r>
            <a:r>
              <a:rPr lang="en-ID" sz="3800" b="0" i="0" dirty="0" err="1">
                <a:solidFill>
                  <a:schemeClr val="bg1"/>
                </a:solidFill>
                <a:effectLst/>
                <a:latin typeface="Söhne"/>
              </a:rPr>
              <a:t>memberdayakan</a:t>
            </a:r>
            <a:r>
              <a:rPr lang="en-ID" sz="3800" b="0" i="0" dirty="0">
                <a:solidFill>
                  <a:schemeClr val="bg1"/>
                </a:solidFill>
                <a:effectLst/>
                <a:latin typeface="Söhne"/>
              </a:rPr>
              <a:t> </a:t>
            </a:r>
            <a:r>
              <a:rPr lang="en-ID" sz="3800" b="0" i="0" dirty="0" err="1">
                <a:solidFill>
                  <a:schemeClr val="bg1"/>
                </a:solidFill>
                <a:effectLst/>
                <a:latin typeface="Söhne"/>
              </a:rPr>
              <a:t>pengguna</a:t>
            </a:r>
            <a:r>
              <a:rPr lang="en-ID" sz="3800" b="0" i="0" dirty="0">
                <a:solidFill>
                  <a:schemeClr val="bg1"/>
                </a:solidFill>
                <a:effectLst/>
                <a:latin typeface="Söhne"/>
              </a:rPr>
              <a:t> </a:t>
            </a:r>
            <a:r>
              <a:rPr lang="en-ID" sz="3800" b="0" i="0" dirty="0" err="1">
                <a:solidFill>
                  <a:schemeClr val="bg1"/>
                </a:solidFill>
                <a:effectLst/>
                <a:latin typeface="Söhne"/>
              </a:rPr>
              <a:t>untuk</a:t>
            </a:r>
            <a:r>
              <a:rPr lang="en-ID" sz="3800" b="0" i="0" dirty="0">
                <a:solidFill>
                  <a:schemeClr val="bg1"/>
                </a:solidFill>
                <a:effectLst/>
                <a:latin typeface="Söhne"/>
              </a:rPr>
              <a:t> </a:t>
            </a:r>
            <a:r>
              <a:rPr lang="en-ID" sz="3800" b="0" i="0" dirty="0" err="1">
                <a:solidFill>
                  <a:schemeClr val="bg1"/>
                </a:solidFill>
                <a:effectLst/>
                <a:latin typeface="Söhne"/>
              </a:rPr>
              <a:t>memiliki</a:t>
            </a:r>
            <a:r>
              <a:rPr lang="en-ID" sz="3800" b="0" i="0" dirty="0">
                <a:solidFill>
                  <a:schemeClr val="bg1"/>
                </a:solidFill>
                <a:effectLst/>
                <a:latin typeface="Söhne"/>
              </a:rPr>
              <a:t> </a:t>
            </a:r>
            <a:r>
              <a:rPr lang="en-ID" sz="3800" b="0" i="0" dirty="0" err="1">
                <a:solidFill>
                  <a:schemeClr val="bg1"/>
                </a:solidFill>
                <a:effectLst/>
                <a:latin typeface="Söhne"/>
              </a:rPr>
              <a:t>kendali</a:t>
            </a:r>
            <a:r>
              <a:rPr lang="en-ID" sz="3800" b="0" i="0" dirty="0">
                <a:solidFill>
                  <a:schemeClr val="bg1"/>
                </a:solidFill>
                <a:effectLst/>
                <a:latin typeface="Söhne"/>
              </a:rPr>
              <a:t> </a:t>
            </a:r>
            <a:r>
              <a:rPr lang="en-ID" sz="3800" b="0" i="0" dirty="0" err="1">
                <a:solidFill>
                  <a:schemeClr val="bg1"/>
                </a:solidFill>
                <a:effectLst/>
                <a:latin typeface="Söhne"/>
              </a:rPr>
              <a:t>lebih</a:t>
            </a:r>
            <a:r>
              <a:rPr lang="en-ID" sz="3800" b="0" i="0" dirty="0">
                <a:solidFill>
                  <a:schemeClr val="bg1"/>
                </a:solidFill>
                <a:effectLst/>
                <a:latin typeface="Söhne"/>
              </a:rPr>
              <a:t> </a:t>
            </a:r>
            <a:r>
              <a:rPr lang="en-ID" sz="3800" b="0" i="0" dirty="0" err="1">
                <a:solidFill>
                  <a:schemeClr val="bg1"/>
                </a:solidFill>
                <a:effectLst/>
                <a:latin typeface="Söhne"/>
              </a:rPr>
              <a:t>besar</a:t>
            </a:r>
            <a:r>
              <a:rPr lang="en-ID" sz="3800" b="0" i="0" dirty="0">
                <a:solidFill>
                  <a:schemeClr val="bg1"/>
                </a:solidFill>
                <a:effectLst/>
                <a:latin typeface="Söhne"/>
              </a:rPr>
              <a:t> </a:t>
            </a:r>
            <a:r>
              <a:rPr lang="en-ID" sz="3800" b="0" i="0" dirty="0" err="1">
                <a:solidFill>
                  <a:schemeClr val="bg1"/>
                </a:solidFill>
                <a:effectLst/>
                <a:latin typeface="Söhne"/>
              </a:rPr>
              <a:t>atas</a:t>
            </a:r>
            <a:r>
              <a:rPr lang="en-ID" sz="3800" b="0" i="0" dirty="0">
                <a:solidFill>
                  <a:schemeClr val="bg1"/>
                </a:solidFill>
                <a:effectLst/>
                <a:latin typeface="Söhne"/>
              </a:rPr>
              <a:t> </a:t>
            </a:r>
            <a:r>
              <a:rPr lang="en-ID" sz="3800" b="0" i="0" dirty="0" err="1">
                <a:solidFill>
                  <a:schemeClr val="bg1"/>
                </a:solidFill>
                <a:effectLst/>
                <a:latin typeface="Söhne"/>
              </a:rPr>
              <a:t>informasi</a:t>
            </a:r>
            <a:r>
              <a:rPr lang="en-ID" sz="3800" b="0" i="0" dirty="0">
                <a:solidFill>
                  <a:schemeClr val="bg1"/>
                </a:solidFill>
                <a:effectLst/>
                <a:latin typeface="Söhne"/>
              </a:rPr>
              <a:t> </a:t>
            </a:r>
            <a:r>
              <a:rPr lang="en-ID" sz="3800" b="0" i="0" dirty="0" err="1">
                <a:solidFill>
                  <a:schemeClr val="bg1"/>
                </a:solidFill>
                <a:effectLst/>
                <a:latin typeface="Söhne"/>
              </a:rPr>
              <a:t>mereka</a:t>
            </a:r>
            <a:r>
              <a:rPr lang="en-ID" sz="3800" b="0" i="0" dirty="0">
                <a:solidFill>
                  <a:schemeClr val="bg1"/>
                </a:solidFill>
                <a:effectLst/>
                <a:latin typeface="Söhne"/>
              </a:rPr>
              <a:t> </a:t>
            </a:r>
            <a:r>
              <a:rPr lang="en-ID" sz="3800" b="0" i="0" dirty="0" err="1">
                <a:solidFill>
                  <a:schemeClr val="bg1"/>
                </a:solidFill>
                <a:effectLst/>
                <a:latin typeface="Söhne"/>
              </a:rPr>
              <a:t>sendiri</a:t>
            </a:r>
            <a:r>
              <a:rPr lang="en-ID" sz="3800" b="0" i="0" dirty="0">
                <a:solidFill>
                  <a:schemeClr val="bg1"/>
                </a:solidFill>
                <a:effectLst/>
                <a:latin typeface="Söhne"/>
              </a:rPr>
              <a:t>.</a:t>
            </a:r>
          </a:p>
          <a:p>
            <a:pPr marL="893763" indent="-723900" algn="just">
              <a:buFont typeface="+mj-lt"/>
              <a:buAutoNum type="arabicPeriod"/>
            </a:pPr>
            <a:r>
              <a:rPr lang="en-ID" sz="3800" b="1" i="0" dirty="0" err="1">
                <a:solidFill>
                  <a:schemeClr val="bg1"/>
                </a:solidFill>
                <a:effectLst/>
                <a:latin typeface="Söhne"/>
              </a:rPr>
              <a:t>Kenyamanan</a:t>
            </a:r>
            <a:r>
              <a:rPr lang="en-ID" sz="3800" b="1" i="0" dirty="0">
                <a:solidFill>
                  <a:schemeClr val="bg1"/>
                </a:solidFill>
                <a:effectLst/>
                <a:latin typeface="Söhne"/>
              </a:rPr>
              <a:t> </a:t>
            </a:r>
            <a:r>
              <a:rPr lang="en-ID" sz="3800" b="1" i="0" dirty="0" err="1">
                <a:solidFill>
                  <a:schemeClr val="bg1"/>
                </a:solidFill>
                <a:effectLst/>
                <a:latin typeface="Söhne"/>
              </a:rPr>
              <a:t>Pembayaran</a:t>
            </a:r>
            <a:r>
              <a:rPr lang="en-ID" sz="3800" b="1" i="0" dirty="0">
                <a:solidFill>
                  <a:schemeClr val="bg1"/>
                </a:solidFill>
                <a:effectLst/>
                <a:latin typeface="Söhne"/>
              </a:rPr>
              <a:t> Digital</a:t>
            </a:r>
            <a:endParaRPr lang="id-ID" sz="3800" b="1" i="0" dirty="0">
              <a:solidFill>
                <a:schemeClr val="bg1"/>
              </a:solidFill>
              <a:effectLst/>
              <a:latin typeface="Söhne"/>
            </a:endParaRPr>
          </a:p>
          <a:p>
            <a:pPr marL="893763" indent="-723900" algn="just">
              <a:buFont typeface="+mj-lt"/>
              <a:buAutoNum type="arabicPeriod"/>
            </a:pPr>
            <a:r>
              <a:rPr lang="en-ID" sz="3800" b="1" i="0" dirty="0" err="1">
                <a:solidFill>
                  <a:schemeClr val="bg1"/>
                </a:solidFill>
                <a:effectLst/>
                <a:latin typeface="Söhne"/>
              </a:rPr>
              <a:t>Kecerdasan</a:t>
            </a:r>
            <a:r>
              <a:rPr lang="en-ID" sz="3800" b="1" i="0" dirty="0">
                <a:solidFill>
                  <a:schemeClr val="bg1"/>
                </a:solidFill>
                <a:effectLst/>
                <a:latin typeface="Söhne"/>
              </a:rPr>
              <a:t> </a:t>
            </a:r>
            <a:r>
              <a:rPr lang="en-ID" sz="3800" b="1" i="0" dirty="0" err="1">
                <a:solidFill>
                  <a:schemeClr val="bg1"/>
                </a:solidFill>
                <a:effectLst/>
                <a:latin typeface="Söhne"/>
              </a:rPr>
              <a:t>Buatan</a:t>
            </a:r>
            <a:r>
              <a:rPr lang="en-ID" sz="3800" b="1" i="0" dirty="0">
                <a:solidFill>
                  <a:schemeClr val="bg1"/>
                </a:solidFill>
                <a:effectLst/>
                <a:latin typeface="Söhne"/>
              </a:rPr>
              <a:t> yang </a:t>
            </a:r>
            <a:r>
              <a:rPr lang="en-ID" sz="3800" b="1" i="0" dirty="0" err="1">
                <a:solidFill>
                  <a:schemeClr val="bg1"/>
                </a:solidFill>
                <a:effectLst/>
                <a:latin typeface="Söhne"/>
              </a:rPr>
              <a:t>Lebih</a:t>
            </a:r>
            <a:r>
              <a:rPr lang="en-ID" sz="3800" b="1" i="0" dirty="0">
                <a:solidFill>
                  <a:schemeClr val="bg1"/>
                </a:solidFill>
                <a:effectLst/>
                <a:latin typeface="Söhne"/>
              </a:rPr>
              <a:t> </a:t>
            </a:r>
            <a:r>
              <a:rPr lang="en-ID" sz="3800" b="1" i="0" dirty="0" err="1">
                <a:solidFill>
                  <a:schemeClr val="bg1"/>
                </a:solidFill>
                <a:effectLst/>
                <a:latin typeface="Söhne"/>
              </a:rPr>
              <a:t>Terintegrasi</a:t>
            </a:r>
            <a:endParaRPr lang="id-ID" sz="3800" b="1" i="0" dirty="0">
              <a:solidFill>
                <a:schemeClr val="bg1"/>
              </a:solidFill>
              <a:effectLst/>
              <a:latin typeface="Söhne"/>
            </a:endParaRPr>
          </a:p>
          <a:p>
            <a:pPr marL="893763" indent="-723900" algn="just">
              <a:buFont typeface="+mj-lt"/>
              <a:buAutoNum type="arabicPeriod"/>
            </a:pPr>
            <a:r>
              <a:rPr lang="en-ID" sz="3800" b="1" i="0" dirty="0" err="1">
                <a:solidFill>
                  <a:schemeClr val="bg1"/>
                </a:solidFill>
                <a:effectLst/>
                <a:latin typeface="Söhne"/>
              </a:rPr>
              <a:t>Interoperabilitas</a:t>
            </a:r>
            <a:r>
              <a:rPr lang="en-ID" sz="3800" b="1" i="0" dirty="0">
                <a:solidFill>
                  <a:schemeClr val="bg1"/>
                </a:solidFill>
                <a:effectLst/>
                <a:latin typeface="Söhne"/>
              </a:rPr>
              <a:t> yang </a:t>
            </a:r>
            <a:r>
              <a:rPr lang="en-ID" sz="3800" b="1" i="0" dirty="0" err="1">
                <a:solidFill>
                  <a:schemeClr val="bg1"/>
                </a:solidFill>
                <a:effectLst/>
                <a:latin typeface="Söhne"/>
              </a:rPr>
              <a:t>Lebih</a:t>
            </a:r>
            <a:r>
              <a:rPr lang="en-ID" sz="3800" b="1" i="0" dirty="0">
                <a:solidFill>
                  <a:schemeClr val="bg1"/>
                </a:solidFill>
                <a:effectLst/>
                <a:latin typeface="Söhne"/>
              </a:rPr>
              <a:t> </a:t>
            </a:r>
            <a:r>
              <a:rPr lang="en-ID" sz="3800" b="1" i="0" dirty="0" err="1">
                <a:solidFill>
                  <a:schemeClr val="bg1"/>
                </a:solidFill>
                <a:effectLst/>
                <a:latin typeface="Söhne"/>
              </a:rPr>
              <a:t>Baik</a:t>
            </a:r>
            <a:r>
              <a:rPr lang="en-ID" sz="3800" b="0" i="0" dirty="0">
                <a:solidFill>
                  <a:schemeClr val="bg1"/>
                </a:solidFill>
                <a:effectLst/>
                <a:latin typeface="Söhne"/>
              </a:rPr>
              <a:t>: </a:t>
            </a:r>
            <a:r>
              <a:rPr lang="en-ID" sz="3800" b="0" i="0" dirty="0" err="1">
                <a:solidFill>
                  <a:schemeClr val="bg1"/>
                </a:solidFill>
                <a:effectLst/>
                <a:latin typeface="Söhne"/>
              </a:rPr>
              <a:t>Standar</a:t>
            </a:r>
            <a:r>
              <a:rPr lang="en-ID" sz="3800" b="0" i="0" dirty="0">
                <a:solidFill>
                  <a:schemeClr val="bg1"/>
                </a:solidFill>
                <a:effectLst/>
                <a:latin typeface="Söhne"/>
              </a:rPr>
              <a:t> </a:t>
            </a:r>
            <a:r>
              <a:rPr lang="en-ID" sz="3800" b="0" i="0" dirty="0" err="1">
                <a:solidFill>
                  <a:schemeClr val="bg1"/>
                </a:solidFill>
                <a:effectLst/>
                <a:latin typeface="Söhne"/>
              </a:rPr>
              <a:t>terbuka</a:t>
            </a:r>
            <a:r>
              <a:rPr lang="en-ID" sz="3800" b="0" i="0" dirty="0">
                <a:solidFill>
                  <a:schemeClr val="bg1"/>
                </a:solidFill>
                <a:effectLst/>
                <a:latin typeface="Söhne"/>
              </a:rPr>
              <a:t> dan </a:t>
            </a:r>
            <a:r>
              <a:rPr lang="en-ID" sz="3800" b="0" i="0" dirty="0" err="1">
                <a:solidFill>
                  <a:schemeClr val="bg1"/>
                </a:solidFill>
                <a:effectLst/>
                <a:latin typeface="Söhne"/>
              </a:rPr>
              <a:t>interoperabilitas</a:t>
            </a:r>
            <a:r>
              <a:rPr lang="en-ID" sz="3800" b="0" i="0" dirty="0">
                <a:solidFill>
                  <a:schemeClr val="bg1"/>
                </a:solidFill>
                <a:effectLst/>
                <a:latin typeface="Söhne"/>
              </a:rPr>
              <a:t> </a:t>
            </a:r>
            <a:r>
              <a:rPr lang="en-ID" sz="3800" b="0" i="0" dirty="0" err="1">
                <a:solidFill>
                  <a:schemeClr val="bg1"/>
                </a:solidFill>
                <a:effectLst/>
                <a:latin typeface="Söhne"/>
              </a:rPr>
              <a:t>antarplatform</a:t>
            </a:r>
            <a:r>
              <a:rPr lang="en-ID" sz="3800" b="0" i="0" dirty="0">
                <a:solidFill>
                  <a:schemeClr val="bg1"/>
                </a:solidFill>
                <a:effectLst/>
                <a:latin typeface="Söhne"/>
              </a:rPr>
              <a:t> </a:t>
            </a:r>
            <a:r>
              <a:rPr lang="en-ID" sz="3800" b="0" i="0" dirty="0" err="1">
                <a:solidFill>
                  <a:schemeClr val="bg1"/>
                </a:solidFill>
                <a:effectLst/>
                <a:latin typeface="Söhne"/>
              </a:rPr>
              <a:t>akan</a:t>
            </a:r>
            <a:r>
              <a:rPr lang="en-ID" sz="3800" b="0" i="0" dirty="0">
                <a:solidFill>
                  <a:schemeClr val="bg1"/>
                </a:solidFill>
                <a:effectLst/>
                <a:latin typeface="Söhne"/>
              </a:rPr>
              <a:t> </a:t>
            </a:r>
            <a:r>
              <a:rPr lang="en-ID" sz="3800" b="0" i="0" dirty="0" err="1">
                <a:solidFill>
                  <a:schemeClr val="bg1"/>
                </a:solidFill>
                <a:effectLst/>
                <a:latin typeface="Söhne"/>
              </a:rPr>
              <a:t>menjadi</a:t>
            </a:r>
            <a:r>
              <a:rPr lang="en-ID" sz="3800" b="0" i="0" dirty="0">
                <a:solidFill>
                  <a:schemeClr val="bg1"/>
                </a:solidFill>
                <a:effectLst/>
                <a:latin typeface="Söhne"/>
              </a:rPr>
              <a:t> </a:t>
            </a:r>
            <a:r>
              <a:rPr lang="en-ID" sz="3800" b="0" i="0" dirty="0" err="1">
                <a:solidFill>
                  <a:schemeClr val="bg1"/>
                </a:solidFill>
                <a:effectLst/>
                <a:latin typeface="Söhne"/>
              </a:rPr>
              <a:t>lebih</a:t>
            </a:r>
            <a:r>
              <a:rPr lang="en-ID" sz="3800" b="0" i="0" dirty="0">
                <a:solidFill>
                  <a:schemeClr val="bg1"/>
                </a:solidFill>
                <a:effectLst/>
                <a:latin typeface="Söhne"/>
              </a:rPr>
              <a:t> </a:t>
            </a:r>
            <a:r>
              <a:rPr lang="en-ID" sz="3800" b="0" i="0" dirty="0" err="1">
                <a:solidFill>
                  <a:schemeClr val="bg1"/>
                </a:solidFill>
                <a:effectLst/>
                <a:latin typeface="Söhne"/>
              </a:rPr>
              <a:t>penting</a:t>
            </a:r>
            <a:r>
              <a:rPr lang="en-ID" sz="3800" b="0" i="0" dirty="0">
                <a:solidFill>
                  <a:schemeClr val="bg1"/>
                </a:solidFill>
                <a:effectLst/>
                <a:latin typeface="Söhne"/>
              </a:rPr>
              <a:t>, </a:t>
            </a:r>
            <a:r>
              <a:rPr lang="en-ID" sz="3800" b="0" i="0" dirty="0" err="1">
                <a:solidFill>
                  <a:schemeClr val="bg1"/>
                </a:solidFill>
                <a:effectLst/>
                <a:latin typeface="Söhne"/>
              </a:rPr>
              <a:t>memungkinkan</a:t>
            </a:r>
            <a:r>
              <a:rPr lang="en-ID" sz="3800" b="0" i="0" dirty="0">
                <a:solidFill>
                  <a:schemeClr val="bg1"/>
                </a:solidFill>
                <a:effectLst/>
                <a:latin typeface="Söhne"/>
              </a:rPr>
              <a:t> </a:t>
            </a:r>
            <a:r>
              <a:rPr lang="en-ID" sz="3800" b="0" i="0" dirty="0" err="1">
                <a:solidFill>
                  <a:schemeClr val="bg1"/>
                </a:solidFill>
                <a:effectLst/>
                <a:latin typeface="Söhne"/>
              </a:rPr>
              <a:t>pengguna</a:t>
            </a:r>
            <a:r>
              <a:rPr lang="en-ID" sz="3800" b="0" i="0" dirty="0">
                <a:solidFill>
                  <a:schemeClr val="bg1"/>
                </a:solidFill>
                <a:effectLst/>
                <a:latin typeface="Söhne"/>
              </a:rPr>
              <a:t> </a:t>
            </a:r>
            <a:r>
              <a:rPr lang="en-ID" sz="3800" b="0" i="0" dirty="0" err="1">
                <a:solidFill>
                  <a:schemeClr val="bg1"/>
                </a:solidFill>
                <a:effectLst/>
                <a:latin typeface="Söhne"/>
              </a:rPr>
              <a:t>untuk</a:t>
            </a:r>
            <a:r>
              <a:rPr lang="en-ID" sz="3800" b="0" i="0" dirty="0">
                <a:solidFill>
                  <a:schemeClr val="bg1"/>
                </a:solidFill>
                <a:effectLst/>
                <a:latin typeface="Söhne"/>
              </a:rPr>
              <a:t> </a:t>
            </a:r>
            <a:r>
              <a:rPr lang="en-ID" sz="3800" b="0" i="0" dirty="0" err="1">
                <a:solidFill>
                  <a:schemeClr val="bg1"/>
                </a:solidFill>
                <a:effectLst/>
                <a:latin typeface="Söhne"/>
              </a:rPr>
              <a:t>lebih</a:t>
            </a:r>
            <a:r>
              <a:rPr lang="en-ID" sz="3800" b="0" i="0" dirty="0">
                <a:solidFill>
                  <a:schemeClr val="bg1"/>
                </a:solidFill>
                <a:effectLst/>
                <a:latin typeface="Söhne"/>
              </a:rPr>
              <a:t> </a:t>
            </a:r>
            <a:r>
              <a:rPr lang="en-ID" sz="3800" b="0" i="0" dirty="0" err="1">
                <a:solidFill>
                  <a:schemeClr val="bg1"/>
                </a:solidFill>
                <a:effectLst/>
                <a:latin typeface="Söhne"/>
              </a:rPr>
              <a:t>mudah</a:t>
            </a:r>
            <a:r>
              <a:rPr lang="en-ID" sz="3800" b="0" i="0" dirty="0">
                <a:solidFill>
                  <a:schemeClr val="bg1"/>
                </a:solidFill>
                <a:effectLst/>
                <a:latin typeface="Söhne"/>
              </a:rPr>
              <a:t> </a:t>
            </a:r>
            <a:r>
              <a:rPr lang="en-ID" sz="3800" b="0" i="0" dirty="0" err="1">
                <a:solidFill>
                  <a:schemeClr val="bg1"/>
                </a:solidFill>
                <a:effectLst/>
                <a:latin typeface="Söhne"/>
              </a:rPr>
              <a:t>bergerak</a:t>
            </a:r>
            <a:r>
              <a:rPr lang="en-ID" sz="3800" b="0" i="0" dirty="0">
                <a:solidFill>
                  <a:schemeClr val="bg1"/>
                </a:solidFill>
                <a:effectLst/>
                <a:latin typeface="Söhne"/>
              </a:rPr>
              <a:t> di </a:t>
            </a:r>
            <a:r>
              <a:rPr lang="en-ID" sz="3800" b="0" i="0" dirty="0" err="1">
                <a:solidFill>
                  <a:schemeClr val="bg1"/>
                </a:solidFill>
                <a:effectLst/>
                <a:latin typeface="Söhne"/>
              </a:rPr>
              <a:t>antara</a:t>
            </a:r>
            <a:r>
              <a:rPr lang="en-ID" sz="3800" b="0" i="0" dirty="0">
                <a:solidFill>
                  <a:schemeClr val="bg1"/>
                </a:solidFill>
                <a:effectLst/>
                <a:latin typeface="Söhne"/>
              </a:rPr>
              <a:t> </a:t>
            </a:r>
            <a:r>
              <a:rPr lang="en-ID" sz="3800" b="0" i="0" dirty="0" err="1">
                <a:solidFill>
                  <a:schemeClr val="bg1"/>
                </a:solidFill>
                <a:effectLst/>
                <a:latin typeface="Söhne"/>
              </a:rPr>
              <a:t>berbagai</a:t>
            </a:r>
            <a:r>
              <a:rPr lang="en-ID" sz="3800" b="0" i="0" dirty="0">
                <a:solidFill>
                  <a:schemeClr val="bg1"/>
                </a:solidFill>
                <a:effectLst/>
                <a:latin typeface="Söhne"/>
              </a:rPr>
              <a:t> </a:t>
            </a:r>
            <a:r>
              <a:rPr lang="en-ID" sz="3800" b="0" i="0" dirty="0" err="1">
                <a:solidFill>
                  <a:schemeClr val="bg1"/>
                </a:solidFill>
                <a:effectLst/>
                <a:latin typeface="Söhne"/>
              </a:rPr>
              <a:t>layanan</a:t>
            </a:r>
            <a:r>
              <a:rPr lang="en-ID" sz="3800" b="0" i="0" dirty="0">
                <a:solidFill>
                  <a:schemeClr val="bg1"/>
                </a:solidFill>
                <a:effectLst/>
                <a:latin typeface="Söhne"/>
              </a:rPr>
              <a:t> online.</a:t>
            </a:r>
          </a:p>
        </p:txBody>
      </p:sp>
      <p:sp>
        <p:nvSpPr>
          <p:cNvPr id="6" name="Masa Depan Web">
            <a:extLst>
              <a:ext uri="{FF2B5EF4-FFF2-40B4-BE49-F238E27FC236}">
                <a16:creationId xmlns:a16="http://schemas.microsoft.com/office/drawing/2014/main" id="{D32FFA60-7E6E-4340-40D4-EF74DAAC205E}"/>
              </a:ext>
            </a:extLst>
          </p:cNvPr>
          <p:cNvSpPr txBox="1">
            <a:spLocks noGrp="1"/>
          </p:cNvSpPr>
          <p:nvPr>
            <p:ph type="title"/>
          </p:nvPr>
        </p:nvSpPr>
        <p:spPr>
          <a:xfrm>
            <a:off x="482011" y="435088"/>
            <a:ext cx="21971004" cy="1606364"/>
          </a:xfrm>
          <a:prstGeom prst="rect">
            <a:avLst/>
          </a:prstGeom>
        </p:spPr>
        <p:txBody>
          <a:bodyPr/>
          <a:lstStyle/>
          <a:p>
            <a:r>
              <a:rPr b="1" dirty="0">
                <a:solidFill>
                  <a:schemeClr val="bg1"/>
                </a:solidFill>
              </a:rPr>
              <a:t>Masa </a:t>
            </a:r>
            <a:r>
              <a:rPr b="1" dirty="0" err="1">
                <a:solidFill>
                  <a:schemeClr val="bg1"/>
                </a:solidFill>
              </a:rPr>
              <a:t>Depan</a:t>
            </a:r>
            <a:r>
              <a:rPr b="1" dirty="0">
                <a:solidFill>
                  <a:schemeClr val="bg1"/>
                </a:solidFill>
              </a:rPr>
              <a:t> Web</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down)">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2000"/>
                                        <p:tgtEl>
                                          <p:spTgt spid="3">
                                            <p:txEl>
                                              <p:pRg st="9" end="9"/>
                                            </p:txEl>
                                          </p:spTgt>
                                        </p:tgtEl>
                                      </p:cBhvr>
                                    </p:animEffect>
                                    <p:anim calcmode="lin" valueType="num">
                                      <p:cBhvr>
                                        <p:cTn id="53" dur="2000" fill="hold"/>
                                        <p:tgtEl>
                                          <p:spTgt spid="3">
                                            <p:txEl>
                                              <p:pRg st="9" end="9"/>
                                            </p:txEl>
                                          </p:spTgt>
                                        </p:tgtEl>
                                        <p:attrNameLst>
                                          <p:attrName>ppt_w</p:attrName>
                                        </p:attrNameLst>
                                      </p:cBhvr>
                                      <p:tavLst>
                                        <p:tav tm="0" fmla="#ppt_w*sin(2.5*pi*$)">
                                          <p:val>
                                            <p:fltVal val="0"/>
                                          </p:val>
                                        </p:tav>
                                        <p:tav tm="100000">
                                          <p:val>
                                            <p:fltVal val="1"/>
                                          </p:val>
                                        </p:tav>
                                      </p:tavLst>
                                    </p:anim>
                                    <p:anim calcmode="lin" valueType="num">
                                      <p:cBhvr>
                                        <p:cTn id="54" dur="2000" fill="hold"/>
                                        <p:tgtEl>
                                          <p:spTgt spid="3">
                                            <p:txEl>
                                              <p:pRg st="9" end="9"/>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Iot pada website"/>
          <p:cNvSpPr txBox="1">
            <a:spLocks noGrp="1"/>
          </p:cNvSpPr>
          <p:nvPr>
            <p:ph type="title"/>
          </p:nvPr>
        </p:nvSpPr>
        <p:spPr>
          <a:xfrm>
            <a:off x="185774" y="472409"/>
            <a:ext cx="21971000" cy="1433163"/>
          </a:xfrm>
          <a:prstGeom prst="rect">
            <a:avLst/>
          </a:prstGeom>
        </p:spPr>
        <p:txBody>
          <a:bodyPr/>
          <a:lstStyle/>
          <a:p>
            <a:r>
              <a:rPr dirty="0" err="1"/>
              <a:t>Iot</a:t>
            </a:r>
            <a:r>
              <a:rPr dirty="0"/>
              <a:t> pada website</a:t>
            </a:r>
          </a:p>
        </p:txBody>
      </p:sp>
      <p:sp>
        <p:nvSpPr>
          <p:cNvPr id="207" name="Website dashboard ketinggian air sungai citarum"/>
          <p:cNvSpPr txBox="1">
            <a:spLocks noGrp="1"/>
          </p:cNvSpPr>
          <p:nvPr>
            <p:ph type="body" idx="21"/>
          </p:nvPr>
        </p:nvSpPr>
        <p:spPr>
          <a:xfrm>
            <a:off x="185774" y="1671877"/>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Website dashboard ketinggian air sungai citarum</a:t>
            </a:r>
          </a:p>
        </p:txBody>
      </p:sp>
      <p:pic>
        <p:nvPicPr>
          <p:cNvPr id="3" name="Gambar 2">
            <a:extLst>
              <a:ext uri="{FF2B5EF4-FFF2-40B4-BE49-F238E27FC236}">
                <a16:creationId xmlns:a16="http://schemas.microsoft.com/office/drawing/2014/main" id="{C765571B-B559-C4CD-6BEF-541A403EB99B}"/>
              </a:ext>
            </a:extLst>
          </p:cNvPr>
          <p:cNvPicPr>
            <a:picLocks noChangeAspect="1"/>
          </p:cNvPicPr>
          <p:nvPr/>
        </p:nvPicPr>
        <p:blipFill rotWithShape="1">
          <a:blip r:embed="rId2"/>
          <a:srcRect t="6463" b="6463"/>
          <a:stretch/>
        </p:blipFill>
        <p:spPr>
          <a:xfrm>
            <a:off x="185775" y="2606657"/>
            <a:ext cx="24198226" cy="10761024"/>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lide Subtitle"/>
          <p:cNvSpPr txBox="1">
            <a:spLocks noGrp="1"/>
          </p:cNvSpPr>
          <p:nvPr>
            <p:ph type="body" idx="21"/>
          </p:nvPr>
        </p:nvSpPr>
        <p:spPr>
          <a:xfrm>
            <a:off x="1275125" y="2844061"/>
            <a:ext cx="9779001" cy="6767771"/>
          </a:xfrm>
          <a:prstGeom prst="rect">
            <a:avLst/>
          </a:prstGeom>
        </p:spPr>
        <p:txBody>
          <a:bodyPr>
            <a:normAutofit/>
          </a:bodyPr>
          <a:lstStyle/>
          <a:p>
            <a:pPr algn="just"/>
            <a:r>
              <a:rPr lang="en-ID" sz="3600" i="0" dirty="0">
                <a:solidFill>
                  <a:schemeClr val="tx1">
                    <a:lumMod val="50000"/>
                  </a:schemeClr>
                </a:solidFill>
                <a:effectLst/>
                <a:latin typeface="Söhne"/>
              </a:rPr>
              <a:t>Internet of Things (IoT) </a:t>
            </a:r>
            <a:r>
              <a:rPr lang="en-ID" sz="3600" i="0" dirty="0" err="1">
                <a:solidFill>
                  <a:schemeClr val="tx1">
                    <a:lumMod val="50000"/>
                  </a:schemeClr>
                </a:solidFill>
                <a:effectLst/>
                <a:latin typeface="Söhne"/>
              </a:rPr>
              <a:t>adalah</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sebuah</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konsep</a:t>
            </a:r>
            <a:r>
              <a:rPr lang="en-ID" sz="3600" i="0" dirty="0">
                <a:solidFill>
                  <a:schemeClr val="tx1">
                    <a:lumMod val="50000"/>
                  </a:schemeClr>
                </a:solidFill>
                <a:effectLst/>
                <a:latin typeface="Söhne"/>
              </a:rPr>
              <a:t> yang </a:t>
            </a:r>
            <a:r>
              <a:rPr lang="en-ID" sz="3600" i="0" dirty="0" err="1">
                <a:solidFill>
                  <a:schemeClr val="tx1">
                    <a:lumMod val="50000"/>
                  </a:schemeClr>
                </a:solidFill>
                <a:effectLst/>
                <a:latin typeface="Söhne"/>
              </a:rPr>
              <a:t>menghubungkan</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berbagai</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perangkat</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fisik</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seperti</a:t>
            </a:r>
            <a:r>
              <a:rPr lang="en-ID" sz="3600" i="0" dirty="0">
                <a:solidFill>
                  <a:schemeClr val="tx1">
                    <a:lumMod val="50000"/>
                  </a:schemeClr>
                </a:solidFill>
                <a:effectLst/>
                <a:latin typeface="Söhne"/>
              </a:rPr>
              <a:t> sensor, </a:t>
            </a:r>
            <a:r>
              <a:rPr lang="en-ID" sz="3600" i="0" dirty="0" err="1">
                <a:solidFill>
                  <a:schemeClr val="tx1">
                    <a:lumMod val="50000"/>
                  </a:schemeClr>
                </a:solidFill>
                <a:effectLst/>
                <a:latin typeface="Söhne"/>
              </a:rPr>
              <a:t>peralatan</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rumah</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tangga</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kendaraan</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perangkat</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medis</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dll</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ke</a:t>
            </a:r>
            <a:r>
              <a:rPr lang="en-ID" sz="3600" i="0" dirty="0">
                <a:solidFill>
                  <a:schemeClr val="tx1">
                    <a:lumMod val="50000"/>
                  </a:schemeClr>
                </a:solidFill>
                <a:effectLst/>
                <a:latin typeface="Söhne"/>
              </a:rPr>
              <a:t> internet dan </a:t>
            </a:r>
            <a:r>
              <a:rPr lang="en-ID" sz="3600" i="0" dirty="0" err="1">
                <a:solidFill>
                  <a:schemeClr val="tx1">
                    <a:lumMod val="50000"/>
                  </a:schemeClr>
                </a:solidFill>
                <a:effectLst/>
                <a:latin typeface="Söhne"/>
              </a:rPr>
              <a:t>satu</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sama</a:t>
            </a:r>
            <a:r>
              <a:rPr lang="en-ID" sz="3600" i="0" dirty="0">
                <a:solidFill>
                  <a:schemeClr val="tx1">
                    <a:lumMod val="50000"/>
                  </a:schemeClr>
                </a:solidFill>
                <a:effectLst/>
                <a:latin typeface="Söhne"/>
              </a:rPr>
              <a:t> lain. </a:t>
            </a:r>
            <a:r>
              <a:rPr lang="en-ID" sz="3600" i="0" dirty="0" err="1">
                <a:solidFill>
                  <a:schemeClr val="tx1">
                    <a:lumMod val="50000"/>
                  </a:schemeClr>
                </a:solidFill>
                <a:effectLst/>
                <a:latin typeface="Söhne"/>
              </a:rPr>
              <a:t>Tujuan</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utama</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dari</a:t>
            </a:r>
            <a:r>
              <a:rPr lang="en-ID" sz="3600" i="0" dirty="0">
                <a:solidFill>
                  <a:schemeClr val="tx1">
                    <a:lumMod val="50000"/>
                  </a:schemeClr>
                </a:solidFill>
                <a:effectLst/>
                <a:latin typeface="Söhne"/>
              </a:rPr>
              <a:t> IoT </a:t>
            </a:r>
            <a:r>
              <a:rPr lang="en-ID" sz="3600" i="0" dirty="0" err="1">
                <a:solidFill>
                  <a:schemeClr val="tx1">
                    <a:lumMod val="50000"/>
                  </a:schemeClr>
                </a:solidFill>
                <a:effectLst/>
                <a:latin typeface="Söhne"/>
              </a:rPr>
              <a:t>adalah</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untuk</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mengumpulkan</a:t>
            </a:r>
            <a:r>
              <a:rPr lang="en-ID" sz="3600" i="0" dirty="0">
                <a:solidFill>
                  <a:schemeClr val="tx1">
                    <a:lumMod val="50000"/>
                  </a:schemeClr>
                </a:solidFill>
                <a:effectLst/>
                <a:latin typeface="Söhne"/>
              </a:rPr>
              <a:t> data </a:t>
            </a:r>
            <a:r>
              <a:rPr lang="en-ID" sz="3600" i="0" dirty="0" err="1">
                <a:solidFill>
                  <a:schemeClr val="tx1">
                    <a:lumMod val="50000"/>
                  </a:schemeClr>
                </a:solidFill>
                <a:effectLst/>
                <a:latin typeface="Söhne"/>
              </a:rPr>
              <a:t>dari</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perangkat</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tersebut</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mengirimkannya</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ke</a:t>
            </a:r>
            <a:r>
              <a:rPr lang="en-ID" sz="3600" i="0" dirty="0">
                <a:solidFill>
                  <a:schemeClr val="tx1">
                    <a:lumMod val="50000"/>
                  </a:schemeClr>
                </a:solidFill>
                <a:effectLst/>
                <a:latin typeface="Söhne"/>
              </a:rPr>
              <a:t> server </a:t>
            </a:r>
            <a:r>
              <a:rPr lang="en-ID" sz="3600" i="0" dirty="0" err="1">
                <a:solidFill>
                  <a:schemeClr val="tx1">
                    <a:lumMod val="50000"/>
                  </a:schemeClr>
                </a:solidFill>
                <a:effectLst/>
                <a:latin typeface="Söhne"/>
              </a:rPr>
              <a:t>atau</a:t>
            </a:r>
            <a:r>
              <a:rPr lang="en-ID" sz="3600" i="0" dirty="0">
                <a:solidFill>
                  <a:schemeClr val="tx1">
                    <a:lumMod val="50000"/>
                  </a:schemeClr>
                </a:solidFill>
                <a:effectLst/>
                <a:latin typeface="Söhne"/>
              </a:rPr>
              <a:t> cloud </a:t>
            </a:r>
            <a:r>
              <a:rPr lang="en-ID" sz="3600" i="0" dirty="0" err="1">
                <a:solidFill>
                  <a:schemeClr val="tx1">
                    <a:lumMod val="50000"/>
                  </a:schemeClr>
                </a:solidFill>
                <a:effectLst/>
                <a:latin typeface="Söhne"/>
              </a:rPr>
              <a:t>untuk</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diproses</a:t>
            </a:r>
            <a:r>
              <a:rPr lang="en-ID" sz="3600" i="0" dirty="0">
                <a:solidFill>
                  <a:schemeClr val="tx1">
                    <a:lumMod val="50000"/>
                  </a:schemeClr>
                </a:solidFill>
                <a:effectLst/>
                <a:latin typeface="Söhne"/>
              </a:rPr>
              <a:t>, dan </a:t>
            </a:r>
            <a:r>
              <a:rPr lang="en-ID" sz="3600" i="0" dirty="0" err="1">
                <a:solidFill>
                  <a:schemeClr val="tx1">
                    <a:lumMod val="50000"/>
                  </a:schemeClr>
                </a:solidFill>
                <a:effectLst/>
                <a:latin typeface="Söhne"/>
              </a:rPr>
              <a:t>kemudian</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mengambil</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tindakan</a:t>
            </a:r>
            <a:r>
              <a:rPr lang="en-ID" sz="3600" i="0" dirty="0">
                <a:solidFill>
                  <a:schemeClr val="tx1">
                    <a:lumMod val="50000"/>
                  </a:schemeClr>
                </a:solidFill>
                <a:effectLst/>
                <a:latin typeface="Söhne"/>
              </a:rPr>
              <a:t> </a:t>
            </a:r>
            <a:r>
              <a:rPr lang="en-ID" sz="3600" i="0" dirty="0" err="1">
                <a:solidFill>
                  <a:schemeClr val="tx1">
                    <a:lumMod val="50000"/>
                  </a:schemeClr>
                </a:solidFill>
                <a:effectLst/>
                <a:latin typeface="Söhne"/>
              </a:rPr>
              <a:t>berdasarkan</a:t>
            </a:r>
            <a:r>
              <a:rPr lang="en-ID" sz="3600" i="0" dirty="0">
                <a:solidFill>
                  <a:schemeClr val="tx1">
                    <a:lumMod val="50000"/>
                  </a:schemeClr>
                </a:solidFill>
                <a:effectLst/>
                <a:latin typeface="Söhne"/>
              </a:rPr>
              <a:t> data yang </a:t>
            </a:r>
            <a:r>
              <a:rPr lang="en-ID" sz="3600" i="0" dirty="0" err="1">
                <a:solidFill>
                  <a:schemeClr val="tx1">
                    <a:lumMod val="50000"/>
                  </a:schemeClr>
                </a:solidFill>
                <a:effectLst/>
                <a:latin typeface="Söhne"/>
              </a:rPr>
              <a:t>diperoleh</a:t>
            </a:r>
            <a:endParaRPr sz="3600" dirty="0">
              <a:solidFill>
                <a:schemeClr val="tx1">
                  <a:lumMod val="50000"/>
                </a:schemeClr>
              </a:solidFill>
            </a:endParaRPr>
          </a:p>
        </p:txBody>
      </p:sp>
      <p:pic>
        <p:nvPicPr>
          <p:cNvPr id="211" name="Bowl of pappardelle pasta with parsley butter, roasted hazelnuts, and shaved parmesan cheese" descr="Bowl of pappardelle pasta with parsley butter, roasted hazelnuts, and shaved parmesan cheese"/>
          <p:cNvPicPr>
            <a:picLocks noGrp="1" noChangeAspect="1"/>
          </p:cNvPicPr>
          <p:nvPr>
            <p:ph type="pic" idx="22"/>
          </p:nvPr>
        </p:nvPicPr>
        <p:blipFill>
          <a:blip r:embed="rId2"/>
          <a:srcRect t="4796" b="4796"/>
          <a:stretch>
            <a:fillRect/>
          </a:stretch>
        </p:blipFill>
        <p:spPr>
          <a:xfrm>
            <a:off x="12192000" y="1263848"/>
            <a:ext cx="10916874" cy="11188205"/>
          </a:xfrm>
          <a:prstGeom prst="rect">
            <a:avLst/>
          </a:prstGeom>
        </p:spPr>
      </p:pic>
      <p:sp>
        <p:nvSpPr>
          <p:cNvPr id="212" name="Cara Kerja IoT"/>
          <p:cNvSpPr txBox="1">
            <a:spLocks noGrp="1"/>
          </p:cNvSpPr>
          <p:nvPr>
            <p:ph type="title"/>
          </p:nvPr>
        </p:nvSpPr>
        <p:spPr>
          <a:xfrm>
            <a:off x="1275126" y="1408961"/>
            <a:ext cx="9779001" cy="1435101"/>
          </a:xfrm>
          <a:prstGeom prst="rect">
            <a:avLst/>
          </a:prstGeom>
        </p:spPr>
        <p:txBody>
          <a:bodyPr/>
          <a:lstStyle/>
          <a:p>
            <a:r>
              <a:rPr dirty="0"/>
              <a:t>Cara </a:t>
            </a:r>
            <a:r>
              <a:rPr dirty="0" err="1"/>
              <a:t>Kerja</a:t>
            </a:r>
            <a:r>
              <a:rPr dirty="0"/>
              <a:t> IoT</a:t>
            </a:r>
          </a:p>
        </p:txBody>
      </p:sp>
      <p:pic>
        <p:nvPicPr>
          <p:cNvPr id="3" name="Gambar 2">
            <a:extLst>
              <a:ext uri="{FF2B5EF4-FFF2-40B4-BE49-F238E27FC236}">
                <a16:creationId xmlns:a16="http://schemas.microsoft.com/office/drawing/2014/main" id="{A8F2B39D-2EC5-42F8-E9CE-2E9B42C18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325" y="8038213"/>
            <a:ext cx="9956801" cy="5326911"/>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6" name="Google Shape;1405;p58">
            <a:extLst>
              <a:ext uri="{FF2B5EF4-FFF2-40B4-BE49-F238E27FC236}">
                <a16:creationId xmlns:a16="http://schemas.microsoft.com/office/drawing/2014/main" id="{35DF27A8-6A61-2DD8-EF49-026FC741A7FD}"/>
              </a:ext>
            </a:extLst>
          </p:cNvPr>
          <p:cNvSpPr txBox="1">
            <a:spLocks noGrp="1"/>
          </p:cNvSpPr>
          <p:nvPr>
            <p:ph type="title"/>
          </p:nvPr>
        </p:nvSpPr>
        <p:spPr>
          <a:xfrm>
            <a:off x="-2089738" y="956766"/>
            <a:ext cx="15223693" cy="3252000"/>
          </a:xfrm>
          <a:prstGeom prst="rect">
            <a:avLst/>
          </a:prstGeom>
        </p:spPr>
        <p:txBody>
          <a:bodyPr spcFirstLastPara="1" wrap="square" lIns="243800" tIns="0" rIns="243800" bIns="0" anchor="t" anchorCtr="0">
            <a:noAutofit/>
          </a:bodyPr>
          <a:lstStyle/>
          <a:p>
            <a:r>
              <a:rPr lang="en" sz="19900" dirty="0">
                <a:solidFill>
                  <a:schemeClr val="tx1">
                    <a:lumMod val="50000"/>
                  </a:schemeClr>
                </a:solidFill>
              </a:rPr>
              <a:t>	Thanks!</a:t>
            </a:r>
            <a:endParaRPr sz="19900" dirty="0">
              <a:solidFill>
                <a:schemeClr val="tx1">
                  <a:lumMod val="50000"/>
                </a:schemeClr>
              </a:solidFill>
            </a:endParaRPr>
          </a:p>
        </p:txBody>
      </p:sp>
      <p:sp>
        <p:nvSpPr>
          <p:cNvPr id="7" name="Google Shape;1406;p58">
            <a:extLst>
              <a:ext uri="{FF2B5EF4-FFF2-40B4-BE49-F238E27FC236}">
                <a16:creationId xmlns:a16="http://schemas.microsoft.com/office/drawing/2014/main" id="{51955297-38F7-920F-3A5C-D0BE29E0514C}"/>
              </a:ext>
            </a:extLst>
          </p:cNvPr>
          <p:cNvSpPr txBox="1">
            <a:spLocks noGrp="1"/>
          </p:cNvSpPr>
          <p:nvPr>
            <p:ph type="subTitle" idx="1"/>
          </p:nvPr>
        </p:nvSpPr>
        <p:spPr>
          <a:xfrm>
            <a:off x="3427968" y="4315933"/>
            <a:ext cx="12862400" cy="2976800"/>
          </a:xfrm>
          <a:prstGeom prst="rect">
            <a:avLst/>
          </a:prstGeom>
        </p:spPr>
        <p:txBody>
          <a:bodyPr spcFirstLastPara="1" wrap="square" lIns="243800" tIns="0" rIns="243800" bIns="0" anchor="t" anchorCtr="0">
            <a:noAutofit/>
          </a:bodyPr>
          <a:lstStyle/>
          <a:p>
            <a:pPr marL="0" indent="0"/>
            <a:r>
              <a:rPr lang="en" sz="5333" b="1" dirty="0">
                <a:solidFill>
                  <a:schemeClr val="tx1">
                    <a:lumMod val="50000"/>
                  </a:schemeClr>
                </a:solidFill>
                <a:latin typeface="Viga"/>
                <a:ea typeface="Viga"/>
                <a:cs typeface="Viga"/>
                <a:sym typeface="Viga"/>
              </a:rPr>
              <a:t>Does anyone have any questions?</a:t>
            </a:r>
            <a:endParaRPr dirty="0">
              <a:solidFill>
                <a:schemeClr val="tx1">
                  <a:lumMod val="50000"/>
                </a:schemeClr>
              </a:solidFill>
            </a:endParaRPr>
          </a:p>
          <a:p>
            <a:pPr marL="0" indent="0">
              <a:spcBef>
                <a:spcPts val="2667"/>
              </a:spcBef>
            </a:pPr>
            <a:r>
              <a:rPr lang="id-ID" sz="4000" b="1" dirty="0">
                <a:solidFill>
                  <a:schemeClr val="tx1">
                    <a:lumMod val="50000"/>
                  </a:schemeClr>
                </a:solidFill>
              </a:rPr>
              <a:t>Muhammad Amanulloh Mz</a:t>
            </a:r>
            <a:br>
              <a:rPr lang="id-ID" sz="4000" b="1" dirty="0">
                <a:solidFill>
                  <a:schemeClr val="tx1">
                    <a:lumMod val="50000"/>
                  </a:schemeClr>
                </a:solidFill>
              </a:rPr>
            </a:br>
            <a:r>
              <a:rPr lang="id-ID" sz="4000" b="1" dirty="0">
                <a:solidFill>
                  <a:schemeClr val="tx1">
                    <a:lumMod val="50000"/>
                  </a:schemeClr>
                </a:solidFill>
              </a:rPr>
              <a:t>NIP. 23970020</a:t>
            </a:r>
            <a:endParaRPr lang="en-ID" sz="4000" b="1" dirty="0">
              <a:solidFill>
                <a:schemeClr val="tx1">
                  <a:lumMod val="50000"/>
                </a:schemeClr>
              </a:solidFill>
            </a:endParaRPr>
          </a:p>
          <a:p>
            <a:pPr marL="0" indent="0">
              <a:spcBef>
                <a:spcPts val="2667"/>
              </a:spcBef>
            </a:pPr>
            <a:endParaRPr lang="id-ID" dirty="0"/>
          </a:p>
          <a:p>
            <a:pPr marL="0" indent="0">
              <a:spcBef>
                <a:spcPts val="2667"/>
              </a:spcBef>
            </a:pPr>
            <a:r>
              <a:rPr lang="id-ID" dirty="0" err="1"/>
              <a:t>amanulloh</a:t>
            </a:r>
            <a:r>
              <a:rPr lang="en" dirty="0"/>
              <a:t>@</a:t>
            </a:r>
            <a:r>
              <a:rPr lang="id-ID" dirty="0"/>
              <a:t>telkomuniversity.ac.id</a:t>
            </a:r>
            <a:endParaRPr dirty="0"/>
          </a:p>
          <a:p>
            <a:pPr marL="0" indent="0"/>
            <a:r>
              <a:rPr lang="id-ID"/>
              <a:t>081312757345</a:t>
            </a:r>
            <a:endParaRPr lang="id-ID" dirty="0"/>
          </a:p>
          <a:p>
            <a:pPr marL="0" indent="0"/>
            <a:endParaRPr dirty="0"/>
          </a:p>
        </p:txBody>
      </p:sp>
      <p:grpSp>
        <p:nvGrpSpPr>
          <p:cNvPr id="8" name="Google Shape;1421;p58">
            <a:extLst>
              <a:ext uri="{FF2B5EF4-FFF2-40B4-BE49-F238E27FC236}">
                <a16:creationId xmlns:a16="http://schemas.microsoft.com/office/drawing/2014/main" id="{4BE2A6CA-FF50-D2DB-8C71-A230A0E9714A}"/>
              </a:ext>
            </a:extLst>
          </p:cNvPr>
          <p:cNvGrpSpPr/>
          <p:nvPr/>
        </p:nvGrpSpPr>
        <p:grpSpPr>
          <a:xfrm>
            <a:off x="13926769" y="3224933"/>
            <a:ext cx="8789368" cy="9559200"/>
            <a:chOff x="5222538" y="1209350"/>
            <a:chExt cx="3296013" cy="3584700"/>
          </a:xfrm>
        </p:grpSpPr>
        <p:sp>
          <p:nvSpPr>
            <p:cNvPr id="9" name="Google Shape;1422;p58">
              <a:extLst>
                <a:ext uri="{FF2B5EF4-FFF2-40B4-BE49-F238E27FC236}">
                  <a16:creationId xmlns:a16="http://schemas.microsoft.com/office/drawing/2014/main" id="{203343BC-5606-BCD9-ACAB-F3087B8EC42F}"/>
                </a:ext>
              </a:extLst>
            </p:cNvPr>
            <p:cNvSpPr/>
            <p:nvPr/>
          </p:nvSpPr>
          <p:spPr>
            <a:xfrm>
              <a:off x="7647300" y="1209350"/>
              <a:ext cx="262758" cy="262758"/>
            </a:xfrm>
            <a:custGeom>
              <a:avLst/>
              <a:gdLst/>
              <a:ahLst/>
              <a:cxnLst/>
              <a:rect l="l" t="t" r="r" b="b"/>
              <a:pathLst>
                <a:path w="12176" h="12176" extrusionOk="0">
                  <a:moveTo>
                    <a:pt x="6105" y="801"/>
                  </a:moveTo>
                  <a:cubicBezTo>
                    <a:pt x="9007" y="801"/>
                    <a:pt x="11408" y="3170"/>
                    <a:pt x="11408" y="6072"/>
                  </a:cubicBezTo>
                  <a:cubicBezTo>
                    <a:pt x="11408" y="9007"/>
                    <a:pt x="9007" y="11375"/>
                    <a:pt x="6105" y="11375"/>
                  </a:cubicBezTo>
                  <a:cubicBezTo>
                    <a:pt x="3169" y="11375"/>
                    <a:pt x="801" y="9007"/>
                    <a:pt x="801" y="6072"/>
                  </a:cubicBezTo>
                  <a:cubicBezTo>
                    <a:pt x="801" y="3170"/>
                    <a:pt x="3169" y="801"/>
                    <a:pt x="6105" y="801"/>
                  </a:cubicBezTo>
                  <a:close/>
                  <a:moveTo>
                    <a:pt x="6105" y="1"/>
                  </a:moveTo>
                  <a:cubicBezTo>
                    <a:pt x="2735" y="1"/>
                    <a:pt x="0" y="2736"/>
                    <a:pt x="0" y="6072"/>
                  </a:cubicBezTo>
                  <a:cubicBezTo>
                    <a:pt x="0" y="9474"/>
                    <a:pt x="2769" y="12176"/>
                    <a:pt x="6105" y="12176"/>
                  </a:cubicBezTo>
                  <a:cubicBezTo>
                    <a:pt x="9440" y="12176"/>
                    <a:pt x="12176" y="9474"/>
                    <a:pt x="12176" y="6072"/>
                  </a:cubicBezTo>
                  <a:cubicBezTo>
                    <a:pt x="12176" y="2703"/>
                    <a:pt x="9440" y="1"/>
                    <a:pt x="6105" y="1"/>
                  </a:cubicBezTo>
                  <a:close/>
                </a:path>
              </a:pathLst>
            </a:custGeom>
            <a:solidFill>
              <a:schemeClr val="accent2"/>
            </a:solidFill>
            <a:ln>
              <a:noFill/>
            </a:ln>
          </p:spPr>
          <p:txBody>
            <a:bodyPr spcFirstLastPara="1" wrap="square" lIns="243800" tIns="243800" rIns="243800" bIns="243800" anchor="ctr" anchorCtr="0">
              <a:noAutofit/>
            </a:bodyPr>
            <a:lstStyle/>
            <a:p>
              <a:pPr algn="l"/>
              <a:endParaRPr sz="6400"/>
            </a:p>
          </p:txBody>
        </p:sp>
        <p:grpSp>
          <p:nvGrpSpPr>
            <p:cNvPr id="10" name="Google Shape;1423;p58">
              <a:extLst>
                <a:ext uri="{FF2B5EF4-FFF2-40B4-BE49-F238E27FC236}">
                  <a16:creationId xmlns:a16="http://schemas.microsoft.com/office/drawing/2014/main" id="{DAAAAEED-2C46-D487-2C2A-43BF72BAE3FF}"/>
                </a:ext>
              </a:extLst>
            </p:cNvPr>
            <p:cNvGrpSpPr/>
            <p:nvPr/>
          </p:nvGrpSpPr>
          <p:grpSpPr>
            <a:xfrm>
              <a:off x="8359250" y="2887300"/>
              <a:ext cx="159300" cy="158475"/>
              <a:chOff x="7528850" y="2048400"/>
              <a:chExt cx="159300" cy="158475"/>
            </a:xfrm>
          </p:grpSpPr>
          <p:sp>
            <p:nvSpPr>
              <p:cNvPr id="18" name="Google Shape;1424;p58">
                <a:extLst>
                  <a:ext uri="{FF2B5EF4-FFF2-40B4-BE49-F238E27FC236}">
                    <a16:creationId xmlns:a16="http://schemas.microsoft.com/office/drawing/2014/main" id="{8400CEAE-8ECC-5909-0F98-DB6B2B1BBADC}"/>
                  </a:ext>
                </a:extLst>
              </p:cNvPr>
              <p:cNvSpPr/>
              <p:nvPr/>
            </p:nvSpPr>
            <p:spPr>
              <a:xfrm>
                <a:off x="7598900" y="2048400"/>
                <a:ext cx="19200" cy="158475"/>
              </a:xfrm>
              <a:custGeom>
                <a:avLst/>
                <a:gdLst/>
                <a:ahLst/>
                <a:cxnLst/>
                <a:rect l="l" t="t" r="r" b="b"/>
                <a:pathLst>
                  <a:path w="768" h="6339" extrusionOk="0">
                    <a:moveTo>
                      <a:pt x="367" y="1"/>
                    </a:moveTo>
                    <a:cubicBezTo>
                      <a:pt x="167" y="1"/>
                      <a:pt x="0" y="167"/>
                      <a:pt x="0" y="401"/>
                    </a:cubicBezTo>
                    <a:lnTo>
                      <a:pt x="0" y="5972"/>
                    </a:lnTo>
                    <a:cubicBezTo>
                      <a:pt x="0" y="6172"/>
                      <a:pt x="167" y="6339"/>
                      <a:pt x="367" y="6339"/>
                    </a:cubicBezTo>
                    <a:cubicBezTo>
                      <a:pt x="567" y="6339"/>
                      <a:pt x="768" y="6172"/>
                      <a:pt x="734" y="5972"/>
                    </a:cubicBezTo>
                    <a:lnTo>
                      <a:pt x="734" y="401"/>
                    </a:lnTo>
                    <a:cubicBezTo>
                      <a:pt x="734" y="167"/>
                      <a:pt x="567" y="1"/>
                      <a:pt x="367" y="1"/>
                    </a:cubicBezTo>
                    <a:close/>
                  </a:path>
                </a:pathLst>
              </a:custGeom>
              <a:solidFill>
                <a:schemeClr val="accent4"/>
              </a:solidFill>
              <a:ln>
                <a:noFill/>
              </a:ln>
            </p:spPr>
            <p:txBody>
              <a:bodyPr spcFirstLastPara="1" wrap="square" lIns="243800" tIns="243800" rIns="243800" bIns="243800" anchor="ctr" anchorCtr="0">
                <a:noAutofit/>
              </a:bodyPr>
              <a:lstStyle/>
              <a:p>
                <a:pPr algn="l"/>
                <a:endParaRPr sz="6400"/>
              </a:p>
            </p:txBody>
          </p:sp>
          <p:sp>
            <p:nvSpPr>
              <p:cNvPr id="19" name="Google Shape;1425;p58">
                <a:extLst>
                  <a:ext uri="{FF2B5EF4-FFF2-40B4-BE49-F238E27FC236}">
                    <a16:creationId xmlns:a16="http://schemas.microsoft.com/office/drawing/2014/main" id="{F3C18823-65EA-1017-E720-C5A31E869885}"/>
                  </a:ext>
                </a:extLst>
              </p:cNvPr>
              <p:cNvSpPr/>
              <p:nvPr/>
            </p:nvSpPr>
            <p:spPr>
              <a:xfrm>
                <a:off x="7528850" y="2118450"/>
                <a:ext cx="159300" cy="19200"/>
              </a:xfrm>
              <a:custGeom>
                <a:avLst/>
                <a:gdLst/>
                <a:ahLst/>
                <a:cxnLst/>
                <a:rect l="l" t="t" r="r" b="b"/>
                <a:pathLst>
                  <a:path w="6372" h="768" extrusionOk="0">
                    <a:moveTo>
                      <a:pt x="367" y="1"/>
                    </a:moveTo>
                    <a:cubicBezTo>
                      <a:pt x="167" y="1"/>
                      <a:pt x="0" y="167"/>
                      <a:pt x="0" y="368"/>
                    </a:cubicBezTo>
                    <a:cubicBezTo>
                      <a:pt x="0" y="601"/>
                      <a:pt x="167" y="768"/>
                      <a:pt x="367" y="768"/>
                    </a:cubicBezTo>
                    <a:lnTo>
                      <a:pt x="5971" y="768"/>
                    </a:lnTo>
                    <a:cubicBezTo>
                      <a:pt x="6205" y="768"/>
                      <a:pt x="6372" y="534"/>
                      <a:pt x="6338" y="368"/>
                    </a:cubicBezTo>
                    <a:cubicBezTo>
                      <a:pt x="6338" y="167"/>
                      <a:pt x="6171" y="1"/>
                      <a:pt x="5971" y="1"/>
                    </a:cubicBezTo>
                    <a:close/>
                  </a:path>
                </a:pathLst>
              </a:custGeom>
              <a:solidFill>
                <a:schemeClr val="accent4"/>
              </a:solidFill>
              <a:ln>
                <a:noFill/>
              </a:ln>
            </p:spPr>
            <p:txBody>
              <a:bodyPr spcFirstLastPara="1" wrap="square" lIns="243800" tIns="243800" rIns="243800" bIns="243800" anchor="ctr" anchorCtr="0">
                <a:noAutofit/>
              </a:bodyPr>
              <a:lstStyle/>
              <a:p>
                <a:pPr algn="l"/>
                <a:endParaRPr sz="6400"/>
              </a:p>
            </p:txBody>
          </p:sp>
        </p:grpSp>
        <p:grpSp>
          <p:nvGrpSpPr>
            <p:cNvPr id="11" name="Google Shape;1426;p58">
              <a:extLst>
                <a:ext uri="{FF2B5EF4-FFF2-40B4-BE49-F238E27FC236}">
                  <a16:creationId xmlns:a16="http://schemas.microsoft.com/office/drawing/2014/main" id="{EA180FC2-46DE-F5B6-B5D1-03742DB12CE9}"/>
                </a:ext>
              </a:extLst>
            </p:cNvPr>
            <p:cNvGrpSpPr/>
            <p:nvPr/>
          </p:nvGrpSpPr>
          <p:grpSpPr>
            <a:xfrm>
              <a:off x="5222538" y="3630463"/>
              <a:ext cx="142625" cy="142625"/>
              <a:chOff x="5997750" y="2351125"/>
              <a:chExt cx="142625" cy="142625"/>
            </a:xfrm>
          </p:grpSpPr>
          <p:sp>
            <p:nvSpPr>
              <p:cNvPr id="16" name="Google Shape;1427;p58">
                <a:extLst>
                  <a:ext uri="{FF2B5EF4-FFF2-40B4-BE49-F238E27FC236}">
                    <a16:creationId xmlns:a16="http://schemas.microsoft.com/office/drawing/2014/main" id="{726B7E50-59CF-9D61-7208-5F53B8C754DF}"/>
                  </a:ext>
                </a:extLst>
              </p:cNvPr>
              <p:cNvSpPr/>
              <p:nvPr/>
            </p:nvSpPr>
            <p:spPr>
              <a:xfrm>
                <a:off x="6058625" y="2351125"/>
                <a:ext cx="20050" cy="142625"/>
              </a:xfrm>
              <a:custGeom>
                <a:avLst/>
                <a:gdLst/>
                <a:ahLst/>
                <a:cxnLst/>
                <a:rect l="l" t="t" r="r" b="b"/>
                <a:pathLst>
                  <a:path w="802" h="5705" extrusionOk="0">
                    <a:moveTo>
                      <a:pt x="401" y="0"/>
                    </a:moveTo>
                    <a:cubicBezTo>
                      <a:pt x="167" y="0"/>
                      <a:pt x="1" y="167"/>
                      <a:pt x="1" y="367"/>
                    </a:cubicBezTo>
                    <a:lnTo>
                      <a:pt x="1" y="5338"/>
                    </a:lnTo>
                    <a:cubicBezTo>
                      <a:pt x="1" y="5538"/>
                      <a:pt x="167" y="5704"/>
                      <a:pt x="401" y="5704"/>
                    </a:cubicBezTo>
                    <a:cubicBezTo>
                      <a:pt x="634" y="5704"/>
                      <a:pt x="801" y="5538"/>
                      <a:pt x="768" y="5338"/>
                    </a:cubicBezTo>
                    <a:lnTo>
                      <a:pt x="768" y="367"/>
                    </a:lnTo>
                    <a:cubicBezTo>
                      <a:pt x="768" y="167"/>
                      <a:pt x="601" y="0"/>
                      <a:pt x="401" y="0"/>
                    </a:cubicBezTo>
                    <a:close/>
                  </a:path>
                </a:pathLst>
              </a:custGeom>
              <a:solidFill>
                <a:schemeClr val="dk2"/>
              </a:solidFill>
              <a:ln>
                <a:noFill/>
              </a:ln>
            </p:spPr>
            <p:txBody>
              <a:bodyPr spcFirstLastPara="1" wrap="square" lIns="243800" tIns="243800" rIns="243800" bIns="243800" anchor="ctr" anchorCtr="0">
                <a:noAutofit/>
              </a:bodyPr>
              <a:lstStyle/>
              <a:p>
                <a:pPr algn="l"/>
                <a:endParaRPr sz="6400"/>
              </a:p>
            </p:txBody>
          </p:sp>
          <p:sp>
            <p:nvSpPr>
              <p:cNvPr id="17" name="Google Shape;1428;p58">
                <a:extLst>
                  <a:ext uri="{FF2B5EF4-FFF2-40B4-BE49-F238E27FC236}">
                    <a16:creationId xmlns:a16="http://schemas.microsoft.com/office/drawing/2014/main" id="{7335DCA2-B091-ADC2-4A22-62656235E009}"/>
                  </a:ext>
                </a:extLst>
              </p:cNvPr>
              <p:cNvSpPr/>
              <p:nvPr/>
            </p:nvSpPr>
            <p:spPr>
              <a:xfrm>
                <a:off x="5997750" y="2413675"/>
                <a:ext cx="142625" cy="18350"/>
              </a:xfrm>
              <a:custGeom>
                <a:avLst/>
                <a:gdLst/>
                <a:ahLst/>
                <a:cxnLst/>
                <a:rect l="l" t="t" r="r" b="b"/>
                <a:pathLst>
                  <a:path w="5705" h="734" extrusionOk="0">
                    <a:moveTo>
                      <a:pt x="368" y="0"/>
                    </a:moveTo>
                    <a:cubicBezTo>
                      <a:pt x="167" y="0"/>
                      <a:pt x="1" y="167"/>
                      <a:pt x="1" y="367"/>
                    </a:cubicBezTo>
                    <a:cubicBezTo>
                      <a:pt x="1" y="567"/>
                      <a:pt x="167" y="734"/>
                      <a:pt x="368" y="734"/>
                    </a:cubicBezTo>
                    <a:lnTo>
                      <a:pt x="5338" y="734"/>
                    </a:lnTo>
                    <a:cubicBezTo>
                      <a:pt x="5538" y="734"/>
                      <a:pt x="5705" y="567"/>
                      <a:pt x="5705" y="367"/>
                    </a:cubicBezTo>
                    <a:cubicBezTo>
                      <a:pt x="5705" y="167"/>
                      <a:pt x="5538" y="0"/>
                      <a:pt x="5338" y="0"/>
                    </a:cubicBezTo>
                    <a:close/>
                  </a:path>
                </a:pathLst>
              </a:custGeom>
              <a:solidFill>
                <a:schemeClr val="dk2"/>
              </a:solidFill>
              <a:ln>
                <a:noFill/>
              </a:ln>
            </p:spPr>
            <p:txBody>
              <a:bodyPr spcFirstLastPara="1" wrap="square" lIns="243800" tIns="243800" rIns="243800" bIns="243800" anchor="ctr" anchorCtr="0">
                <a:noAutofit/>
              </a:bodyPr>
              <a:lstStyle/>
              <a:p>
                <a:pPr algn="l"/>
                <a:endParaRPr sz="6400"/>
              </a:p>
            </p:txBody>
          </p:sp>
        </p:grpSp>
        <p:grpSp>
          <p:nvGrpSpPr>
            <p:cNvPr id="12" name="Google Shape;1429;p58">
              <a:extLst>
                <a:ext uri="{FF2B5EF4-FFF2-40B4-BE49-F238E27FC236}">
                  <a16:creationId xmlns:a16="http://schemas.microsoft.com/office/drawing/2014/main" id="{8A7A8AC3-D94A-9D0F-9BE7-0D8A6BAB6D29}"/>
                </a:ext>
              </a:extLst>
            </p:cNvPr>
            <p:cNvGrpSpPr/>
            <p:nvPr/>
          </p:nvGrpSpPr>
          <p:grpSpPr>
            <a:xfrm>
              <a:off x="5537584" y="2336342"/>
              <a:ext cx="262730" cy="262730"/>
              <a:chOff x="8190975" y="3698750"/>
              <a:chExt cx="142625" cy="142625"/>
            </a:xfrm>
          </p:grpSpPr>
          <p:sp>
            <p:nvSpPr>
              <p:cNvPr id="14" name="Google Shape;1430;p58">
                <a:extLst>
                  <a:ext uri="{FF2B5EF4-FFF2-40B4-BE49-F238E27FC236}">
                    <a16:creationId xmlns:a16="http://schemas.microsoft.com/office/drawing/2014/main" id="{F1D3267E-1A54-FB30-3363-917568C01B2E}"/>
                  </a:ext>
                </a:extLst>
              </p:cNvPr>
              <p:cNvSpPr/>
              <p:nvPr/>
            </p:nvSpPr>
            <p:spPr>
              <a:xfrm>
                <a:off x="8253525" y="3698750"/>
                <a:ext cx="18375" cy="142625"/>
              </a:xfrm>
              <a:custGeom>
                <a:avLst/>
                <a:gdLst/>
                <a:ahLst/>
                <a:cxnLst/>
                <a:rect l="l" t="t" r="r" b="b"/>
                <a:pathLst>
                  <a:path w="735" h="5705" extrusionOk="0">
                    <a:moveTo>
                      <a:pt x="368" y="1"/>
                    </a:moveTo>
                    <a:cubicBezTo>
                      <a:pt x="168" y="1"/>
                      <a:pt x="1" y="167"/>
                      <a:pt x="1" y="368"/>
                    </a:cubicBezTo>
                    <a:lnTo>
                      <a:pt x="1" y="5338"/>
                    </a:lnTo>
                    <a:cubicBezTo>
                      <a:pt x="1" y="5538"/>
                      <a:pt x="168" y="5705"/>
                      <a:pt x="368" y="5705"/>
                    </a:cubicBezTo>
                    <a:cubicBezTo>
                      <a:pt x="568" y="5705"/>
                      <a:pt x="735" y="5538"/>
                      <a:pt x="735" y="5338"/>
                    </a:cubicBezTo>
                    <a:lnTo>
                      <a:pt x="735" y="368"/>
                    </a:lnTo>
                    <a:cubicBezTo>
                      <a:pt x="735" y="167"/>
                      <a:pt x="568" y="1"/>
                      <a:pt x="368" y="1"/>
                    </a:cubicBezTo>
                    <a:close/>
                  </a:path>
                </a:pathLst>
              </a:custGeom>
              <a:solidFill>
                <a:schemeClr val="accent1"/>
              </a:solidFill>
              <a:ln>
                <a:noFill/>
              </a:ln>
            </p:spPr>
            <p:txBody>
              <a:bodyPr spcFirstLastPara="1" wrap="square" lIns="243800" tIns="243800" rIns="243800" bIns="243800" anchor="ctr" anchorCtr="0">
                <a:noAutofit/>
              </a:bodyPr>
              <a:lstStyle/>
              <a:p>
                <a:pPr algn="l"/>
                <a:endParaRPr sz="6400"/>
              </a:p>
            </p:txBody>
          </p:sp>
          <p:sp>
            <p:nvSpPr>
              <p:cNvPr id="15" name="Google Shape;1431;p58">
                <a:extLst>
                  <a:ext uri="{FF2B5EF4-FFF2-40B4-BE49-F238E27FC236}">
                    <a16:creationId xmlns:a16="http://schemas.microsoft.com/office/drawing/2014/main" id="{8B65BAA8-82A2-51B1-EC5B-E8D121F33CD6}"/>
                  </a:ext>
                </a:extLst>
              </p:cNvPr>
              <p:cNvSpPr/>
              <p:nvPr/>
            </p:nvSpPr>
            <p:spPr>
              <a:xfrm>
                <a:off x="8190975" y="3761300"/>
                <a:ext cx="142625" cy="19200"/>
              </a:xfrm>
              <a:custGeom>
                <a:avLst/>
                <a:gdLst/>
                <a:ahLst/>
                <a:cxnLst/>
                <a:rect l="l" t="t" r="r" b="b"/>
                <a:pathLst>
                  <a:path w="5705" h="768" extrusionOk="0">
                    <a:moveTo>
                      <a:pt x="368" y="0"/>
                    </a:moveTo>
                    <a:cubicBezTo>
                      <a:pt x="168" y="0"/>
                      <a:pt x="1" y="167"/>
                      <a:pt x="1" y="367"/>
                    </a:cubicBezTo>
                    <a:cubicBezTo>
                      <a:pt x="1" y="601"/>
                      <a:pt x="168" y="768"/>
                      <a:pt x="368" y="768"/>
                    </a:cubicBezTo>
                    <a:lnTo>
                      <a:pt x="5338" y="768"/>
                    </a:lnTo>
                    <a:cubicBezTo>
                      <a:pt x="5538" y="768"/>
                      <a:pt x="5705" y="534"/>
                      <a:pt x="5705" y="367"/>
                    </a:cubicBezTo>
                    <a:cubicBezTo>
                      <a:pt x="5705" y="167"/>
                      <a:pt x="5538" y="0"/>
                      <a:pt x="5338" y="0"/>
                    </a:cubicBezTo>
                    <a:close/>
                  </a:path>
                </a:pathLst>
              </a:custGeom>
              <a:solidFill>
                <a:schemeClr val="accent1"/>
              </a:solidFill>
              <a:ln>
                <a:noFill/>
              </a:ln>
            </p:spPr>
            <p:txBody>
              <a:bodyPr spcFirstLastPara="1" wrap="square" lIns="243800" tIns="243800" rIns="243800" bIns="243800" anchor="ctr" anchorCtr="0">
                <a:noAutofit/>
              </a:bodyPr>
              <a:lstStyle/>
              <a:p>
                <a:pPr algn="l"/>
                <a:endParaRPr sz="6400"/>
              </a:p>
            </p:txBody>
          </p:sp>
        </p:grpSp>
        <p:sp>
          <p:nvSpPr>
            <p:cNvPr id="13" name="Google Shape;1432;p58">
              <a:extLst>
                <a:ext uri="{FF2B5EF4-FFF2-40B4-BE49-F238E27FC236}">
                  <a16:creationId xmlns:a16="http://schemas.microsoft.com/office/drawing/2014/main" id="{E79B25DA-7120-F817-76E9-E54411428766}"/>
                </a:ext>
              </a:extLst>
            </p:cNvPr>
            <p:cNvSpPr/>
            <p:nvPr/>
          </p:nvSpPr>
          <p:spPr>
            <a:xfrm>
              <a:off x="8035650" y="4501325"/>
              <a:ext cx="323600" cy="292725"/>
            </a:xfrm>
            <a:custGeom>
              <a:avLst/>
              <a:gdLst/>
              <a:ahLst/>
              <a:cxnLst/>
              <a:rect l="l" t="t" r="r" b="b"/>
              <a:pathLst>
                <a:path w="12944" h="11709" extrusionOk="0">
                  <a:moveTo>
                    <a:pt x="9107" y="734"/>
                  </a:moveTo>
                  <a:cubicBezTo>
                    <a:pt x="10775" y="734"/>
                    <a:pt x="12110" y="2102"/>
                    <a:pt x="12110" y="3737"/>
                  </a:cubicBezTo>
                  <a:cubicBezTo>
                    <a:pt x="12110" y="4537"/>
                    <a:pt x="11809" y="5238"/>
                    <a:pt x="11309" y="5771"/>
                  </a:cubicBezTo>
                  <a:lnTo>
                    <a:pt x="6439" y="10608"/>
                  </a:lnTo>
                  <a:lnTo>
                    <a:pt x="1702" y="5938"/>
                  </a:lnTo>
                  <a:lnTo>
                    <a:pt x="1569" y="5771"/>
                  </a:lnTo>
                  <a:cubicBezTo>
                    <a:pt x="1068" y="5238"/>
                    <a:pt x="768" y="4504"/>
                    <a:pt x="768" y="3737"/>
                  </a:cubicBezTo>
                  <a:cubicBezTo>
                    <a:pt x="768" y="2069"/>
                    <a:pt x="2102" y="734"/>
                    <a:pt x="3770" y="734"/>
                  </a:cubicBezTo>
                  <a:cubicBezTo>
                    <a:pt x="4738" y="734"/>
                    <a:pt x="5605" y="1201"/>
                    <a:pt x="6105" y="1935"/>
                  </a:cubicBezTo>
                  <a:lnTo>
                    <a:pt x="6439" y="2369"/>
                  </a:lnTo>
                  <a:lnTo>
                    <a:pt x="6706" y="1935"/>
                  </a:lnTo>
                  <a:cubicBezTo>
                    <a:pt x="7273" y="1135"/>
                    <a:pt x="8140" y="734"/>
                    <a:pt x="9107" y="734"/>
                  </a:cubicBezTo>
                  <a:close/>
                  <a:moveTo>
                    <a:pt x="3770" y="1"/>
                  </a:moveTo>
                  <a:cubicBezTo>
                    <a:pt x="1736" y="1"/>
                    <a:pt x="1" y="1668"/>
                    <a:pt x="1" y="3737"/>
                  </a:cubicBezTo>
                  <a:cubicBezTo>
                    <a:pt x="1" y="4704"/>
                    <a:pt x="368" y="5605"/>
                    <a:pt x="1068" y="6338"/>
                  </a:cubicBezTo>
                  <a:lnTo>
                    <a:pt x="6472" y="11709"/>
                  </a:lnTo>
                  <a:lnTo>
                    <a:pt x="11743" y="6539"/>
                  </a:lnTo>
                  <a:lnTo>
                    <a:pt x="11943" y="6338"/>
                  </a:lnTo>
                  <a:cubicBezTo>
                    <a:pt x="12577" y="5605"/>
                    <a:pt x="12944" y="4704"/>
                    <a:pt x="12944" y="3737"/>
                  </a:cubicBezTo>
                  <a:cubicBezTo>
                    <a:pt x="12944" y="1702"/>
                    <a:pt x="11276" y="1"/>
                    <a:pt x="9174" y="1"/>
                  </a:cubicBezTo>
                  <a:cubicBezTo>
                    <a:pt x="8140" y="1"/>
                    <a:pt x="7173" y="401"/>
                    <a:pt x="6472" y="1101"/>
                  </a:cubicBezTo>
                  <a:cubicBezTo>
                    <a:pt x="5772" y="401"/>
                    <a:pt x="4804" y="1"/>
                    <a:pt x="3770" y="1"/>
                  </a:cubicBezTo>
                  <a:close/>
                </a:path>
              </a:pathLst>
            </a:custGeom>
            <a:solidFill>
              <a:schemeClr val="lt2"/>
            </a:solidFill>
            <a:ln>
              <a:noFill/>
            </a:ln>
          </p:spPr>
          <p:txBody>
            <a:bodyPr spcFirstLastPara="1" wrap="square" lIns="243800" tIns="243800" rIns="243800" bIns="243800" anchor="ctr" anchorCtr="0">
              <a:noAutofit/>
            </a:bodyPr>
            <a:lstStyle/>
            <a:p>
              <a:pPr algn="l"/>
              <a:endParaRPr sz="6400"/>
            </a:p>
          </p:txBody>
        </p:sp>
      </p:grpSp>
      <p:grpSp>
        <p:nvGrpSpPr>
          <p:cNvPr id="20" name="Google Shape;1433;p58">
            <a:extLst>
              <a:ext uri="{FF2B5EF4-FFF2-40B4-BE49-F238E27FC236}">
                <a16:creationId xmlns:a16="http://schemas.microsoft.com/office/drawing/2014/main" id="{D808D79C-C9CC-8489-D261-A129640BB53B}"/>
              </a:ext>
            </a:extLst>
          </p:cNvPr>
          <p:cNvGrpSpPr/>
          <p:nvPr/>
        </p:nvGrpSpPr>
        <p:grpSpPr>
          <a:xfrm>
            <a:off x="17069801" y="522533"/>
            <a:ext cx="5221533" cy="17003600"/>
            <a:chOff x="5971075" y="1390350"/>
            <a:chExt cx="1958075" cy="6376350"/>
          </a:xfrm>
        </p:grpSpPr>
        <p:sp>
          <p:nvSpPr>
            <p:cNvPr id="21" name="Google Shape;1434;p58">
              <a:extLst>
                <a:ext uri="{FF2B5EF4-FFF2-40B4-BE49-F238E27FC236}">
                  <a16:creationId xmlns:a16="http://schemas.microsoft.com/office/drawing/2014/main" id="{1E24358F-6DF6-2D01-3BD5-F7415D52940F}"/>
                </a:ext>
              </a:extLst>
            </p:cNvPr>
            <p:cNvSpPr/>
            <p:nvPr/>
          </p:nvSpPr>
          <p:spPr>
            <a:xfrm>
              <a:off x="6407200" y="3948925"/>
              <a:ext cx="1338500" cy="3817775"/>
            </a:xfrm>
            <a:custGeom>
              <a:avLst/>
              <a:gdLst/>
              <a:ahLst/>
              <a:cxnLst/>
              <a:rect l="l" t="t" r="r" b="b"/>
              <a:pathLst>
                <a:path w="53540" h="152711" extrusionOk="0">
                  <a:moveTo>
                    <a:pt x="1335" y="1"/>
                  </a:moveTo>
                  <a:lnTo>
                    <a:pt x="468" y="14378"/>
                  </a:lnTo>
                  <a:cubicBezTo>
                    <a:pt x="335" y="18614"/>
                    <a:pt x="1" y="42298"/>
                    <a:pt x="234" y="46534"/>
                  </a:cubicBezTo>
                  <a:lnTo>
                    <a:pt x="335" y="152710"/>
                  </a:lnTo>
                  <a:lnTo>
                    <a:pt x="21183" y="152710"/>
                  </a:lnTo>
                  <a:lnTo>
                    <a:pt x="22050" y="43232"/>
                  </a:lnTo>
                  <a:lnTo>
                    <a:pt x="33825" y="152710"/>
                  </a:lnTo>
                  <a:lnTo>
                    <a:pt x="53539" y="152243"/>
                  </a:lnTo>
                  <a:lnTo>
                    <a:pt x="46868" y="45367"/>
                  </a:lnTo>
                  <a:cubicBezTo>
                    <a:pt x="47768" y="25652"/>
                    <a:pt x="44333" y="15345"/>
                    <a:pt x="42865" y="9007"/>
                  </a:cubicBezTo>
                  <a:lnTo>
                    <a:pt x="42665" y="6105"/>
                  </a:lnTo>
                  <a:lnTo>
                    <a:pt x="42098" y="5972"/>
                  </a:lnTo>
                  <a:cubicBezTo>
                    <a:pt x="42031" y="5605"/>
                    <a:pt x="41931" y="5371"/>
                    <a:pt x="41931" y="5371"/>
                  </a:cubicBezTo>
                  <a:lnTo>
                    <a:pt x="41764" y="5872"/>
                  </a:lnTo>
                  <a:lnTo>
                    <a:pt x="22050" y="1368"/>
                  </a:lnTo>
                  <a:lnTo>
                    <a:pt x="1335" y="1"/>
                  </a:lnTo>
                  <a:close/>
                </a:path>
              </a:pathLst>
            </a:custGeom>
            <a:solidFill>
              <a:schemeClr val="accent1"/>
            </a:solidFill>
            <a:ln>
              <a:noFill/>
            </a:ln>
          </p:spPr>
          <p:txBody>
            <a:bodyPr spcFirstLastPara="1" wrap="square" lIns="243800" tIns="243800" rIns="243800" bIns="243800" anchor="ctr" anchorCtr="0">
              <a:noAutofit/>
            </a:bodyPr>
            <a:lstStyle/>
            <a:p>
              <a:pPr algn="l"/>
              <a:endParaRPr sz="6400"/>
            </a:p>
          </p:txBody>
        </p:sp>
        <p:sp>
          <p:nvSpPr>
            <p:cNvPr id="22" name="Google Shape;1435;p58">
              <a:extLst>
                <a:ext uri="{FF2B5EF4-FFF2-40B4-BE49-F238E27FC236}">
                  <a16:creationId xmlns:a16="http://schemas.microsoft.com/office/drawing/2014/main" id="{0BE20533-4E64-6228-5BF4-29A98B825253}"/>
                </a:ext>
              </a:extLst>
            </p:cNvPr>
            <p:cNvSpPr/>
            <p:nvPr/>
          </p:nvSpPr>
          <p:spPr>
            <a:xfrm>
              <a:off x="6717425" y="4989675"/>
              <a:ext cx="241050" cy="40050"/>
            </a:xfrm>
            <a:custGeom>
              <a:avLst/>
              <a:gdLst/>
              <a:ahLst/>
              <a:cxnLst/>
              <a:rect l="l" t="t" r="r" b="b"/>
              <a:pathLst>
                <a:path w="9642" h="1602" fill="none" extrusionOk="0">
                  <a:moveTo>
                    <a:pt x="9641" y="1602"/>
                  </a:moveTo>
                  <a:lnTo>
                    <a:pt x="1" y="1"/>
                  </a:lnTo>
                </a:path>
              </a:pathLst>
            </a:custGeom>
            <a:noFill/>
            <a:ln w="8350" cap="rnd" cmpd="sng">
              <a:solidFill>
                <a:schemeClr val="accent2"/>
              </a:solidFill>
              <a:prstDash val="solid"/>
              <a:round/>
              <a:headEnd type="none" w="sm" len="sm"/>
              <a:tailEnd type="none" w="sm" len="sm"/>
            </a:ln>
          </p:spPr>
          <p:txBody>
            <a:bodyPr spcFirstLastPara="1" wrap="square" lIns="243800" tIns="243800" rIns="243800" bIns="243800" anchor="ctr" anchorCtr="0">
              <a:noAutofit/>
            </a:bodyPr>
            <a:lstStyle/>
            <a:p>
              <a:pPr algn="l"/>
              <a:endParaRPr sz="6400"/>
            </a:p>
          </p:txBody>
        </p:sp>
        <p:sp>
          <p:nvSpPr>
            <p:cNvPr id="23" name="Google Shape;1436;p58">
              <a:extLst>
                <a:ext uri="{FF2B5EF4-FFF2-40B4-BE49-F238E27FC236}">
                  <a16:creationId xmlns:a16="http://schemas.microsoft.com/office/drawing/2014/main" id="{6E7E3015-D284-FE07-922B-A461BAFFD199}"/>
                </a:ext>
              </a:extLst>
            </p:cNvPr>
            <p:cNvSpPr/>
            <p:nvPr/>
          </p:nvSpPr>
          <p:spPr>
            <a:xfrm>
              <a:off x="6363025" y="2623825"/>
              <a:ext cx="1284275" cy="1968925"/>
            </a:xfrm>
            <a:custGeom>
              <a:avLst/>
              <a:gdLst/>
              <a:ahLst/>
              <a:cxnLst/>
              <a:rect l="l" t="t" r="r" b="b"/>
              <a:pathLst>
                <a:path w="51371" h="78757" extrusionOk="0">
                  <a:moveTo>
                    <a:pt x="16345" y="0"/>
                  </a:moveTo>
                  <a:lnTo>
                    <a:pt x="3836" y="2002"/>
                  </a:lnTo>
                  <a:cubicBezTo>
                    <a:pt x="1635" y="2469"/>
                    <a:pt x="1034" y="6305"/>
                    <a:pt x="1001" y="8606"/>
                  </a:cubicBezTo>
                  <a:lnTo>
                    <a:pt x="0" y="78023"/>
                  </a:lnTo>
                  <a:lnTo>
                    <a:pt x="51370" y="78757"/>
                  </a:lnTo>
                  <a:cubicBezTo>
                    <a:pt x="51370" y="78757"/>
                    <a:pt x="46200" y="13643"/>
                    <a:pt x="46600" y="6305"/>
                  </a:cubicBezTo>
                  <a:cubicBezTo>
                    <a:pt x="46767" y="3036"/>
                    <a:pt x="43498" y="701"/>
                    <a:pt x="41830" y="701"/>
                  </a:cubicBezTo>
                  <a:lnTo>
                    <a:pt x="29421" y="134"/>
                  </a:lnTo>
                  <a:lnTo>
                    <a:pt x="16345" y="0"/>
                  </a:lnTo>
                  <a:close/>
                </a:path>
              </a:pathLst>
            </a:custGeom>
            <a:solidFill>
              <a:schemeClr val="accent4"/>
            </a:solidFill>
            <a:ln>
              <a:noFill/>
            </a:ln>
          </p:spPr>
          <p:txBody>
            <a:bodyPr spcFirstLastPara="1" wrap="square" lIns="243800" tIns="243800" rIns="243800" bIns="243800" anchor="ctr" anchorCtr="0">
              <a:noAutofit/>
            </a:bodyPr>
            <a:lstStyle/>
            <a:p>
              <a:pPr algn="l"/>
              <a:endParaRPr sz="6400"/>
            </a:p>
          </p:txBody>
        </p:sp>
        <p:sp>
          <p:nvSpPr>
            <p:cNvPr id="24" name="Google Shape;1437;p58">
              <a:extLst>
                <a:ext uri="{FF2B5EF4-FFF2-40B4-BE49-F238E27FC236}">
                  <a16:creationId xmlns:a16="http://schemas.microsoft.com/office/drawing/2014/main" id="{E0B92B92-FC84-3902-96FA-173C10D5FDD9}"/>
                </a:ext>
              </a:extLst>
            </p:cNvPr>
            <p:cNvSpPr/>
            <p:nvPr/>
          </p:nvSpPr>
          <p:spPr>
            <a:xfrm>
              <a:off x="6680750" y="2619650"/>
              <a:ext cx="517875" cy="306075"/>
            </a:xfrm>
            <a:custGeom>
              <a:avLst/>
              <a:gdLst/>
              <a:ahLst/>
              <a:cxnLst/>
              <a:rect l="l" t="t" r="r" b="b"/>
              <a:pathLst>
                <a:path w="20715" h="12243" extrusionOk="0">
                  <a:moveTo>
                    <a:pt x="13943" y="0"/>
                  </a:moveTo>
                  <a:lnTo>
                    <a:pt x="3603" y="167"/>
                  </a:lnTo>
                  <a:lnTo>
                    <a:pt x="0" y="768"/>
                  </a:lnTo>
                  <a:lnTo>
                    <a:pt x="3202" y="12242"/>
                  </a:lnTo>
                  <a:lnTo>
                    <a:pt x="20715" y="434"/>
                  </a:lnTo>
                  <a:lnTo>
                    <a:pt x="13943" y="0"/>
                  </a:lnTo>
                  <a:close/>
                </a:path>
              </a:pathLst>
            </a:custGeom>
            <a:solidFill>
              <a:srgbClr val="F5B087"/>
            </a:solidFill>
            <a:ln>
              <a:noFill/>
            </a:ln>
          </p:spPr>
          <p:txBody>
            <a:bodyPr spcFirstLastPara="1" wrap="square" lIns="243800" tIns="243800" rIns="243800" bIns="243800" anchor="ctr" anchorCtr="0">
              <a:noAutofit/>
            </a:bodyPr>
            <a:lstStyle/>
            <a:p>
              <a:pPr algn="l"/>
              <a:endParaRPr sz="6400"/>
            </a:p>
          </p:txBody>
        </p:sp>
        <p:sp>
          <p:nvSpPr>
            <p:cNvPr id="25" name="Google Shape;1438;p58">
              <a:extLst>
                <a:ext uri="{FF2B5EF4-FFF2-40B4-BE49-F238E27FC236}">
                  <a16:creationId xmlns:a16="http://schemas.microsoft.com/office/drawing/2014/main" id="{8DDA4294-3922-E46E-E1CC-3A3FAE742768}"/>
                </a:ext>
              </a:extLst>
            </p:cNvPr>
            <p:cNvSpPr/>
            <p:nvPr/>
          </p:nvSpPr>
          <p:spPr>
            <a:xfrm>
              <a:off x="6882550" y="3084975"/>
              <a:ext cx="304400" cy="158475"/>
            </a:xfrm>
            <a:custGeom>
              <a:avLst/>
              <a:gdLst/>
              <a:ahLst/>
              <a:cxnLst/>
              <a:rect l="l" t="t" r="r" b="b"/>
              <a:pathLst>
                <a:path w="12176" h="6339" extrusionOk="0">
                  <a:moveTo>
                    <a:pt x="1" y="1"/>
                  </a:moveTo>
                  <a:lnTo>
                    <a:pt x="1" y="6339"/>
                  </a:lnTo>
                  <a:lnTo>
                    <a:pt x="12176" y="6339"/>
                  </a:lnTo>
                  <a:lnTo>
                    <a:pt x="12176" y="1"/>
                  </a:lnTo>
                  <a:close/>
                </a:path>
              </a:pathLst>
            </a:custGeom>
            <a:solidFill>
              <a:schemeClr val="lt2"/>
            </a:solidFill>
            <a:ln>
              <a:noFill/>
            </a:ln>
          </p:spPr>
          <p:txBody>
            <a:bodyPr spcFirstLastPara="1" wrap="square" lIns="243800" tIns="243800" rIns="243800" bIns="243800" anchor="ctr" anchorCtr="0">
              <a:noAutofit/>
            </a:bodyPr>
            <a:lstStyle/>
            <a:p>
              <a:pPr algn="l"/>
              <a:endParaRPr sz="6400"/>
            </a:p>
          </p:txBody>
        </p:sp>
        <p:sp>
          <p:nvSpPr>
            <p:cNvPr id="26" name="Google Shape;1439;p58">
              <a:extLst>
                <a:ext uri="{FF2B5EF4-FFF2-40B4-BE49-F238E27FC236}">
                  <a16:creationId xmlns:a16="http://schemas.microsoft.com/office/drawing/2014/main" id="{82B8AF34-8832-81BF-922D-04CAB84CD1A0}"/>
                </a:ext>
              </a:extLst>
            </p:cNvPr>
            <p:cNvSpPr/>
            <p:nvPr/>
          </p:nvSpPr>
          <p:spPr>
            <a:xfrm>
              <a:off x="5971075" y="3467750"/>
              <a:ext cx="433650" cy="586375"/>
            </a:xfrm>
            <a:custGeom>
              <a:avLst/>
              <a:gdLst/>
              <a:ahLst/>
              <a:cxnLst/>
              <a:rect l="l" t="t" r="r" b="b"/>
              <a:pathLst>
                <a:path w="17346" h="23455" extrusionOk="0">
                  <a:moveTo>
                    <a:pt x="4503" y="1"/>
                  </a:moveTo>
                  <a:lnTo>
                    <a:pt x="1268" y="13744"/>
                  </a:lnTo>
                  <a:cubicBezTo>
                    <a:pt x="0" y="19248"/>
                    <a:pt x="4670" y="22784"/>
                    <a:pt x="8973" y="23384"/>
                  </a:cubicBezTo>
                  <a:cubicBezTo>
                    <a:pt x="9317" y="23431"/>
                    <a:pt x="9660" y="23454"/>
                    <a:pt x="10000" y="23454"/>
                  </a:cubicBezTo>
                  <a:cubicBezTo>
                    <a:pt x="13512" y="23454"/>
                    <a:pt x="16677" y="21002"/>
                    <a:pt x="17346" y="17413"/>
                  </a:cubicBezTo>
                  <a:lnTo>
                    <a:pt x="17179" y="901"/>
                  </a:lnTo>
                  <a:lnTo>
                    <a:pt x="4503" y="1"/>
                  </a:lnTo>
                  <a:close/>
                </a:path>
              </a:pathLst>
            </a:custGeom>
            <a:solidFill>
              <a:srgbClr val="F5B087"/>
            </a:solidFill>
            <a:ln>
              <a:noFill/>
            </a:ln>
          </p:spPr>
          <p:txBody>
            <a:bodyPr spcFirstLastPara="1" wrap="square" lIns="243800" tIns="243800" rIns="243800" bIns="243800" anchor="ctr" anchorCtr="0">
              <a:noAutofit/>
            </a:bodyPr>
            <a:lstStyle/>
            <a:p>
              <a:pPr algn="l"/>
              <a:endParaRPr sz="6400"/>
            </a:p>
          </p:txBody>
        </p:sp>
        <p:sp>
          <p:nvSpPr>
            <p:cNvPr id="27" name="Google Shape;1440;p58">
              <a:extLst>
                <a:ext uri="{FF2B5EF4-FFF2-40B4-BE49-F238E27FC236}">
                  <a16:creationId xmlns:a16="http://schemas.microsoft.com/office/drawing/2014/main" id="{BB48599B-807C-1976-4B52-7A4875427A44}"/>
                </a:ext>
              </a:extLst>
            </p:cNvPr>
            <p:cNvSpPr/>
            <p:nvPr/>
          </p:nvSpPr>
          <p:spPr>
            <a:xfrm>
              <a:off x="6035275" y="2669675"/>
              <a:ext cx="423675" cy="944875"/>
            </a:xfrm>
            <a:custGeom>
              <a:avLst/>
              <a:gdLst/>
              <a:ahLst/>
              <a:cxnLst/>
              <a:rect l="l" t="t" r="r" b="b"/>
              <a:pathLst>
                <a:path w="16947" h="37795" extrusionOk="0">
                  <a:moveTo>
                    <a:pt x="16946" y="168"/>
                  </a:moveTo>
                  <a:cubicBezTo>
                    <a:pt x="16679" y="268"/>
                    <a:pt x="5204" y="1"/>
                    <a:pt x="1" y="34459"/>
                  </a:cubicBezTo>
                  <a:lnTo>
                    <a:pt x="14578" y="37795"/>
                  </a:lnTo>
                  <a:lnTo>
                    <a:pt x="16946" y="168"/>
                  </a:lnTo>
                  <a:close/>
                </a:path>
              </a:pathLst>
            </a:custGeom>
            <a:solidFill>
              <a:schemeClr val="accent4"/>
            </a:solidFill>
            <a:ln>
              <a:noFill/>
            </a:ln>
          </p:spPr>
          <p:txBody>
            <a:bodyPr spcFirstLastPara="1" wrap="square" lIns="243800" tIns="243800" rIns="243800" bIns="243800" anchor="ctr" anchorCtr="0">
              <a:noAutofit/>
            </a:bodyPr>
            <a:lstStyle/>
            <a:p>
              <a:pPr algn="l"/>
              <a:endParaRPr sz="6400"/>
            </a:p>
          </p:txBody>
        </p:sp>
        <p:sp>
          <p:nvSpPr>
            <p:cNvPr id="28" name="Google Shape;1441;p58">
              <a:extLst>
                <a:ext uri="{FF2B5EF4-FFF2-40B4-BE49-F238E27FC236}">
                  <a16:creationId xmlns:a16="http://schemas.microsoft.com/office/drawing/2014/main" id="{757FCC03-FD20-5526-3CD4-3C7E117B9A8D}"/>
                </a:ext>
              </a:extLst>
            </p:cNvPr>
            <p:cNvSpPr/>
            <p:nvPr/>
          </p:nvSpPr>
          <p:spPr>
            <a:xfrm>
              <a:off x="6402200" y="3162525"/>
              <a:ext cx="5875" cy="417000"/>
            </a:xfrm>
            <a:custGeom>
              <a:avLst/>
              <a:gdLst/>
              <a:ahLst/>
              <a:cxnLst/>
              <a:rect l="l" t="t" r="r" b="b"/>
              <a:pathLst>
                <a:path w="235" h="16680" fill="none" extrusionOk="0">
                  <a:moveTo>
                    <a:pt x="1" y="16680"/>
                  </a:moveTo>
                  <a:lnTo>
                    <a:pt x="234" y="1"/>
                  </a:lnTo>
                </a:path>
              </a:pathLst>
            </a:custGeom>
            <a:noFill/>
            <a:ln w="8350" cap="rnd" cmpd="sng">
              <a:solidFill>
                <a:schemeClr val="accent2"/>
              </a:solidFill>
              <a:prstDash val="solid"/>
              <a:round/>
              <a:headEnd type="none" w="sm" len="sm"/>
              <a:tailEnd type="none" w="sm" len="sm"/>
            </a:ln>
          </p:spPr>
          <p:txBody>
            <a:bodyPr spcFirstLastPara="1" wrap="square" lIns="243800" tIns="243800" rIns="243800" bIns="243800" anchor="ctr" anchorCtr="0">
              <a:noAutofit/>
            </a:bodyPr>
            <a:lstStyle/>
            <a:p>
              <a:pPr algn="l"/>
              <a:endParaRPr sz="6400"/>
            </a:p>
          </p:txBody>
        </p:sp>
        <p:sp>
          <p:nvSpPr>
            <p:cNvPr id="29" name="Google Shape;1442;p58">
              <a:extLst>
                <a:ext uri="{FF2B5EF4-FFF2-40B4-BE49-F238E27FC236}">
                  <a16:creationId xmlns:a16="http://schemas.microsoft.com/office/drawing/2014/main" id="{ADC1AA6D-B0DD-F654-E410-68E09E520FD7}"/>
                </a:ext>
              </a:extLst>
            </p:cNvPr>
            <p:cNvSpPr/>
            <p:nvPr/>
          </p:nvSpPr>
          <p:spPr>
            <a:xfrm>
              <a:off x="6241250" y="3641200"/>
              <a:ext cx="932375" cy="412000"/>
            </a:xfrm>
            <a:custGeom>
              <a:avLst/>
              <a:gdLst/>
              <a:ahLst/>
              <a:cxnLst/>
              <a:rect l="l" t="t" r="r" b="b"/>
              <a:pathLst>
                <a:path w="37295" h="16480" extrusionOk="0">
                  <a:moveTo>
                    <a:pt x="32891" y="1"/>
                  </a:moveTo>
                  <a:lnTo>
                    <a:pt x="1802" y="4004"/>
                  </a:lnTo>
                  <a:lnTo>
                    <a:pt x="1" y="16479"/>
                  </a:lnTo>
                  <a:cubicBezTo>
                    <a:pt x="1" y="16479"/>
                    <a:pt x="20282" y="11276"/>
                    <a:pt x="37294" y="3403"/>
                  </a:cubicBezTo>
                  <a:lnTo>
                    <a:pt x="32891" y="1"/>
                  </a:lnTo>
                  <a:close/>
                </a:path>
              </a:pathLst>
            </a:custGeom>
            <a:solidFill>
              <a:srgbClr val="F5B087"/>
            </a:solidFill>
            <a:ln>
              <a:noFill/>
            </a:ln>
          </p:spPr>
          <p:txBody>
            <a:bodyPr spcFirstLastPara="1" wrap="square" lIns="243800" tIns="243800" rIns="243800" bIns="243800" anchor="ctr" anchorCtr="0">
              <a:noAutofit/>
            </a:bodyPr>
            <a:lstStyle/>
            <a:p>
              <a:pPr algn="l"/>
              <a:endParaRPr sz="6400"/>
            </a:p>
          </p:txBody>
        </p:sp>
        <p:sp>
          <p:nvSpPr>
            <p:cNvPr id="30" name="Google Shape;1443;p58">
              <a:extLst>
                <a:ext uri="{FF2B5EF4-FFF2-40B4-BE49-F238E27FC236}">
                  <a16:creationId xmlns:a16="http://schemas.microsoft.com/office/drawing/2014/main" id="{E4ECB97E-FF7B-FD8B-C718-80DDB4457E4B}"/>
                </a:ext>
              </a:extLst>
            </p:cNvPr>
            <p:cNvSpPr/>
            <p:nvPr/>
          </p:nvSpPr>
          <p:spPr>
            <a:xfrm>
              <a:off x="7017650" y="3515300"/>
              <a:ext cx="447850" cy="306900"/>
            </a:xfrm>
            <a:custGeom>
              <a:avLst/>
              <a:gdLst/>
              <a:ahLst/>
              <a:cxnLst/>
              <a:rect l="l" t="t" r="r" b="b"/>
              <a:pathLst>
                <a:path w="17914" h="12276" extrusionOk="0">
                  <a:moveTo>
                    <a:pt x="9825" y="0"/>
                  </a:moveTo>
                  <a:cubicBezTo>
                    <a:pt x="4893" y="0"/>
                    <a:pt x="0" y="6004"/>
                    <a:pt x="0" y="6004"/>
                  </a:cubicBezTo>
                  <a:lnTo>
                    <a:pt x="2469" y="10474"/>
                  </a:lnTo>
                  <a:lnTo>
                    <a:pt x="10875" y="12275"/>
                  </a:lnTo>
                  <a:lnTo>
                    <a:pt x="17913" y="8806"/>
                  </a:lnTo>
                  <a:lnTo>
                    <a:pt x="16646" y="6004"/>
                  </a:lnTo>
                  <a:cubicBezTo>
                    <a:pt x="14767" y="1501"/>
                    <a:pt x="12291" y="0"/>
                    <a:pt x="9825" y="0"/>
                  </a:cubicBezTo>
                  <a:close/>
                </a:path>
              </a:pathLst>
            </a:custGeom>
            <a:solidFill>
              <a:srgbClr val="F5B087"/>
            </a:solidFill>
            <a:ln>
              <a:noFill/>
            </a:ln>
          </p:spPr>
          <p:txBody>
            <a:bodyPr spcFirstLastPara="1" wrap="square" lIns="243800" tIns="243800" rIns="243800" bIns="243800" anchor="ctr" anchorCtr="0">
              <a:noAutofit/>
            </a:bodyPr>
            <a:lstStyle/>
            <a:p>
              <a:pPr algn="l"/>
              <a:endParaRPr sz="6400"/>
            </a:p>
          </p:txBody>
        </p:sp>
        <p:sp>
          <p:nvSpPr>
            <p:cNvPr id="31" name="Google Shape;1444;p58">
              <a:extLst>
                <a:ext uri="{FF2B5EF4-FFF2-40B4-BE49-F238E27FC236}">
                  <a16:creationId xmlns:a16="http://schemas.microsoft.com/office/drawing/2014/main" id="{3B27B818-55AA-15ED-4BF6-416E64939DA3}"/>
                </a:ext>
              </a:extLst>
            </p:cNvPr>
            <p:cNvSpPr/>
            <p:nvPr/>
          </p:nvSpPr>
          <p:spPr>
            <a:xfrm>
              <a:off x="6166200" y="3581350"/>
              <a:ext cx="483700" cy="240850"/>
            </a:xfrm>
            <a:custGeom>
              <a:avLst/>
              <a:gdLst/>
              <a:ahLst/>
              <a:cxnLst/>
              <a:rect l="l" t="t" r="r" b="b"/>
              <a:pathLst>
                <a:path w="19348" h="9634" extrusionOk="0">
                  <a:moveTo>
                    <a:pt x="10943" y="1"/>
                  </a:moveTo>
                  <a:cubicBezTo>
                    <a:pt x="9739" y="1"/>
                    <a:pt x="8432" y="294"/>
                    <a:pt x="7039" y="1027"/>
                  </a:cubicBezTo>
                  <a:cubicBezTo>
                    <a:pt x="1" y="4730"/>
                    <a:pt x="4337" y="9633"/>
                    <a:pt x="4337" y="9633"/>
                  </a:cubicBezTo>
                  <a:lnTo>
                    <a:pt x="19348" y="4797"/>
                  </a:lnTo>
                  <a:lnTo>
                    <a:pt x="19348" y="4797"/>
                  </a:lnTo>
                  <a:cubicBezTo>
                    <a:pt x="19347" y="4797"/>
                    <a:pt x="19346" y="4797"/>
                    <a:pt x="19345" y="4797"/>
                  </a:cubicBezTo>
                  <a:cubicBezTo>
                    <a:pt x="18982" y="4797"/>
                    <a:pt x="15806" y="1"/>
                    <a:pt x="10943" y="1"/>
                  </a:cubicBezTo>
                  <a:close/>
                </a:path>
              </a:pathLst>
            </a:custGeom>
            <a:solidFill>
              <a:srgbClr val="F5B087"/>
            </a:solidFill>
            <a:ln>
              <a:noFill/>
            </a:ln>
          </p:spPr>
          <p:txBody>
            <a:bodyPr spcFirstLastPara="1" wrap="square" lIns="243800" tIns="243800" rIns="243800" bIns="243800" anchor="ctr" anchorCtr="0">
              <a:noAutofit/>
            </a:bodyPr>
            <a:lstStyle/>
            <a:p>
              <a:pPr algn="l"/>
              <a:endParaRPr sz="6400"/>
            </a:p>
          </p:txBody>
        </p:sp>
        <p:sp>
          <p:nvSpPr>
            <p:cNvPr id="32" name="Google Shape;1445;p58">
              <a:extLst>
                <a:ext uri="{FF2B5EF4-FFF2-40B4-BE49-F238E27FC236}">
                  <a16:creationId xmlns:a16="http://schemas.microsoft.com/office/drawing/2014/main" id="{F14B3FD1-14BE-2E5B-D9BA-1B301DCE2993}"/>
                </a:ext>
              </a:extLst>
            </p:cNvPr>
            <p:cNvSpPr/>
            <p:nvPr/>
          </p:nvSpPr>
          <p:spPr>
            <a:xfrm>
              <a:off x="6173700" y="3690425"/>
              <a:ext cx="467025" cy="75075"/>
            </a:xfrm>
            <a:custGeom>
              <a:avLst/>
              <a:gdLst/>
              <a:ahLst/>
              <a:cxnLst/>
              <a:rect l="l" t="t" r="r" b="b"/>
              <a:pathLst>
                <a:path w="18681" h="3003" fill="none" extrusionOk="0">
                  <a:moveTo>
                    <a:pt x="18681" y="300"/>
                  </a:moveTo>
                  <a:cubicBezTo>
                    <a:pt x="18681" y="300"/>
                    <a:pt x="7506" y="0"/>
                    <a:pt x="1" y="3002"/>
                  </a:cubicBezTo>
                </a:path>
              </a:pathLst>
            </a:custGeom>
            <a:noFill/>
            <a:ln w="8350" cap="rnd" cmpd="sng">
              <a:solidFill>
                <a:schemeClr val="accent2"/>
              </a:solidFill>
              <a:prstDash val="solid"/>
              <a:round/>
              <a:headEnd type="none" w="sm" len="sm"/>
              <a:tailEnd type="none" w="sm" len="sm"/>
            </a:ln>
          </p:spPr>
          <p:txBody>
            <a:bodyPr spcFirstLastPara="1" wrap="square" lIns="243800" tIns="243800" rIns="243800" bIns="243800" anchor="ctr" anchorCtr="0">
              <a:noAutofit/>
            </a:bodyPr>
            <a:lstStyle/>
            <a:p>
              <a:pPr algn="l"/>
              <a:endParaRPr sz="6400"/>
            </a:p>
          </p:txBody>
        </p:sp>
        <p:sp>
          <p:nvSpPr>
            <p:cNvPr id="33" name="Google Shape;1446;p58">
              <a:extLst>
                <a:ext uri="{FF2B5EF4-FFF2-40B4-BE49-F238E27FC236}">
                  <a16:creationId xmlns:a16="http://schemas.microsoft.com/office/drawing/2014/main" id="{0C8595C1-101F-2419-A899-BBEB53AD77A3}"/>
                </a:ext>
              </a:extLst>
            </p:cNvPr>
            <p:cNvSpPr/>
            <p:nvPr/>
          </p:nvSpPr>
          <p:spPr>
            <a:xfrm>
              <a:off x="6242100" y="3602850"/>
              <a:ext cx="108425" cy="138450"/>
            </a:xfrm>
            <a:custGeom>
              <a:avLst/>
              <a:gdLst/>
              <a:ahLst/>
              <a:cxnLst/>
              <a:rect l="l" t="t" r="r" b="b"/>
              <a:pathLst>
                <a:path w="4337" h="5538" fill="none" extrusionOk="0">
                  <a:moveTo>
                    <a:pt x="4337" y="1"/>
                  </a:moveTo>
                  <a:cubicBezTo>
                    <a:pt x="4337" y="1"/>
                    <a:pt x="767" y="1201"/>
                    <a:pt x="0" y="5538"/>
                  </a:cubicBezTo>
                </a:path>
              </a:pathLst>
            </a:custGeom>
            <a:noFill/>
            <a:ln w="8350" cap="rnd" cmpd="sng">
              <a:solidFill>
                <a:schemeClr val="accent2"/>
              </a:solidFill>
              <a:prstDash val="solid"/>
              <a:round/>
              <a:headEnd type="none" w="sm" len="sm"/>
              <a:tailEnd type="none" w="sm" len="sm"/>
            </a:ln>
          </p:spPr>
          <p:txBody>
            <a:bodyPr spcFirstLastPara="1" wrap="square" lIns="243800" tIns="243800" rIns="243800" bIns="243800" anchor="ctr" anchorCtr="0">
              <a:noAutofit/>
            </a:bodyPr>
            <a:lstStyle/>
            <a:p>
              <a:pPr algn="l"/>
              <a:endParaRPr sz="6400"/>
            </a:p>
          </p:txBody>
        </p:sp>
        <p:sp>
          <p:nvSpPr>
            <p:cNvPr id="34" name="Google Shape;1447;p58">
              <a:extLst>
                <a:ext uri="{FF2B5EF4-FFF2-40B4-BE49-F238E27FC236}">
                  <a16:creationId xmlns:a16="http://schemas.microsoft.com/office/drawing/2014/main" id="{688A25B7-302C-6498-273E-04A297F87C25}"/>
                </a:ext>
              </a:extLst>
            </p:cNvPr>
            <p:cNvSpPr/>
            <p:nvPr/>
          </p:nvSpPr>
          <p:spPr>
            <a:xfrm>
              <a:off x="7433775" y="2659675"/>
              <a:ext cx="495375" cy="1004900"/>
            </a:xfrm>
            <a:custGeom>
              <a:avLst/>
              <a:gdLst/>
              <a:ahLst/>
              <a:cxnLst/>
              <a:rect l="l" t="t" r="r" b="b"/>
              <a:pathLst>
                <a:path w="19815" h="40196" extrusionOk="0">
                  <a:moveTo>
                    <a:pt x="968" y="1"/>
                  </a:moveTo>
                  <a:lnTo>
                    <a:pt x="1" y="40196"/>
                  </a:lnTo>
                  <a:lnTo>
                    <a:pt x="19815" y="36226"/>
                  </a:lnTo>
                  <a:cubicBezTo>
                    <a:pt x="14311" y="901"/>
                    <a:pt x="968" y="1"/>
                    <a:pt x="968" y="1"/>
                  </a:cubicBezTo>
                  <a:close/>
                </a:path>
              </a:pathLst>
            </a:custGeom>
            <a:solidFill>
              <a:schemeClr val="accent4"/>
            </a:solidFill>
            <a:ln>
              <a:noFill/>
            </a:ln>
          </p:spPr>
          <p:txBody>
            <a:bodyPr spcFirstLastPara="1" wrap="square" lIns="243800" tIns="243800" rIns="243800" bIns="243800" anchor="ctr" anchorCtr="0">
              <a:noAutofit/>
            </a:bodyPr>
            <a:lstStyle/>
            <a:p>
              <a:pPr algn="l"/>
              <a:endParaRPr sz="6400"/>
            </a:p>
          </p:txBody>
        </p:sp>
        <p:sp>
          <p:nvSpPr>
            <p:cNvPr id="35" name="Google Shape;1448;p58">
              <a:extLst>
                <a:ext uri="{FF2B5EF4-FFF2-40B4-BE49-F238E27FC236}">
                  <a16:creationId xmlns:a16="http://schemas.microsoft.com/office/drawing/2014/main" id="{63F2C8F4-3DCE-6FDE-EBF8-1720B8B6436E}"/>
                </a:ext>
              </a:extLst>
            </p:cNvPr>
            <p:cNvSpPr/>
            <p:nvPr/>
          </p:nvSpPr>
          <p:spPr>
            <a:xfrm>
              <a:off x="7338700" y="3223400"/>
              <a:ext cx="95100" cy="442025"/>
            </a:xfrm>
            <a:custGeom>
              <a:avLst/>
              <a:gdLst/>
              <a:ahLst/>
              <a:cxnLst/>
              <a:rect l="l" t="t" r="r" b="b"/>
              <a:pathLst>
                <a:path w="3804" h="17681" fill="none" extrusionOk="0">
                  <a:moveTo>
                    <a:pt x="3804" y="17680"/>
                  </a:moveTo>
                  <a:lnTo>
                    <a:pt x="1" y="1"/>
                  </a:lnTo>
                </a:path>
              </a:pathLst>
            </a:custGeom>
            <a:noFill/>
            <a:ln w="8350" cap="rnd" cmpd="sng">
              <a:solidFill>
                <a:schemeClr val="accent2"/>
              </a:solidFill>
              <a:prstDash val="solid"/>
              <a:round/>
              <a:headEnd type="none" w="sm" len="sm"/>
              <a:tailEnd type="none" w="sm" len="sm"/>
            </a:ln>
          </p:spPr>
          <p:txBody>
            <a:bodyPr spcFirstLastPara="1" wrap="square" lIns="243800" tIns="243800" rIns="243800" bIns="243800" anchor="ctr" anchorCtr="0">
              <a:noAutofit/>
            </a:bodyPr>
            <a:lstStyle/>
            <a:p>
              <a:pPr algn="l"/>
              <a:endParaRPr sz="6400"/>
            </a:p>
          </p:txBody>
        </p:sp>
        <p:sp>
          <p:nvSpPr>
            <p:cNvPr id="36" name="Google Shape;1449;p58">
              <a:extLst>
                <a:ext uri="{FF2B5EF4-FFF2-40B4-BE49-F238E27FC236}">
                  <a16:creationId xmlns:a16="http://schemas.microsoft.com/office/drawing/2014/main" id="{09BD29B8-6E55-EAA4-6AE9-9193B97D6C4D}"/>
                </a:ext>
              </a:extLst>
            </p:cNvPr>
            <p:cNvSpPr/>
            <p:nvPr/>
          </p:nvSpPr>
          <p:spPr>
            <a:xfrm>
              <a:off x="6779975" y="3590350"/>
              <a:ext cx="1074950" cy="456925"/>
            </a:xfrm>
            <a:custGeom>
              <a:avLst/>
              <a:gdLst/>
              <a:ahLst/>
              <a:cxnLst/>
              <a:rect l="l" t="t" r="r" b="b"/>
              <a:pathLst>
                <a:path w="42998" h="18277" extrusionOk="0">
                  <a:moveTo>
                    <a:pt x="41263" y="0"/>
                  </a:moveTo>
                  <a:lnTo>
                    <a:pt x="26153" y="3002"/>
                  </a:lnTo>
                  <a:lnTo>
                    <a:pt x="26153" y="4670"/>
                  </a:lnTo>
                  <a:lnTo>
                    <a:pt x="13477" y="5037"/>
                  </a:lnTo>
                  <a:lnTo>
                    <a:pt x="1" y="11809"/>
                  </a:lnTo>
                  <a:cubicBezTo>
                    <a:pt x="1" y="11809"/>
                    <a:pt x="17657" y="18276"/>
                    <a:pt x="31554" y="18276"/>
                  </a:cubicBezTo>
                  <a:cubicBezTo>
                    <a:pt x="32661" y="18276"/>
                    <a:pt x="33744" y="18235"/>
                    <a:pt x="34792" y="18146"/>
                  </a:cubicBezTo>
                  <a:cubicBezTo>
                    <a:pt x="39362" y="17780"/>
                    <a:pt x="42865" y="13977"/>
                    <a:pt x="42998" y="9474"/>
                  </a:cubicBezTo>
                  <a:cubicBezTo>
                    <a:pt x="42998" y="8806"/>
                    <a:pt x="42931" y="8139"/>
                    <a:pt x="42798" y="7472"/>
                  </a:cubicBezTo>
                  <a:lnTo>
                    <a:pt x="41263" y="0"/>
                  </a:lnTo>
                  <a:close/>
                </a:path>
              </a:pathLst>
            </a:custGeom>
            <a:solidFill>
              <a:srgbClr val="F5B087"/>
            </a:solidFill>
            <a:ln>
              <a:noFill/>
            </a:ln>
          </p:spPr>
          <p:txBody>
            <a:bodyPr spcFirstLastPara="1" wrap="square" lIns="243800" tIns="243800" rIns="243800" bIns="243800" anchor="ctr" anchorCtr="0">
              <a:noAutofit/>
            </a:bodyPr>
            <a:lstStyle/>
            <a:p>
              <a:pPr algn="l"/>
              <a:endParaRPr sz="6400"/>
            </a:p>
          </p:txBody>
        </p:sp>
        <p:sp>
          <p:nvSpPr>
            <p:cNvPr id="37" name="Google Shape;1450;p58">
              <a:extLst>
                <a:ext uri="{FF2B5EF4-FFF2-40B4-BE49-F238E27FC236}">
                  <a16:creationId xmlns:a16="http://schemas.microsoft.com/office/drawing/2014/main" id="{11D03B11-5BE2-81F1-9061-D05AEFE7AC56}"/>
                </a:ext>
              </a:extLst>
            </p:cNvPr>
            <p:cNvSpPr/>
            <p:nvPr/>
          </p:nvSpPr>
          <p:spPr>
            <a:xfrm>
              <a:off x="6779975" y="3665400"/>
              <a:ext cx="653825" cy="220175"/>
            </a:xfrm>
            <a:custGeom>
              <a:avLst/>
              <a:gdLst/>
              <a:ahLst/>
              <a:cxnLst/>
              <a:rect l="l" t="t" r="r" b="b"/>
              <a:pathLst>
                <a:path w="26153" h="8807" fill="none" extrusionOk="0">
                  <a:moveTo>
                    <a:pt x="1" y="8807"/>
                  </a:moveTo>
                  <a:lnTo>
                    <a:pt x="13477" y="2035"/>
                  </a:lnTo>
                  <a:cubicBezTo>
                    <a:pt x="13477" y="2035"/>
                    <a:pt x="21182" y="1435"/>
                    <a:pt x="26153" y="0"/>
                  </a:cubicBezTo>
                </a:path>
              </a:pathLst>
            </a:custGeom>
            <a:noFill/>
            <a:ln w="8350" cap="rnd" cmpd="sng">
              <a:solidFill>
                <a:schemeClr val="accent2"/>
              </a:solidFill>
              <a:prstDash val="solid"/>
              <a:round/>
              <a:headEnd type="none" w="sm" len="sm"/>
              <a:tailEnd type="none" w="sm" len="sm"/>
            </a:ln>
          </p:spPr>
          <p:txBody>
            <a:bodyPr spcFirstLastPara="1" wrap="square" lIns="243800" tIns="243800" rIns="243800" bIns="243800" anchor="ctr" anchorCtr="0">
              <a:noAutofit/>
            </a:bodyPr>
            <a:lstStyle/>
            <a:p>
              <a:pPr algn="l"/>
              <a:endParaRPr sz="6400"/>
            </a:p>
          </p:txBody>
        </p:sp>
        <p:sp>
          <p:nvSpPr>
            <p:cNvPr id="38" name="Google Shape;1451;p58">
              <a:extLst>
                <a:ext uri="{FF2B5EF4-FFF2-40B4-BE49-F238E27FC236}">
                  <a16:creationId xmlns:a16="http://schemas.microsoft.com/office/drawing/2014/main" id="{6A6B148F-52A0-D059-844A-9BAE766B8357}"/>
                </a:ext>
              </a:extLst>
            </p:cNvPr>
            <p:cNvSpPr/>
            <p:nvPr/>
          </p:nvSpPr>
          <p:spPr>
            <a:xfrm>
              <a:off x="7080200" y="1513950"/>
              <a:ext cx="285225" cy="565325"/>
            </a:xfrm>
            <a:custGeom>
              <a:avLst/>
              <a:gdLst/>
              <a:ahLst/>
              <a:cxnLst/>
              <a:rect l="l" t="t" r="r" b="b"/>
              <a:pathLst>
                <a:path w="11409" h="22613" extrusionOk="0">
                  <a:moveTo>
                    <a:pt x="1581" y="0"/>
                  </a:moveTo>
                  <a:cubicBezTo>
                    <a:pt x="639" y="0"/>
                    <a:pt x="0" y="163"/>
                    <a:pt x="0" y="163"/>
                  </a:cubicBezTo>
                  <a:lnTo>
                    <a:pt x="2836" y="22613"/>
                  </a:lnTo>
                  <a:cubicBezTo>
                    <a:pt x="2836" y="22613"/>
                    <a:pt x="11408" y="13206"/>
                    <a:pt x="8339" y="4967"/>
                  </a:cubicBezTo>
                  <a:cubicBezTo>
                    <a:pt x="6766" y="697"/>
                    <a:pt x="3527" y="0"/>
                    <a:pt x="1581" y="0"/>
                  </a:cubicBezTo>
                  <a:close/>
                </a:path>
              </a:pathLst>
            </a:custGeom>
            <a:solidFill>
              <a:schemeClr val="accent2"/>
            </a:solidFill>
            <a:ln>
              <a:noFill/>
            </a:ln>
          </p:spPr>
          <p:txBody>
            <a:bodyPr spcFirstLastPara="1" wrap="square" lIns="243800" tIns="243800" rIns="243800" bIns="243800" anchor="ctr" anchorCtr="0">
              <a:noAutofit/>
            </a:bodyPr>
            <a:lstStyle/>
            <a:p>
              <a:pPr algn="l"/>
              <a:endParaRPr sz="6400"/>
            </a:p>
          </p:txBody>
        </p:sp>
        <p:sp>
          <p:nvSpPr>
            <p:cNvPr id="39" name="Google Shape;1452;p58">
              <a:extLst>
                <a:ext uri="{FF2B5EF4-FFF2-40B4-BE49-F238E27FC236}">
                  <a16:creationId xmlns:a16="http://schemas.microsoft.com/office/drawing/2014/main" id="{52C9E742-321A-ADE9-C3BB-6F024A8C0363}"/>
                </a:ext>
              </a:extLst>
            </p:cNvPr>
            <p:cNvSpPr/>
            <p:nvPr/>
          </p:nvSpPr>
          <p:spPr>
            <a:xfrm>
              <a:off x="6293800" y="1390350"/>
              <a:ext cx="848950" cy="599700"/>
            </a:xfrm>
            <a:custGeom>
              <a:avLst/>
              <a:gdLst/>
              <a:ahLst/>
              <a:cxnLst/>
              <a:rect l="l" t="t" r="r" b="b"/>
              <a:pathLst>
                <a:path w="33958" h="23988" extrusionOk="0">
                  <a:moveTo>
                    <a:pt x="25076" y="0"/>
                  </a:moveTo>
                  <a:cubicBezTo>
                    <a:pt x="22335" y="0"/>
                    <a:pt x="20113" y="1712"/>
                    <a:pt x="16846" y="2739"/>
                  </a:cubicBezTo>
                  <a:cubicBezTo>
                    <a:pt x="15945" y="3022"/>
                    <a:pt x="15023" y="3112"/>
                    <a:pt x="14098" y="3112"/>
                  </a:cubicBezTo>
                  <a:cubicBezTo>
                    <a:pt x="12510" y="3112"/>
                    <a:pt x="10915" y="2848"/>
                    <a:pt x="9407" y="2848"/>
                  </a:cubicBezTo>
                  <a:cubicBezTo>
                    <a:pt x="7243" y="2848"/>
                    <a:pt x="5260" y="3392"/>
                    <a:pt x="3736" y="6041"/>
                  </a:cubicBezTo>
                  <a:cubicBezTo>
                    <a:pt x="0" y="12479"/>
                    <a:pt x="9407" y="23988"/>
                    <a:pt x="9407" y="23988"/>
                  </a:cubicBezTo>
                  <a:lnTo>
                    <a:pt x="31023" y="8810"/>
                  </a:lnTo>
                  <a:cubicBezTo>
                    <a:pt x="31023" y="8810"/>
                    <a:pt x="33958" y="3907"/>
                    <a:pt x="29021" y="1138"/>
                  </a:cubicBezTo>
                  <a:cubicBezTo>
                    <a:pt x="27528" y="316"/>
                    <a:pt x="26254" y="0"/>
                    <a:pt x="25076" y="0"/>
                  </a:cubicBezTo>
                  <a:close/>
                </a:path>
              </a:pathLst>
            </a:custGeom>
            <a:solidFill>
              <a:schemeClr val="accent2"/>
            </a:solidFill>
            <a:ln>
              <a:noFill/>
            </a:ln>
          </p:spPr>
          <p:txBody>
            <a:bodyPr spcFirstLastPara="1" wrap="square" lIns="243800" tIns="243800" rIns="243800" bIns="243800" anchor="ctr" anchorCtr="0">
              <a:noAutofit/>
            </a:bodyPr>
            <a:lstStyle/>
            <a:p>
              <a:pPr algn="l"/>
              <a:endParaRPr sz="6400"/>
            </a:p>
          </p:txBody>
        </p:sp>
        <p:sp>
          <p:nvSpPr>
            <p:cNvPr id="40" name="Google Shape;1453;p58">
              <a:extLst>
                <a:ext uri="{FF2B5EF4-FFF2-40B4-BE49-F238E27FC236}">
                  <a16:creationId xmlns:a16="http://schemas.microsoft.com/office/drawing/2014/main" id="{B761E135-78B3-ADD1-270D-17C92848FB0A}"/>
                </a:ext>
              </a:extLst>
            </p:cNvPr>
            <p:cNvSpPr/>
            <p:nvPr/>
          </p:nvSpPr>
          <p:spPr>
            <a:xfrm>
              <a:off x="6390525" y="1904050"/>
              <a:ext cx="221850" cy="202550"/>
            </a:xfrm>
            <a:custGeom>
              <a:avLst/>
              <a:gdLst/>
              <a:ahLst/>
              <a:cxnLst/>
              <a:rect l="l" t="t" r="r" b="b"/>
              <a:pathLst>
                <a:path w="8874" h="8102" extrusionOk="0">
                  <a:moveTo>
                    <a:pt x="4403" y="1"/>
                  </a:moveTo>
                  <a:cubicBezTo>
                    <a:pt x="2565" y="1"/>
                    <a:pt x="898" y="1278"/>
                    <a:pt x="468" y="3173"/>
                  </a:cubicBezTo>
                  <a:cubicBezTo>
                    <a:pt x="1" y="5341"/>
                    <a:pt x="1335" y="7509"/>
                    <a:pt x="3537" y="8010"/>
                  </a:cubicBezTo>
                  <a:cubicBezTo>
                    <a:pt x="3823" y="8071"/>
                    <a:pt x="4110" y="8101"/>
                    <a:pt x="4393" y="8101"/>
                  </a:cubicBezTo>
                  <a:cubicBezTo>
                    <a:pt x="6249" y="8101"/>
                    <a:pt x="7939" y="6822"/>
                    <a:pt x="8373" y="4941"/>
                  </a:cubicBezTo>
                  <a:cubicBezTo>
                    <a:pt x="8874" y="2773"/>
                    <a:pt x="7506" y="604"/>
                    <a:pt x="5305" y="104"/>
                  </a:cubicBezTo>
                  <a:cubicBezTo>
                    <a:pt x="5003" y="34"/>
                    <a:pt x="4701" y="1"/>
                    <a:pt x="4403" y="1"/>
                  </a:cubicBezTo>
                  <a:close/>
                </a:path>
              </a:pathLst>
            </a:custGeom>
            <a:solidFill>
              <a:srgbClr val="E09069"/>
            </a:solidFill>
            <a:ln>
              <a:noFill/>
            </a:ln>
          </p:spPr>
          <p:txBody>
            <a:bodyPr spcFirstLastPara="1" wrap="square" lIns="243800" tIns="243800" rIns="243800" bIns="243800" anchor="ctr" anchorCtr="0">
              <a:noAutofit/>
            </a:bodyPr>
            <a:lstStyle/>
            <a:p>
              <a:pPr algn="l"/>
              <a:endParaRPr sz="6400"/>
            </a:p>
          </p:txBody>
        </p:sp>
        <p:sp>
          <p:nvSpPr>
            <p:cNvPr id="41" name="Google Shape;1454;p58">
              <a:extLst>
                <a:ext uri="{FF2B5EF4-FFF2-40B4-BE49-F238E27FC236}">
                  <a16:creationId xmlns:a16="http://schemas.microsoft.com/office/drawing/2014/main" id="{B2BB5FF5-D187-094A-AB20-4A9893717FBE}"/>
                </a:ext>
              </a:extLst>
            </p:cNvPr>
            <p:cNvSpPr/>
            <p:nvPr/>
          </p:nvSpPr>
          <p:spPr>
            <a:xfrm>
              <a:off x="6741625" y="1989200"/>
              <a:ext cx="334425" cy="651325"/>
            </a:xfrm>
            <a:custGeom>
              <a:avLst/>
              <a:gdLst/>
              <a:ahLst/>
              <a:cxnLst/>
              <a:rect l="l" t="t" r="r" b="b"/>
              <a:pathLst>
                <a:path w="13377" h="26053" extrusionOk="0">
                  <a:moveTo>
                    <a:pt x="9941" y="0"/>
                  </a:moveTo>
                  <a:lnTo>
                    <a:pt x="534" y="10508"/>
                  </a:lnTo>
                  <a:lnTo>
                    <a:pt x="0" y="26052"/>
                  </a:lnTo>
                  <a:lnTo>
                    <a:pt x="13376" y="25685"/>
                  </a:lnTo>
                  <a:lnTo>
                    <a:pt x="9941" y="0"/>
                  </a:lnTo>
                  <a:close/>
                </a:path>
              </a:pathLst>
            </a:custGeom>
            <a:solidFill>
              <a:srgbClr val="F5B087"/>
            </a:solidFill>
            <a:ln>
              <a:noFill/>
            </a:ln>
          </p:spPr>
          <p:txBody>
            <a:bodyPr spcFirstLastPara="1" wrap="square" lIns="243800" tIns="243800" rIns="243800" bIns="243800" anchor="ctr" anchorCtr="0">
              <a:noAutofit/>
            </a:bodyPr>
            <a:lstStyle/>
            <a:p>
              <a:pPr algn="l"/>
              <a:endParaRPr sz="6400"/>
            </a:p>
          </p:txBody>
        </p:sp>
        <p:sp>
          <p:nvSpPr>
            <p:cNvPr id="42" name="Google Shape;1455;p58">
              <a:extLst>
                <a:ext uri="{FF2B5EF4-FFF2-40B4-BE49-F238E27FC236}">
                  <a16:creationId xmlns:a16="http://schemas.microsoft.com/office/drawing/2014/main" id="{890F92D4-1B7C-A8AD-4634-9320EC6467EE}"/>
                </a:ext>
              </a:extLst>
            </p:cNvPr>
            <p:cNvSpPr/>
            <p:nvPr/>
          </p:nvSpPr>
          <p:spPr>
            <a:xfrm>
              <a:off x="6746625" y="2226875"/>
              <a:ext cx="220175" cy="254375"/>
            </a:xfrm>
            <a:custGeom>
              <a:avLst/>
              <a:gdLst/>
              <a:ahLst/>
              <a:cxnLst/>
              <a:rect l="l" t="t" r="r" b="b"/>
              <a:pathLst>
                <a:path w="8807" h="10175" extrusionOk="0">
                  <a:moveTo>
                    <a:pt x="8807" y="0"/>
                  </a:moveTo>
                  <a:lnTo>
                    <a:pt x="301" y="1768"/>
                  </a:lnTo>
                  <a:lnTo>
                    <a:pt x="0" y="10174"/>
                  </a:lnTo>
                  <a:lnTo>
                    <a:pt x="8807" y="0"/>
                  </a:lnTo>
                  <a:close/>
                </a:path>
              </a:pathLst>
            </a:custGeom>
            <a:solidFill>
              <a:srgbClr val="E09069"/>
            </a:solidFill>
            <a:ln>
              <a:noFill/>
            </a:ln>
          </p:spPr>
          <p:txBody>
            <a:bodyPr spcFirstLastPara="1" wrap="square" lIns="243800" tIns="243800" rIns="243800" bIns="243800" anchor="ctr" anchorCtr="0">
              <a:noAutofit/>
            </a:bodyPr>
            <a:lstStyle/>
            <a:p>
              <a:pPr algn="l"/>
              <a:endParaRPr sz="6400"/>
            </a:p>
          </p:txBody>
        </p:sp>
        <p:sp>
          <p:nvSpPr>
            <p:cNvPr id="43" name="Google Shape;1456;p58">
              <a:extLst>
                <a:ext uri="{FF2B5EF4-FFF2-40B4-BE49-F238E27FC236}">
                  <a16:creationId xmlns:a16="http://schemas.microsoft.com/office/drawing/2014/main" id="{AF72B4B4-BBA1-2313-DFAE-87659F829F81}"/>
                </a:ext>
              </a:extLst>
            </p:cNvPr>
            <p:cNvSpPr/>
            <p:nvPr/>
          </p:nvSpPr>
          <p:spPr>
            <a:xfrm>
              <a:off x="6441400" y="1567925"/>
              <a:ext cx="615375" cy="768425"/>
            </a:xfrm>
            <a:custGeom>
              <a:avLst/>
              <a:gdLst/>
              <a:ahLst/>
              <a:cxnLst/>
              <a:rect l="l" t="t" r="r" b="b"/>
              <a:pathLst>
                <a:path w="24615" h="30737" extrusionOk="0">
                  <a:moveTo>
                    <a:pt x="9934" y="1"/>
                  </a:moveTo>
                  <a:cubicBezTo>
                    <a:pt x="8941" y="1"/>
                    <a:pt x="7938" y="72"/>
                    <a:pt x="6939" y="206"/>
                  </a:cubicBezTo>
                  <a:cubicBezTo>
                    <a:pt x="2836" y="773"/>
                    <a:pt x="835" y="5110"/>
                    <a:pt x="468" y="8979"/>
                  </a:cubicBezTo>
                  <a:cubicBezTo>
                    <a:pt x="1" y="13449"/>
                    <a:pt x="134" y="20554"/>
                    <a:pt x="1502" y="23956"/>
                  </a:cubicBezTo>
                  <a:cubicBezTo>
                    <a:pt x="3216" y="28097"/>
                    <a:pt x="6703" y="30737"/>
                    <a:pt x="11485" y="30737"/>
                  </a:cubicBezTo>
                  <a:cubicBezTo>
                    <a:pt x="12750" y="30737"/>
                    <a:pt x="14107" y="30552"/>
                    <a:pt x="15545" y="30161"/>
                  </a:cubicBezTo>
                  <a:cubicBezTo>
                    <a:pt x="15545" y="30161"/>
                    <a:pt x="23050" y="29193"/>
                    <a:pt x="23818" y="17051"/>
                  </a:cubicBezTo>
                  <a:cubicBezTo>
                    <a:pt x="24615" y="4265"/>
                    <a:pt x="17596" y="1"/>
                    <a:pt x="9934" y="1"/>
                  </a:cubicBezTo>
                  <a:close/>
                </a:path>
              </a:pathLst>
            </a:custGeom>
            <a:solidFill>
              <a:srgbClr val="F5B087"/>
            </a:solidFill>
            <a:ln>
              <a:noFill/>
            </a:ln>
          </p:spPr>
          <p:txBody>
            <a:bodyPr spcFirstLastPara="1" wrap="square" lIns="243800" tIns="243800" rIns="243800" bIns="243800" anchor="ctr" anchorCtr="0">
              <a:noAutofit/>
            </a:bodyPr>
            <a:lstStyle/>
            <a:p>
              <a:pPr algn="l"/>
              <a:endParaRPr sz="6400"/>
            </a:p>
          </p:txBody>
        </p:sp>
        <p:sp>
          <p:nvSpPr>
            <p:cNvPr id="44" name="Google Shape;1457;p58">
              <a:extLst>
                <a:ext uri="{FF2B5EF4-FFF2-40B4-BE49-F238E27FC236}">
                  <a16:creationId xmlns:a16="http://schemas.microsoft.com/office/drawing/2014/main" id="{AEE5DD55-B4BA-96C9-CD26-26107CA4AD3D}"/>
                </a:ext>
              </a:extLst>
            </p:cNvPr>
            <p:cNvSpPr/>
            <p:nvPr/>
          </p:nvSpPr>
          <p:spPr>
            <a:xfrm>
              <a:off x="6465575" y="1916200"/>
              <a:ext cx="49250" cy="45950"/>
            </a:xfrm>
            <a:custGeom>
              <a:avLst/>
              <a:gdLst/>
              <a:ahLst/>
              <a:cxnLst/>
              <a:rect l="l" t="t" r="r" b="b"/>
              <a:pathLst>
                <a:path w="1970" h="1838" extrusionOk="0">
                  <a:moveTo>
                    <a:pt x="989" y="0"/>
                  </a:moveTo>
                  <a:cubicBezTo>
                    <a:pt x="554" y="0"/>
                    <a:pt x="160" y="312"/>
                    <a:pt x="101" y="752"/>
                  </a:cubicBezTo>
                  <a:cubicBezTo>
                    <a:pt x="1" y="1252"/>
                    <a:pt x="335" y="1719"/>
                    <a:pt x="835" y="1820"/>
                  </a:cubicBezTo>
                  <a:cubicBezTo>
                    <a:pt x="895" y="1832"/>
                    <a:pt x="954" y="1837"/>
                    <a:pt x="1013" y="1837"/>
                  </a:cubicBezTo>
                  <a:cubicBezTo>
                    <a:pt x="1442" y="1837"/>
                    <a:pt x="1814" y="1526"/>
                    <a:pt x="1902" y="1086"/>
                  </a:cubicBezTo>
                  <a:cubicBezTo>
                    <a:pt x="1969" y="585"/>
                    <a:pt x="1669" y="118"/>
                    <a:pt x="1168" y="18"/>
                  </a:cubicBezTo>
                  <a:cubicBezTo>
                    <a:pt x="1109" y="6"/>
                    <a:pt x="1049" y="0"/>
                    <a:pt x="989" y="0"/>
                  </a:cubicBezTo>
                  <a:close/>
                </a:path>
              </a:pathLst>
            </a:custGeom>
            <a:solidFill>
              <a:schemeClr val="dk1"/>
            </a:solidFill>
            <a:ln>
              <a:noFill/>
            </a:ln>
          </p:spPr>
          <p:txBody>
            <a:bodyPr spcFirstLastPara="1" wrap="square" lIns="243800" tIns="243800" rIns="243800" bIns="243800" anchor="ctr" anchorCtr="0">
              <a:noAutofit/>
            </a:bodyPr>
            <a:lstStyle/>
            <a:p>
              <a:pPr algn="l"/>
              <a:endParaRPr sz="6400"/>
            </a:p>
          </p:txBody>
        </p:sp>
        <p:sp>
          <p:nvSpPr>
            <p:cNvPr id="45" name="Google Shape;1458;p58">
              <a:extLst>
                <a:ext uri="{FF2B5EF4-FFF2-40B4-BE49-F238E27FC236}">
                  <a16:creationId xmlns:a16="http://schemas.microsoft.com/office/drawing/2014/main" id="{C305350B-DE0A-9E84-E0B8-072D683DD74E}"/>
                </a:ext>
              </a:extLst>
            </p:cNvPr>
            <p:cNvSpPr/>
            <p:nvPr/>
          </p:nvSpPr>
          <p:spPr>
            <a:xfrm>
              <a:off x="6660725" y="1915375"/>
              <a:ext cx="50050" cy="45925"/>
            </a:xfrm>
            <a:custGeom>
              <a:avLst/>
              <a:gdLst/>
              <a:ahLst/>
              <a:cxnLst/>
              <a:rect l="l" t="t" r="r" b="b"/>
              <a:pathLst>
                <a:path w="2002" h="1837" extrusionOk="0">
                  <a:moveTo>
                    <a:pt x="990" y="0"/>
                  </a:moveTo>
                  <a:cubicBezTo>
                    <a:pt x="561" y="0"/>
                    <a:pt x="189" y="311"/>
                    <a:pt x="101" y="752"/>
                  </a:cubicBezTo>
                  <a:cubicBezTo>
                    <a:pt x="1" y="1252"/>
                    <a:pt x="334" y="1719"/>
                    <a:pt x="834" y="1819"/>
                  </a:cubicBezTo>
                  <a:cubicBezTo>
                    <a:pt x="894" y="1831"/>
                    <a:pt x="954" y="1837"/>
                    <a:pt x="1012" y="1837"/>
                  </a:cubicBezTo>
                  <a:cubicBezTo>
                    <a:pt x="1441" y="1837"/>
                    <a:pt x="1814" y="1526"/>
                    <a:pt x="1902" y="1085"/>
                  </a:cubicBezTo>
                  <a:cubicBezTo>
                    <a:pt x="2002" y="585"/>
                    <a:pt x="1668" y="118"/>
                    <a:pt x="1168" y="18"/>
                  </a:cubicBezTo>
                  <a:cubicBezTo>
                    <a:pt x="1108" y="6"/>
                    <a:pt x="1049" y="0"/>
                    <a:pt x="990" y="0"/>
                  </a:cubicBezTo>
                  <a:close/>
                </a:path>
              </a:pathLst>
            </a:custGeom>
            <a:solidFill>
              <a:schemeClr val="dk1"/>
            </a:solidFill>
            <a:ln>
              <a:noFill/>
            </a:ln>
          </p:spPr>
          <p:txBody>
            <a:bodyPr spcFirstLastPara="1" wrap="square" lIns="243800" tIns="243800" rIns="243800" bIns="243800" anchor="ctr" anchorCtr="0">
              <a:noAutofit/>
            </a:bodyPr>
            <a:lstStyle/>
            <a:p>
              <a:pPr algn="l"/>
              <a:endParaRPr sz="6400"/>
            </a:p>
          </p:txBody>
        </p:sp>
        <p:sp>
          <p:nvSpPr>
            <p:cNvPr id="46" name="Google Shape;1459;p58">
              <a:extLst>
                <a:ext uri="{FF2B5EF4-FFF2-40B4-BE49-F238E27FC236}">
                  <a16:creationId xmlns:a16="http://schemas.microsoft.com/office/drawing/2014/main" id="{55D840E2-D28A-B1EF-79E8-F4489F576B91}"/>
                </a:ext>
              </a:extLst>
            </p:cNvPr>
            <p:cNvSpPr/>
            <p:nvPr/>
          </p:nvSpPr>
          <p:spPr>
            <a:xfrm>
              <a:off x="6528125" y="2000875"/>
              <a:ext cx="40900" cy="83425"/>
            </a:xfrm>
            <a:custGeom>
              <a:avLst/>
              <a:gdLst/>
              <a:ahLst/>
              <a:cxnLst/>
              <a:rect l="l" t="t" r="r" b="b"/>
              <a:pathLst>
                <a:path w="1636" h="3337" fill="none" extrusionOk="0">
                  <a:moveTo>
                    <a:pt x="835" y="0"/>
                  </a:moveTo>
                  <a:lnTo>
                    <a:pt x="1" y="2836"/>
                  </a:lnTo>
                  <a:lnTo>
                    <a:pt x="1635" y="3336"/>
                  </a:lnTo>
                </a:path>
              </a:pathLst>
            </a:custGeom>
            <a:noFill/>
            <a:ln w="8350" cap="rnd" cmpd="sng">
              <a:solidFill>
                <a:schemeClr val="dk1"/>
              </a:solidFill>
              <a:prstDash val="solid"/>
              <a:round/>
              <a:headEnd type="none" w="sm" len="sm"/>
              <a:tailEnd type="none" w="sm" len="sm"/>
            </a:ln>
          </p:spPr>
          <p:txBody>
            <a:bodyPr spcFirstLastPara="1" wrap="square" lIns="243800" tIns="243800" rIns="243800" bIns="243800" anchor="ctr" anchorCtr="0">
              <a:noAutofit/>
            </a:bodyPr>
            <a:lstStyle/>
            <a:p>
              <a:pPr algn="l"/>
              <a:endParaRPr sz="6400"/>
            </a:p>
          </p:txBody>
        </p:sp>
        <p:sp>
          <p:nvSpPr>
            <p:cNvPr id="47" name="Google Shape;1460;p58">
              <a:extLst>
                <a:ext uri="{FF2B5EF4-FFF2-40B4-BE49-F238E27FC236}">
                  <a16:creationId xmlns:a16="http://schemas.microsoft.com/office/drawing/2014/main" id="{F961DEE1-73CC-8C60-61D7-306CE742D2AF}"/>
                </a:ext>
              </a:extLst>
            </p:cNvPr>
            <p:cNvSpPr/>
            <p:nvPr/>
          </p:nvSpPr>
          <p:spPr>
            <a:xfrm>
              <a:off x="6423900" y="1758450"/>
              <a:ext cx="118425" cy="66275"/>
            </a:xfrm>
            <a:custGeom>
              <a:avLst/>
              <a:gdLst/>
              <a:ahLst/>
              <a:cxnLst/>
              <a:rect l="l" t="t" r="r" b="b"/>
              <a:pathLst>
                <a:path w="4737" h="2651" extrusionOk="0">
                  <a:moveTo>
                    <a:pt x="2977" y="1"/>
                  </a:moveTo>
                  <a:cubicBezTo>
                    <a:pt x="2806" y="1"/>
                    <a:pt x="2615" y="18"/>
                    <a:pt x="2402" y="57"/>
                  </a:cubicBezTo>
                  <a:cubicBezTo>
                    <a:pt x="1168" y="257"/>
                    <a:pt x="500" y="1024"/>
                    <a:pt x="167" y="1525"/>
                  </a:cubicBezTo>
                  <a:cubicBezTo>
                    <a:pt x="0" y="1758"/>
                    <a:pt x="0" y="2059"/>
                    <a:pt x="167" y="2325"/>
                  </a:cubicBezTo>
                  <a:cubicBezTo>
                    <a:pt x="309" y="2538"/>
                    <a:pt x="534" y="2650"/>
                    <a:pt x="772" y="2650"/>
                  </a:cubicBezTo>
                  <a:cubicBezTo>
                    <a:pt x="870" y="2650"/>
                    <a:pt x="970" y="2631"/>
                    <a:pt x="1068" y="2592"/>
                  </a:cubicBezTo>
                  <a:cubicBezTo>
                    <a:pt x="1668" y="2359"/>
                    <a:pt x="2335" y="2259"/>
                    <a:pt x="3369" y="2092"/>
                  </a:cubicBezTo>
                  <a:cubicBezTo>
                    <a:pt x="4737" y="1858"/>
                    <a:pt x="4370" y="758"/>
                    <a:pt x="4370" y="758"/>
                  </a:cubicBezTo>
                  <a:cubicBezTo>
                    <a:pt x="4370" y="758"/>
                    <a:pt x="4118" y="1"/>
                    <a:pt x="2977" y="1"/>
                  </a:cubicBezTo>
                  <a:close/>
                </a:path>
              </a:pathLst>
            </a:custGeom>
            <a:solidFill>
              <a:schemeClr val="dk1"/>
            </a:solidFill>
            <a:ln>
              <a:noFill/>
            </a:ln>
          </p:spPr>
          <p:txBody>
            <a:bodyPr spcFirstLastPara="1" wrap="square" lIns="243800" tIns="243800" rIns="243800" bIns="243800" anchor="ctr" anchorCtr="0">
              <a:noAutofit/>
            </a:bodyPr>
            <a:lstStyle/>
            <a:p>
              <a:pPr algn="l"/>
              <a:endParaRPr sz="6400"/>
            </a:p>
          </p:txBody>
        </p:sp>
        <p:sp>
          <p:nvSpPr>
            <p:cNvPr id="48" name="Google Shape;1461;p58">
              <a:extLst>
                <a:ext uri="{FF2B5EF4-FFF2-40B4-BE49-F238E27FC236}">
                  <a16:creationId xmlns:a16="http://schemas.microsoft.com/office/drawing/2014/main" id="{ACBE9790-D31E-04EC-7160-0ABB1082C601}"/>
                </a:ext>
              </a:extLst>
            </p:cNvPr>
            <p:cNvSpPr/>
            <p:nvPr/>
          </p:nvSpPr>
          <p:spPr>
            <a:xfrm>
              <a:off x="6641550" y="1758975"/>
              <a:ext cx="170975" cy="75250"/>
            </a:xfrm>
            <a:custGeom>
              <a:avLst/>
              <a:gdLst/>
              <a:ahLst/>
              <a:cxnLst/>
              <a:rect l="l" t="t" r="r" b="b"/>
              <a:pathLst>
                <a:path w="6839" h="3010" extrusionOk="0">
                  <a:moveTo>
                    <a:pt x="2275" y="1"/>
                  </a:moveTo>
                  <a:cubicBezTo>
                    <a:pt x="728" y="1"/>
                    <a:pt x="434" y="803"/>
                    <a:pt x="434" y="803"/>
                  </a:cubicBezTo>
                  <a:cubicBezTo>
                    <a:pt x="434" y="803"/>
                    <a:pt x="0" y="1904"/>
                    <a:pt x="1768" y="2071"/>
                  </a:cubicBezTo>
                  <a:cubicBezTo>
                    <a:pt x="3103" y="2238"/>
                    <a:pt x="4670" y="2738"/>
                    <a:pt x="5471" y="2972"/>
                  </a:cubicBezTo>
                  <a:cubicBezTo>
                    <a:pt x="5571" y="2997"/>
                    <a:pt x="5677" y="3009"/>
                    <a:pt x="5785" y="3009"/>
                  </a:cubicBezTo>
                  <a:cubicBezTo>
                    <a:pt x="6107" y="3009"/>
                    <a:pt x="6438" y="2896"/>
                    <a:pt x="6638" y="2671"/>
                  </a:cubicBezTo>
                  <a:cubicBezTo>
                    <a:pt x="6839" y="2404"/>
                    <a:pt x="6805" y="2138"/>
                    <a:pt x="6572" y="1871"/>
                  </a:cubicBezTo>
                  <a:cubicBezTo>
                    <a:pt x="6171" y="1370"/>
                    <a:pt x="4504" y="203"/>
                    <a:pt x="2869" y="36"/>
                  </a:cubicBezTo>
                  <a:cubicBezTo>
                    <a:pt x="2653" y="12"/>
                    <a:pt x="2455" y="1"/>
                    <a:pt x="2275" y="1"/>
                  </a:cubicBezTo>
                  <a:close/>
                </a:path>
              </a:pathLst>
            </a:custGeom>
            <a:solidFill>
              <a:schemeClr val="dk1"/>
            </a:solidFill>
            <a:ln>
              <a:noFill/>
            </a:ln>
          </p:spPr>
          <p:txBody>
            <a:bodyPr spcFirstLastPara="1" wrap="square" lIns="243800" tIns="243800" rIns="243800" bIns="243800" anchor="ctr" anchorCtr="0">
              <a:noAutofit/>
            </a:bodyPr>
            <a:lstStyle/>
            <a:p>
              <a:pPr algn="l"/>
              <a:endParaRPr sz="6400"/>
            </a:p>
          </p:txBody>
        </p:sp>
        <p:sp>
          <p:nvSpPr>
            <p:cNvPr id="49" name="Google Shape;1462;p58">
              <a:extLst>
                <a:ext uri="{FF2B5EF4-FFF2-40B4-BE49-F238E27FC236}">
                  <a16:creationId xmlns:a16="http://schemas.microsoft.com/office/drawing/2014/main" id="{0FB63575-B403-3376-3D0E-E7DD1BB7F1D0}"/>
                </a:ext>
              </a:extLst>
            </p:cNvPr>
            <p:cNvSpPr/>
            <p:nvPr/>
          </p:nvSpPr>
          <p:spPr>
            <a:xfrm>
              <a:off x="6565650" y="2117625"/>
              <a:ext cx="113450" cy="42550"/>
            </a:xfrm>
            <a:custGeom>
              <a:avLst/>
              <a:gdLst/>
              <a:ahLst/>
              <a:cxnLst/>
              <a:rect l="l" t="t" r="r" b="b"/>
              <a:pathLst>
                <a:path w="4538" h="1702" fill="none" extrusionOk="0">
                  <a:moveTo>
                    <a:pt x="1" y="1134"/>
                  </a:moveTo>
                  <a:cubicBezTo>
                    <a:pt x="1" y="1134"/>
                    <a:pt x="2836" y="1702"/>
                    <a:pt x="4537" y="0"/>
                  </a:cubicBezTo>
                </a:path>
              </a:pathLst>
            </a:custGeom>
            <a:noFill/>
            <a:ln w="8350" cap="rnd" cmpd="sng">
              <a:solidFill>
                <a:schemeClr val="dk1"/>
              </a:solidFill>
              <a:prstDash val="solid"/>
              <a:round/>
              <a:headEnd type="none" w="sm" len="sm"/>
              <a:tailEnd type="none" w="sm" len="sm"/>
            </a:ln>
          </p:spPr>
          <p:txBody>
            <a:bodyPr spcFirstLastPara="1" wrap="square" lIns="243800" tIns="243800" rIns="243800" bIns="243800" anchor="ctr" anchorCtr="0">
              <a:noAutofit/>
            </a:bodyPr>
            <a:lstStyle/>
            <a:p>
              <a:pPr algn="l"/>
              <a:endParaRPr sz="6400"/>
            </a:p>
          </p:txBody>
        </p:sp>
        <p:sp>
          <p:nvSpPr>
            <p:cNvPr id="50" name="Google Shape;1463;p58">
              <a:extLst>
                <a:ext uri="{FF2B5EF4-FFF2-40B4-BE49-F238E27FC236}">
                  <a16:creationId xmlns:a16="http://schemas.microsoft.com/office/drawing/2014/main" id="{CF6D9437-70A9-C501-88E2-276D5A40DF9B}"/>
                </a:ext>
              </a:extLst>
            </p:cNvPr>
            <p:cNvSpPr/>
            <p:nvPr/>
          </p:nvSpPr>
          <p:spPr>
            <a:xfrm>
              <a:off x="6597350" y="1835750"/>
              <a:ext cx="240200" cy="240200"/>
            </a:xfrm>
            <a:custGeom>
              <a:avLst/>
              <a:gdLst/>
              <a:ahLst/>
              <a:cxnLst/>
              <a:rect l="l" t="t" r="r" b="b"/>
              <a:pathLst>
                <a:path w="9608" h="9608" fill="none" extrusionOk="0">
                  <a:moveTo>
                    <a:pt x="9607" y="4804"/>
                  </a:moveTo>
                  <a:cubicBezTo>
                    <a:pt x="9607" y="7439"/>
                    <a:pt x="7472" y="9607"/>
                    <a:pt x="4804" y="9607"/>
                  </a:cubicBezTo>
                  <a:cubicBezTo>
                    <a:pt x="2169" y="9607"/>
                    <a:pt x="0" y="7439"/>
                    <a:pt x="0" y="4804"/>
                  </a:cubicBezTo>
                  <a:cubicBezTo>
                    <a:pt x="0" y="2169"/>
                    <a:pt x="2169" y="1"/>
                    <a:pt x="4804" y="1"/>
                  </a:cubicBezTo>
                  <a:cubicBezTo>
                    <a:pt x="7472" y="1"/>
                    <a:pt x="9607" y="2169"/>
                    <a:pt x="9607" y="4804"/>
                  </a:cubicBezTo>
                  <a:close/>
                </a:path>
              </a:pathLst>
            </a:custGeom>
            <a:solidFill>
              <a:schemeClr val="accent5"/>
            </a:solidFill>
            <a:ln w="16675" cap="flat" cmpd="sng">
              <a:solidFill>
                <a:srgbClr val="FFFFFF"/>
              </a:solidFill>
              <a:prstDash val="solid"/>
              <a:miter lim="33357"/>
              <a:headEnd type="none" w="sm" len="sm"/>
              <a:tailEnd type="none" w="sm" len="sm"/>
            </a:ln>
          </p:spPr>
          <p:txBody>
            <a:bodyPr spcFirstLastPara="1" wrap="square" lIns="243800" tIns="243800" rIns="243800" bIns="243800" anchor="ctr" anchorCtr="0">
              <a:noAutofit/>
            </a:bodyPr>
            <a:lstStyle/>
            <a:p>
              <a:pPr algn="l"/>
              <a:endParaRPr sz="6400"/>
            </a:p>
          </p:txBody>
        </p:sp>
        <p:sp>
          <p:nvSpPr>
            <p:cNvPr id="51" name="Google Shape;1464;p58">
              <a:extLst>
                <a:ext uri="{FF2B5EF4-FFF2-40B4-BE49-F238E27FC236}">
                  <a16:creationId xmlns:a16="http://schemas.microsoft.com/office/drawing/2014/main" id="{6CD7E0E2-0CCC-BA4E-2428-946176A04502}"/>
                </a:ext>
              </a:extLst>
            </p:cNvPr>
            <p:cNvSpPr/>
            <p:nvPr/>
          </p:nvSpPr>
          <p:spPr>
            <a:xfrm>
              <a:off x="6358000" y="1842425"/>
              <a:ext cx="173500" cy="226850"/>
            </a:xfrm>
            <a:custGeom>
              <a:avLst/>
              <a:gdLst/>
              <a:ahLst/>
              <a:cxnLst/>
              <a:rect l="l" t="t" r="r" b="b"/>
              <a:pathLst>
                <a:path w="6940" h="9074" fill="none" extrusionOk="0">
                  <a:moveTo>
                    <a:pt x="6939" y="4537"/>
                  </a:moveTo>
                  <a:cubicBezTo>
                    <a:pt x="6939" y="7039"/>
                    <a:pt x="5371" y="9074"/>
                    <a:pt x="3470" y="9074"/>
                  </a:cubicBezTo>
                  <a:cubicBezTo>
                    <a:pt x="1535" y="9074"/>
                    <a:pt x="1" y="7039"/>
                    <a:pt x="1" y="4537"/>
                  </a:cubicBezTo>
                  <a:cubicBezTo>
                    <a:pt x="1" y="2035"/>
                    <a:pt x="1535" y="0"/>
                    <a:pt x="3470" y="0"/>
                  </a:cubicBezTo>
                  <a:cubicBezTo>
                    <a:pt x="5371" y="0"/>
                    <a:pt x="6939" y="2035"/>
                    <a:pt x="6939" y="4537"/>
                  </a:cubicBezTo>
                  <a:close/>
                </a:path>
              </a:pathLst>
            </a:custGeom>
            <a:solidFill>
              <a:schemeClr val="accent5"/>
            </a:solidFill>
            <a:ln w="16675" cap="flat" cmpd="sng">
              <a:solidFill>
                <a:srgbClr val="FFFFFF"/>
              </a:solidFill>
              <a:prstDash val="solid"/>
              <a:miter lim="33357"/>
              <a:headEnd type="none" w="sm" len="sm"/>
              <a:tailEnd type="none" w="sm" len="sm"/>
            </a:ln>
          </p:spPr>
          <p:txBody>
            <a:bodyPr spcFirstLastPara="1" wrap="square" lIns="243800" tIns="243800" rIns="243800" bIns="243800" anchor="ctr" anchorCtr="0">
              <a:noAutofit/>
            </a:bodyPr>
            <a:lstStyle/>
            <a:p>
              <a:pPr algn="l"/>
              <a:endParaRPr sz="6400"/>
            </a:p>
          </p:txBody>
        </p:sp>
        <p:sp>
          <p:nvSpPr>
            <p:cNvPr id="52" name="Google Shape;1465;p58">
              <a:extLst>
                <a:ext uri="{FF2B5EF4-FFF2-40B4-BE49-F238E27FC236}">
                  <a16:creationId xmlns:a16="http://schemas.microsoft.com/office/drawing/2014/main" id="{AB6C1880-6376-0B9E-8A43-EE2F353A0A20}"/>
                </a:ext>
              </a:extLst>
            </p:cNvPr>
            <p:cNvSpPr/>
            <p:nvPr/>
          </p:nvSpPr>
          <p:spPr>
            <a:xfrm>
              <a:off x="6531475" y="1929975"/>
              <a:ext cx="65900" cy="25050"/>
            </a:xfrm>
            <a:custGeom>
              <a:avLst/>
              <a:gdLst/>
              <a:ahLst/>
              <a:cxnLst/>
              <a:rect l="l" t="t" r="r" b="b"/>
              <a:pathLst>
                <a:path w="2636" h="1002" fill="none" extrusionOk="0">
                  <a:moveTo>
                    <a:pt x="0" y="868"/>
                  </a:moveTo>
                  <a:cubicBezTo>
                    <a:pt x="0" y="868"/>
                    <a:pt x="1401" y="1"/>
                    <a:pt x="2635" y="1002"/>
                  </a:cubicBezTo>
                </a:path>
              </a:pathLst>
            </a:custGeom>
            <a:solidFill>
              <a:schemeClr val="accent5"/>
            </a:solidFill>
            <a:ln w="16675" cap="flat" cmpd="sng">
              <a:solidFill>
                <a:srgbClr val="FFFFFF"/>
              </a:solidFill>
              <a:prstDash val="solid"/>
              <a:miter lim="33357"/>
              <a:headEnd type="none" w="sm" len="sm"/>
              <a:tailEnd type="none" w="sm" len="sm"/>
            </a:ln>
          </p:spPr>
          <p:txBody>
            <a:bodyPr spcFirstLastPara="1" wrap="square" lIns="243800" tIns="243800" rIns="243800" bIns="243800" anchor="ctr" anchorCtr="0">
              <a:noAutofit/>
            </a:bodyPr>
            <a:lstStyle/>
            <a:p>
              <a:pPr algn="l"/>
              <a:endParaRPr sz="6400"/>
            </a:p>
          </p:txBody>
        </p:sp>
        <p:sp>
          <p:nvSpPr>
            <p:cNvPr id="53" name="Google Shape;1466;p58">
              <a:extLst>
                <a:ext uri="{FF2B5EF4-FFF2-40B4-BE49-F238E27FC236}">
                  <a16:creationId xmlns:a16="http://schemas.microsoft.com/office/drawing/2014/main" id="{1061CDAC-6748-B4BE-7E88-0B65944BE0C5}"/>
                </a:ext>
              </a:extLst>
            </p:cNvPr>
            <p:cNvSpPr/>
            <p:nvPr/>
          </p:nvSpPr>
          <p:spPr>
            <a:xfrm>
              <a:off x="6837525" y="1948325"/>
              <a:ext cx="167650" cy="25"/>
            </a:xfrm>
            <a:custGeom>
              <a:avLst/>
              <a:gdLst/>
              <a:ahLst/>
              <a:cxnLst/>
              <a:rect l="l" t="t" r="r" b="b"/>
              <a:pathLst>
                <a:path w="6706" h="1" fill="none" extrusionOk="0">
                  <a:moveTo>
                    <a:pt x="6705" y="1"/>
                  </a:moveTo>
                  <a:lnTo>
                    <a:pt x="0" y="1"/>
                  </a:lnTo>
                </a:path>
              </a:pathLst>
            </a:custGeom>
            <a:solidFill>
              <a:schemeClr val="accent5"/>
            </a:solidFill>
            <a:ln w="16675" cap="flat" cmpd="sng">
              <a:solidFill>
                <a:srgbClr val="FFFFFF"/>
              </a:solidFill>
              <a:prstDash val="solid"/>
              <a:miter lim="33357"/>
              <a:headEnd type="none" w="sm" len="sm"/>
              <a:tailEnd type="none" w="sm" len="sm"/>
            </a:ln>
          </p:spPr>
          <p:txBody>
            <a:bodyPr spcFirstLastPara="1" wrap="square" lIns="243800" tIns="243800" rIns="243800" bIns="243800" anchor="ctr" anchorCtr="0">
              <a:noAutofit/>
            </a:bodyPr>
            <a:lstStyle/>
            <a:p>
              <a:pPr algn="l"/>
              <a:endParaRPr sz="6400"/>
            </a:p>
          </p:txBody>
        </p:sp>
        <p:sp>
          <p:nvSpPr>
            <p:cNvPr id="54" name="Google Shape;1467;p58">
              <a:extLst>
                <a:ext uri="{FF2B5EF4-FFF2-40B4-BE49-F238E27FC236}">
                  <a16:creationId xmlns:a16="http://schemas.microsoft.com/office/drawing/2014/main" id="{C47638BB-7FD7-1D62-EE8C-D5E92EF2316A}"/>
                </a:ext>
              </a:extLst>
            </p:cNvPr>
            <p:cNvSpPr/>
            <p:nvPr/>
          </p:nvSpPr>
          <p:spPr>
            <a:xfrm>
              <a:off x="6500600" y="1472100"/>
              <a:ext cx="731400" cy="796475"/>
            </a:xfrm>
            <a:custGeom>
              <a:avLst/>
              <a:gdLst/>
              <a:ahLst/>
              <a:cxnLst/>
              <a:rect l="l" t="t" r="r" b="b"/>
              <a:pathLst>
                <a:path w="29256" h="31859" extrusionOk="0">
                  <a:moveTo>
                    <a:pt x="14243" y="0"/>
                  </a:moveTo>
                  <a:cubicBezTo>
                    <a:pt x="2867" y="0"/>
                    <a:pt x="1" y="7108"/>
                    <a:pt x="1" y="7108"/>
                  </a:cubicBezTo>
                  <a:cubicBezTo>
                    <a:pt x="1" y="7108"/>
                    <a:pt x="2499" y="3929"/>
                    <a:pt x="7228" y="3929"/>
                  </a:cubicBezTo>
                  <a:cubicBezTo>
                    <a:pt x="9829" y="3929"/>
                    <a:pt x="13106" y="4892"/>
                    <a:pt x="17013" y="7875"/>
                  </a:cubicBezTo>
                  <a:cubicBezTo>
                    <a:pt x="16980" y="8109"/>
                    <a:pt x="19748" y="9443"/>
                    <a:pt x="19682" y="9643"/>
                  </a:cubicBezTo>
                  <a:cubicBezTo>
                    <a:pt x="19682" y="9643"/>
                    <a:pt x="19782" y="9621"/>
                    <a:pt x="19953" y="9621"/>
                  </a:cubicBezTo>
                  <a:cubicBezTo>
                    <a:pt x="20539" y="9621"/>
                    <a:pt x="21951" y="9881"/>
                    <a:pt x="22984" y="12178"/>
                  </a:cubicBezTo>
                  <a:lnTo>
                    <a:pt x="19915" y="23453"/>
                  </a:lnTo>
                  <a:lnTo>
                    <a:pt x="21016" y="31859"/>
                  </a:lnTo>
                  <a:cubicBezTo>
                    <a:pt x="26587" y="23653"/>
                    <a:pt x="28088" y="22486"/>
                    <a:pt x="28822" y="10177"/>
                  </a:cubicBezTo>
                  <a:cubicBezTo>
                    <a:pt x="29255" y="4006"/>
                    <a:pt x="26153" y="837"/>
                    <a:pt x="16680" y="103"/>
                  </a:cubicBezTo>
                  <a:cubicBezTo>
                    <a:pt x="15827" y="33"/>
                    <a:pt x="15015" y="0"/>
                    <a:pt x="14243" y="0"/>
                  </a:cubicBezTo>
                  <a:close/>
                </a:path>
              </a:pathLst>
            </a:custGeom>
            <a:solidFill>
              <a:schemeClr val="accent2"/>
            </a:solidFill>
            <a:ln>
              <a:noFill/>
            </a:ln>
          </p:spPr>
          <p:txBody>
            <a:bodyPr spcFirstLastPara="1" wrap="square" lIns="243800" tIns="243800" rIns="243800" bIns="243800" anchor="ctr" anchorCtr="0">
              <a:noAutofit/>
            </a:bodyPr>
            <a:lstStyle/>
            <a:p>
              <a:pPr algn="l"/>
              <a:endParaRPr sz="6400"/>
            </a:p>
          </p:txBody>
        </p:sp>
        <p:sp>
          <p:nvSpPr>
            <p:cNvPr id="55" name="Google Shape;1468;p58">
              <a:extLst>
                <a:ext uri="{FF2B5EF4-FFF2-40B4-BE49-F238E27FC236}">
                  <a16:creationId xmlns:a16="http://schemas.microsoft.com/office/drawing/2014/main" id="{808F6D82-99D9-B01C-B541-5AB2B0A558A4}"/>
                </a:ext>
              </a:extLst>
            </p:cNvPr>
            <p:cNvSpPr/>
            <p:nvPr/>
          </p:nvSpPr>
          <p:spPr>
            <a:xfrm>
              <a:off x="6892550" y="1630600"/>
              <a:ext cx="262725" cy="381975"/>
            </a:xfrm>
            <a:custGeom>
              <a:avLst/>
              <a:gdLst/>
              <a:ahLst/>
              <a:cxnLst/>
              <a:rect l="l" t="t" r="r" b="b"/>
              <a:pathLst>
                <a:path w="10509" h="15279" extrusionOk="0">
                  <a:moveTo>
                    <a:pt x="5471" y="1"/>
                  </a:moveTo>
                  <a:cubicBezTo>
                    <a:pt x="5471" y="1"/>
                    <a:pt x="1" y="4304"/>
                    <a:pt x="2970" y="10108"/>
                  </a:cubicBezTo>
                  <a:lnTo>
                    <a:pt x="3937" y="15278"/>
                  </a:lnTo>
                  <a:lnTo>
                    <a:pt x="10508" y="8173"/>
                  </a:lnTo>
                  <a:lnTo>
                    <a:pt x="8840" y="334"/>
                  </a:lnTo>
                  <a:lnTo>
                    <a:pt x="5471" y="1"/>
                  </a:lnTo>
                  <a:close/>
                </a:path>
              </a:pathLst>
            </a:custGeom>
            <a:solidFill>
              <a:schemeClr val="accent2"/>
            </a:solidFill>
            <a:ln>
              <a:noFill/>
            </a:ln>
          </p:spPr>
          <p:txBody>
            <a:bodyPr spcFirstLastPara="1" wrap="square" lIns="243800" tIns="243800" rIns="243800" bIns="243800" anchor="ctr" anchorCtr="0">
              <a:noAutofit/>
            </a:bodyPr>
            <a:lstStyle/>
            <a:p>
              <a:pPr algn="l"/>
              <a:endParaRPr sz="6400"/>
            </a:p>
          </p:txBody>
        </p:sp>
        <p:sp>
          <p:nvSpPr>
            <p:cNvPr id="56" name="Google Shape;1469;p58">
              <a:extLst>
                <a:ext uri="{FF2B5EF4-FFF2-40B4-BE49-F238E27FC236}">
                  <a16:creationId xmlns:a16="http://schemas.microsoft.com/office/drawing/2014/main" id="{280172EA-FD82-BEB8-61E8-B014D6B20945}"/>
                </a:ext>
              </a:extLst>
            </p:cNvPr>
            <p:cNvSpPr/>
            <p:nvPr/>
          </p:nvSpPr>
          <p:spPr>
            <a:xfrm>
              <a:off x="6533975" y="1489225"/>
              <a:ext cx="544625" cy="269950"/>
            </a:xfrm>
            <a:custGeom>
              <a:avLst/>
              <a:gdLst/>
              <a:ahLst/>
              <a:cxnLst/>
              <a:rect l="l" t="t" r="r" b="b"/>
              <a:pathLst>
                <a:path w="21785" h="10798" extrusionOk="0">
                  <a:moveTo>
                    <a:pt x="14044" y="0"/>
                  </a:moveTo>
                  <a:cubicBezTo>
                    <a:pt x="11995" y="0"/>
                    <a:pt x="10308" y="319"/>
                    <a:pt x="10308" y="319"/>
                  </a:cubicBezTo>
                  <a:cubicBezTo>
                    <a:pt x="10308" y="319"/>
                    <a:pt x="2235" y="2287"/>
                    <a:pt x="0" y="5189"/>
                  </a:cubicBezTo>
                  <a:cubicBezTo>
                    <a:pt x="0" y="5189"/>
                    <a:pt x="1351" y="4251"/>
                    <a:pt x="2964" y="4251"/>
                  </a:cubicBezTo>
                  <a:cubicBezTo>
                    <a:pt x="3986" y="4251"/>
                    <a:pt x="5114" y="4627"/>
                    <a:pt x="6071" y="5856"/>
                  </a:cubicBezTo>
                  <a:cubicBezTo>
                    <a:pt x="8544" y="9052"/>
                    <a:pt x="12128" y="10797"/>
                    <a:pt x="15193" y="10797"/>
                  </a:cubicBezTo>
                  <a:cubicBezTo>
                    <a:pt x="18207" y="10797"/>
                    <a:pt x="20719" y="9110"/>
                    <a:pt x="21182" y="5456"/>
                  </a:cubicBezTo>
                  <a:cubicBezTo>
                    <a:pt x="21784" y="866"/>
                    <a:pt x="17422" y="0"/>
                    <a:pt x="14044" y="0"/>
                  </a:cubicBezTo>
                  <a:close/>
                </a:path>
              </a:pathLst>
            </a:custGeom>
            <a:solidFill>
              <a:schemeClr val="accent2"/>
            </a:solidFill>
            <a:ln>
              <a:noFill/>
            </a:ln>
          </p:spPr>
          <p:txBody>
            <a:bodyPr spcFirstLastPara="1" wrap="square" lIns="243800" tIns="243800" rIns="243800" bIns="243800" anchor="ctr" anchorCtr="0">
              <a:noAutofit/>
            </a:bodyPr>
            <a:lstStyle/>
            <a:p>
              <a:pPr algn="l"/>
              <a:endParaRPr sz="6400"/>
            </a:p>
          </p:txBody>
        </p:sp>
        <p:sp>
          <p:nvSpPr>
            <p:cNvPr id="57" name="Google Shape;1470;p58">
              <a:extLst>
                <a:ext uri="{FF2B5EF4-FFF2-40B4-BE49-F238E27FC236}">
                  <a16:creationId xmlns:a16="http://schemas.microsoft.com/office/drawing/2014/main" id="{BBB3FC98-180E-3598-A0EC-236BB52E6608}"/>
                </a:ext>
              </a:extLst>
            </p:cNvPr>
            <p:cNvSpPr/>
            <p:nvPr/>
          </p:nvSpPr>
          <p:spPr>
            <a:xfrm>
              <a:off x="6948425" y="1903950"/>
              <a:ext cx="241875" cy="221400"/>
            </a:xfrm>
            <a:custGeom>
              <a:avLst/>
              <a:gdLst/>
              <a:ahLst/>
              <a:cxnLst/>
              <a:rect l="l" t="t" r="r" b="b"/>
              <a:pathLst>
                <a:path w="9675" h="8856" extrusionOk="0">
                  <a:moveTo>
                    <a:pt x="4841" y="0"/>
                  </a:moveTo>
                  <a:cubicBezTo>
                    <a:pt x="2825" y="0"/>
                    <a:pt x="995" y="1403"/>
                    <a:pt x="534" y="3477"/>
                  </a:cubicBezTo>
                  <a:cubicBezTo>
                    <a:pt x="1" y="5845"/>
                    <a:pt x="1468" y="8214"/>
                    <a:pt x="3870" y="8747"/>
                  </a:cubicBezTo>
                  <a:cubicBezTo>
                    <a:pt x="4193" y="8820"/>
                    <a:pt x="4517" y="8855"/>
                    <a:pt x="4835" y="8855"/>
                  </a:cubicBezTo>
                  <a:cubicBezTo>
                    <a:pt x="6851" y="8855"/>
                    <a:pt x="8680" y="7457"/>
                    <a:pt x="9141" y="5412"/>
                  </a:cubicBezTo>
                  <a:cubicBezTo>
                    <a:pt x="9674" y="3043"/>
                    <a:pt x="8173" y="675"/>
                    <a:pt x="5805" y="108"/>
                  </a:cubicBezTo>
                  <a:cubicBezTo>
                    <a:pt x="5482" y="35"/>
                    <a:pt x="5159" y="0"/>
                    <a:pt x="4841" y="0"/>
                  </a:cubicBezTo>
                  <a:close/>
                </a:path>
              </a:pathLst>
            </a:custGeom>
            <a:solidFill>
              <a:srgbClr val="F5B087"/>
            </a:solidFill>
            <a:ln>
              <a:noFill/>
            </a:ln>
          </p:spPr>
          <p:txBody>
            <a:bodyPr spcFirstLastPara="1" wrap="square" lIns="243800" tIns="243800" rIns="243800" bIns="243800" anchor="ctr" anchorCtr="0">
              <a:noAutofit/>
            </a:bodyPr>
            <a:lstStyle/>
            <a:p>
              <a:pPr algn="l"/>
              <a:endParaRPr sz="6400"/>
            </a:p>
          </p:txBody>
        </p:sp>
        <p:sp>
          <p:nvSpPr>
            <p:cNvPr id="58" name="Google Shape;1471;p58">
              <a:extLst>
                <a:ext uri="{FF2B5EF4-FFF2-40B4-BE49-F238E27FC236}">
                  <a16:creationId xmlns:a16="http://schemas.microsoft.com/office/drawing/2014/main" id="{24AC48E4-FD33-5A13-B277-7AD6610A082B}"/>
                </a:ext>
              </a:extLst>
            </p:cNvPr>
            <p:cNvSpPr/>
            <p:nvPr/>
          </p:nvSpPr>
          <p:spPr>
            <a:xfrm>
              <a:off x="7017650" y="1960850"/>
              <a:ext cx="98425" cy="90925"/>
            </a:xfrm>
            <a:custGeom>
              <a:avLst/>
              <a:gdLst/>
              <a:ahLst/>
              <a:cxnLst/>
              <a:rect l="l" t="t" r="r" b="b"/>
              <a:pathLst>
                <a:path w="3937" h="3637" fill="none" extrusionOk="0">
                  <a:moveTo>
                    <a:pt x="3937" y="734"/>
                  </a:moveTo>
                  <a:cubicBezTo>
                    <a:pt x="3937" y="734"/>
                    <a:pt x="634" y="0"/>
                    <a:pt x="0" y="3636"/>
                  </a:cubicBezTo>
                </a:path>
              </a:pathLst>
            </a:custGeom>
            <a:noFill/>
            <a:ln w="8350" cap="rnd" cmpd="sng">
              <a:solidFill>
                <a:schemeClr val="dk1"/>
              </a:solidFill>
              <a:prstDash val="solid"/>
              <a:round/>
              <a:headEnd type="none" w="sm" len="sm"/>
              <a:tailEnd type="none" w="sm" len="sm"/>
            </a:ln>
          </p:spPr>
          <p:txBody>
            <a:bodyPr spcFirstLastPara="1" wrap="square" lIns="243800" tIns="243800" rIns="243800" bIns="243800" anchor="ctr" anchorCtr="0">
              <a:noAutofit/>
            </a:bodyPr>
            <a:lstStyle/>
            <a:p>
              <a:pPr algn="l"/>
              <a:endParaRPr sz="6400"/>
            </a:p>
          </p:txBody>
        </p:sp>
      </p:grpSp>
      <p:sp>
        <p:nvSpPr>
          <p:cNvPr id="59" name="Google Shape;1472;p58">
            <a:extLst>
              <a:ext uri="{FF2B5EF4-FFF2-40B4-BE49-F238E27FC236}">
                <a16:creationId xmlns:a16="http://schemas.microsoft.com/office/drawing/2014/main" id="{EF29589F-6BAE-383B-D2EF-C004B00819AD}"/>
              </a:ext>
            </a:extLst>
          </p:cNvPr>
          <p:cNvSpPr txBox="1">
            <a:spLocks/>
          </p:cNvSpPr>
          <p:nvPr/>
        </p:nvSpPr>
        <p:spPr>
          <a:xfrm>
            <a:off x="2748000" y="221333"/>
            <a:ext cx="9220800" cy="602400"/>
          </a:xfrm>
          <a:prstGeom prst="rect">
            <a:avLst/>
          </a:prstGeom>
        </p:spPr>
        <p:txBody>
          <a:bodyPr spcFirstLastPara="1" wrap="square" lIns="243800" tIns="0" rIns="243800" bIns="0" anchor="ctr" anchorCtr="0">
            <a:no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0" indent="0" algn="ctr" hangingPunct="1"/>
            <a:endParaRPr lang="id-ID"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ejarah Awal Web"/>
          <p:cNvSpPr txBox="1">
            <a:spLocks noGrp="1"/>
          </p:cNvSpPr>
          <p:nvPr>
            <p:ph type="title"/>
          </p:nvPr>
        </p:nvSpPr>
        <p:spPr>
          <a:xfrm>
            <a:off x="307475" y="-962825"/>
            <a:ext cx="21971004" cy="4648200"/>
          </a:xfrm>
          <a:prstGeom prst="rect">
            <a:avLst/>
          </a:prstGeom>
        </p:spPr>
        <p:txBody>
          <a:bodyPr/>
          <a:lstStyle/>
          <a:p>
            <a:r>
              <a:rPr b="1" dirty="0"/>
              <a:t>Sejarah Awal Web</a:t>
            </a:r>
          </a:p>
        </p:txBody>
      </p:sp>
      <p:sp>
        <p:nvSpPr>
          <p:cNvPr id="5" name="Kotak Teks 4">
            <a:extLst>
              <a:ext uri="{FF2B5EF4-FFF2-40B4-BE49-F238E27FC236}">
                <a16:creationId xmlns:a16="http://schemas.microsoft.com/office/drawing/2014/main" id="{EE1E1379-EB49-44E4-0FEF-348837BF2FD5}"/>
              </a:ext>
            </a:extLst>
          </p:cNvPr>
          <p:cNvSpPr txBox="1"/>
          <p:nvPr/>
        </p:nvSpPr>
        <p:spPr>
          <a:xfrm>
            <a:off x="307475" y="2165690"/>
            <a:ext cx="23730080" cy="60568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lnSpc>
                <a:spcPct val="200000"/>
              </a:lnSpc>
            </a:pPr>
            <a:r>
              <a:rPr lang="id-ID" sz="4000" b="1" dirty="0">
                <a:solidFill>
                  <a:schemeClr val="tx1">
                    <a:lumMod val="50000"/>
                  </a:schemeClr>
                </a:solidFill>
              </a:rPr>
              <a:t>          </a:t>
            </a:r>
            <a:r>
              <a:rPr lang="en-ID" sz="4000" b="1" dirty="0">
                <a:solidFill>
                  <a:schemeClr val="tx1">
                    <a:lumMod val="50000"/>
                  </a:schemeClr>
                </a:solidFill>
              </a:rPr>
              <a:t>Internet di Indonesia </a:t>
            </a:r>
            <a:r>
              <a:rPr lang="en-ID" sz="4000" b="1" dirty="0" err="1">
                <a:solidFill>
                  <a:schemeClr val="tx1">
                    <a:lumMod val="50000"/>
                  </a:schemeClr>
                </a:solidFill>
              </a:rPr>
              <a:t>terus</a:t>
            </a:r>
            <a:r>
              <a:rPr lang="en-ID" sz="4000" b="1" dirty="0">
                <a:solidFill>
                  <a:schemeClr val="tx1">
                    <a:lumMod val="50000"/>
                  </a:schemeClr>
                </a:solidFill>
              </a:rPr>
              <a:t> </a:t>
            </a:r>
            <a:r>
              <a:rPr lang="en-ID" sz="4000" b="1" dirty="0" err="1">
                <a:solidFill>
                  <a:schemeClr val="tx1">
                    <a:lumMod val="50000"/>
                  </a:schemeClr>
                </a:solidFill>
              </a:rPr>
              <a:t>berkembang</a:t>
            </a:r>
            <a:r>
              <a:rPr lang="en-ID" sz="4000" b="1" dirty="0">
                <a:solidFill>
                  <a:schemeClr val="tx1">
                    <a:lumMod val="50000"/>
                  </a:schemeClr>
                </a:solidFill>
              </a:rPr>
              <a:t> </a:t>
            </a:r>
            <a:r>
              <a:rPr lang="en-ID" sz="4000" b="1" dirty="0" err="1">
                <a:solidFill>
                  <a:schemeClr val="tx1">
                    <a:lumMod val="50000"/>
                  </a:schemeClr>
                </a:solidFill>
              </a:rPr>
              <a:t>hingga</a:t>
            </a:r>
            <a:r>
              <a:rPr lang="en-ID" sz="4000" b="1" dirty="0">
                <a:solidFill>
                  <a:schemeClr val="tx1">
                    <a:lumMod val="50000"/>
                  </a:schemeClr>
                </a:solidFill>
              </a:rPr>
              <a:t> </a:t>
            </a:r>
            <a:r>
              <a:rPr lang="en-ID" sz="4000" b="1" dirty="0" err="1">
                <a:solidFill>
                  <a:schemeClr val="tx1">
                    <a:lumMod val="50000"/>
                  </a:schemeClr>
                </a:solidFill>
              </a:rPr>
              <a:t>saat</a:t>
            </a:r>
            <a:r>
              <a:rPr lang="en-ID" sz="4000" b="1" dirty="0">
                <a:solidFill>
                  <a:schemeClr val="tx1">
                    <a:lumMod val="50000"/>
                  </a:schemeClr>
                </a:solidFill>
              </a:rPr>
              <a:t> </a:t>
            </a:r>
            <a:r>
              <a:rPr lang="en-ID" sz="4000" b="1" dirty="0" err="1">
                <a:solidFill>
                  <a:schemeClr val="tx1">
                    <a:lumMod val="50000"/>
                  </a:schemeClr>
                </a:solidFill>
              </a:rPr>
              <a:t>ini</a:t>
            </a:r>
            <a:r>
              <a:rPr lang="en-ID" sz="4000" b="1" dirty="0">
                <a:solidFill>
                  <a:schemeClr val="tx1">
                    <a:lumMod val="50000"/>
                  </a:schemeClr>
                </a:solidFill>
              </a:rPr>
              <a:t>, dan salah </a:t>
            </a:r>
            <a:r>
              <a:rPr lang="en-ID" sz="4000" b="1" dirty="0" err="1">
                <a:solidFill>
                  <a:schemeClr val="tx1">
                    <a:lumMod val="50000"/>
                  </a:schemeClr>
                </a:solidFill>
              </a:rPr>
              <a:t>satu</a:t>
            </a:r>
            <a:r>
              <a:rPr lang="en-ID" sz="4000" b="1" dirty="0">
                <a:solidFill>
                  <a:schemeClr val="tx1">
                    <a:lumMod val="50000"/>
                  </a:schemeClr>
                </a:solidFill>
              </a:rPr>
              <a:t> </a:t>
            </a:r>
            <a:r>
              <a:rPr lang="en-ID" sz="4000" b="1" dirty="0" err="1">
                <a:solidFill>
                  <a:schemeClr val="tx1">
                    <a:lumMod val="50000"/>
                  </a:schemeClr>
                </a:solidFill>
              </a:rPr>
              <a:t>buktinya</a:t>
            </a:r>
            <a:r>
              <a:rPr lang="en-ID" sz="4000" b="1" dirty="0">
                <a:solidFill>
                  <a:schemeClr val="tx1">
                    <a:lumMod val="50000"/>
                  </a:schemeClr>
                </a:solidFill>
              </a:rPr>
              <a:t> </a:t>
            </a:r>
            <a:r>
              <a:rPr lang="en-ID" sz="4000" b="1" dirty="0" err="1">
                <a:solidFill>
                  <a:schemeClr val="tx1">
                    <a:lumMod val="50000"/>
                  </a:schemeClr>
                </a:solidFill>
              </a:rPr>
              <a:t>adalah</a:t>
            </a:r>
            <a:r>
              <a:rPr lang="en-ID" sz="4000" b="1" dirty="0">
                <a:solidFill>
                  <a:schemeClr val="tx1">
                    <a:lumMod val="50000"/>
                  </a:schemeClr>
                </a:solidFill>
              </a:rPr>
              <a:t> </a:t>
            </a:r>
            <a:r>
              <a:rPr lang="en-ID" sz="4000" b="1" dirty="0" err="1">
                <a:solidFill>
                  <a:schemeClr val="tx1">
                    <a:lumMod val="50000"/>
                  </a:schemeClr>
                </a:solidFill>
              </a:rPr>
              <a:t>meningkatnya</a:t>
            </a:r>
            <a:r>
              <a:rPr lang="en-ID" sz="4000" b="1" dirty="0">
                <a:solidFill>
                  <a:schemeClr val="tx1">
                    <a:lumMod val="50000"/>
                  </a:schemeClr>
                </a:solidFill>
              </a:rPr>
              <a:t> </a:t>
            </a:r>
            <a:r>
              <a:rPr lang="en-ID" sz="4000" b="1" dirty="0" err="1">
                <a:solidFill>
                  <a:schemeClr val="tx1">
                    <a:lumMod val="50000"/>
                  </a:schemeClr>
                </a:solidFill>
              </a:rPr>
              <a:t>jumlah</a:t>
            </a:r>
            <a:r>
              <a:rPr lang="en-ID" sz="4000" b="1" dirty="0">
                <a:solidFill>
                  <a:schemeClr val="tx1">
                    <a:lumMod val="50000"/>
                  </a:schemeClr>
                </a:solidFill>
              </a:rPr>
              <a:t> </a:t>
            </a:r>
            <a:r>
              <a:rPr lang="en-ID" sz="4000" b="1" dirty="0" err="1">
                <a:solidFill>
                  <a:schemeClr val="tx1">
                    <a:lumMod val="50000"/>
                  </a:schemeClr>
                </a:solidFill>
              </a:rPr>
              <a:t>pelaku</a:t>
            </a:r>
            <a:r>
              <a:rPr lang="en-ID" sz="4000" b="1" dirty="0">
                <a:solidFill>
                  <a:schemeClr val="tx1">
                    <a:lumMod val="50000"/>
                  </a:schemeClr>
                </a:solidFill>
              </a:rPr>
              <a:t> </a:t>
            </a:r>
            <a:r>
              <a:rPr lang="en-ID" sz="4000" b="1" dirty="0" err="1">
                <a:solidFill>
                  <a:schemeClr val="tx1">
                    <a:lumMod val="50000"/>
                  </a:schemeClr>
                </a:solidFill>
              </a:rPr>
              <a:t>usaha</a:t>
            </a:r>
            <a:r>
              <a:rPr lang="en-ID" sz="4000" b="1" dirty="0">
                <a:solidFill>
                  <a:schemeClr val="tx1">
                    <a:lumMod val="50000"/>
                  </a:schemeClr>
                </a:solidFill>
              </a:rPr>
              <a:t> yang </a:t>
            </a:r>
            <a:r>
              <a:rPr lang="en-ID" sz="4000" b="1" dirty="0" err="1">
                <a:solidFill>
                  <a:schemeClr val="tx1">
                    <a:lumMod val="50000"/>
                  </a:schemeClr>
                </a:solidFill>
              </a:rPr>
              <a:t>melakukan</a:t>
            </a:r>
            <a:r>
              <a:rPr lang="en-ID" sz="4000" b="1" dirty="0">
                <a:solidFill>
                  <a:schemeClr val="tx1">
                    <a:lumMod val="50000"/>
                  </a:schemeClr>
                </a:solidFill>
              </a:rPr>
              <a:t> </a:t>
            </a:r>
            <a:r>
              <a:rPr lang="en-ID" sz="4000" b="1" dirty="0" err="1">
                <a:solidFill>
                  <a:schemeClr val="tx1">
                    <a:lumMod val="50000"/>
                  </a:schemeClr>
                </a:solidFill>
              </a:rPr>
              <a:t>perdagangan</a:t>
            </a:r>
            <a:r>
              <a:rPr lang="en-ID" sz="4000" b="1" dirty="0">
                <a:solidFill>
                  <a:schemeClr val="tx1">
                    <a:lumMod val="50000"/>
                  </a:schemeClr>
                </a:solidFill>
              </a:rPr>
              <a:t> </a:t>
            </a:r>
            <a:r>
              <a:rPr lang="en-ID" sz="4000" b="1" dirty="0" err="1">
                <a:solidFill>
                  <a:schemeClr val="tx1">
                    <a:lumMod val="50000"/>
                  </a:schemeClr>
                </a:solidFill>
              </a:rPr>
              <a:t>secara</a:t>
            </a:r>
            <a:r>
              <a:rPr lang="en-ID" sz="4000" b="1" dirty="0">
                <a:solidFill>
                  <a:schemeClr val="tx1">
                    <a:lumMod val="50000"/>
                  </a:schemeClr>
                </a:solidFill>
              </a:rPr>
              <a:t> online. </a:t>
            </a:r>
            <a:endParaRPr lang="id-ID" sz="4000" b="1" dirty="0">
              <a:solidFill>
                <a:schemeClr val="tx1">
                  <a:lumMod val="50000"/>
                </a:schemeClr>
              </a:solidFill>
            </a:endParaRPr>
          </a:p>
          <a:p>
            <a:pPr algn="just">
              <a:lnSpc>
                <a:spcPct val="200000"/>
              </a:lnSpc>
            </a:pPr>
            <a:r>
              <a:rPr lang="id-ID" sz="4000" b="1" dirty="0">
                <a:solidFill>
                  <a:schemeClr val="tx1">
                    <a:lumMod val="50000"/>
                  </a:schemeClr>
                </a:solidFill>
              </a:rPr>
              <a:t>          </a:t>
            </a:r>
            <a:r>
              <a:rPr lang="en-ID" sz="4000" b="1" dirty="0" err="1">
                <a:solidFill>
                  <a:schemeClr val="tx1">
                    <a:lumMod val="50000"/>
                  </a:schemeClr>
                </a:solidFill>
              </a:rPr>
              <a:t>Menurut</a:t>
            </a:r>
            <a:r>
              <a:rPr lang="en-ID" sz="4000" b="1" dirty="0">
                <a:solidFill>
                  <a:schemeClr val="tx1">
                    <a:lumMod val="50000"/>
                  </a:schemeClr>
                </a:solidFill>
              </a:rPr>
              <a:t> data BPS </a:t>
            </a:r>
            <a:r>
              <a:rPr lang="en-ID" sz="4000" b="1" dirty="0" err="1">
                <a:solidFill>
                  <a:schemeClr val="tx1">
                    <a:lumMod val="50000"/>
                  </a:schemeClr>
                </a:solidFill>
              </a:rPr>
              <a:t>tahun</a:t>
            </a:r>
            <a:r>
              <a:rPr lang="en-ID" sz="4000" b="1" dirty="0">
                <a:solidFill>
                  <a:schemeClr val="tx1">
                    <a:lumMod val="50000"/>
                  </a:schemeClr>
                </a:solidFill>
              </a:rPr>
              <a:t> 2022, </a:t>
            </a:r>
            <a:r>
              <a:rPr lang="en-ID" sz="4000" b="1" dirty="0" err="1">
                <a:solidFill>
                  <a:schemeClr val="tx1">
                    <a:lumMod val="50000"/>
                  </a:schemeClr>
                </a:solidFill>
              </a:rPr>
              <a:t>persentase</a:t>
            </a:r>
            <a:r>
              <a:rPr lang="en-ID" sz="4000" b="1" dirty="0">
                <a:solidFill>
                  <a:schemeClr val="tx1">
                    <a:lumMod val="50000"/>
                  </a:schemeClr>
                </a:solidFill>
              </a:rPr>
              <a:t> </a:t>
            </a:r>
            <a:r>
              <a:rPr lang="en-ID" sz="4000" b="1" dirty="0" err="1">
                <a:solidFill>
                  <a:schemeClr val="tx1">
                    <a:lumMod val="50000"/>
                  </a:schemeClr>
                </a:solidFill>
              </a:rPr>
              <a:t>pelaku</a:t>
            </a:r>
            <a:r>
              <a:rPr lang="en-ID" sz="4000" b="1" dirty="0">
                <a:solidFill>
                  <a:schemeClr val="tx1">
                    <a:lumMod val="50000"/>
                  </a:schemeClr>
                </a:solidFill>
              </a:rPr>
              <a:t> </a:t>
            </a:r>
            <a:r>
              <a:rPr lang="en-ID" sz="4000" b="1" dirty="0" err="1">
                <a:solidFill>
                  <a:schemeClr val="tx1">
                    <a:lumMod val="50000"/>
                  </a:schemeClr>
                </a:solidFill>
              </a:rPr>
              <a:t>usaha</a:t>
            </a:r>
            <a:r>
              <a:rPr lang="en-ID" sz="4000" b="1" dirty="0">
                <a:solidFill>
                  <a:schemeClr val="tx1">
                    <a:lumMod val="50000"/>
                  </a:schemeClr>
                </a:solidFill>
              </a:rPr>
              <a:t> yang </a:t>
            </a:r>
            <a:r>
              <a:rPr lang="en-ID" sz="4000" b="1" dirty="0" err="1">
                <a:solidFill>
                  <a:schemeClr val="tx1">
                    <a:lumMod val="50000"/>
                  </a:schemeClr>
                </a:solidFill>
              </a:rPr>
              <a:t>melakukan</a:t>
            </a:r>
            <a:r>
              <a:rPr lang="en-ID" sz="4000" b="1" dirty="0">
                <a:solidFill>
                  <a:schemeClr val="tx1">
                    <a:lumMod val="50000"/>
                  </a:schemeClr>
                </a:solidFill>
              </a:rPr>
              <a:t> </a:t>
            </a:r>
            <a:r>
              <a:rPr lang="en-ID" sz="4000" b="1" dirty="0" err="1">
                <a:solidFill>
                  <a:schemeClr val="tx1">
                    <a:lumMod val="50000"/>
                  </a:schemeClr>
                </a:solidFill>
              </a:rPr>
              <a:t>kegiatan</a:t>
            </a:r>
            <a:r>
              <a:rPr lang="en-ID" sz="4000" b="1" dirty="0">
                <a:solidFill>
                  <a:schemeClr val="tx1">
                    <a:lumMod val="50000"/>
                  </a:schemeClr>
                </a:solidFill>
              </a:rPr>
              <a:t> e-commerce </a:t>
            </a:r>
            <a:r>
              <a:rPr lang="en-ID" sz="4000" b="1" dirty="0" err="1">
                <a:solidFill>
                  <a:schemeClr val="tx1">
                    <a:lumMod val="50000"/>
                  </a:schemeClr>
                </a:solidFill>
              </a:rPr>
              <a:t>mencapai</a:t>
            </a:r>
            <a:r>
              <a:rPr lang="en-ID" sz="4000" b="1" dirty="0">
                <a:solidFill>
                  <a:schemeClr val="tx1">
                    <a:lumMod val="50000"/>
                  </a:schemeClr>
                </a:solidFill>
              </a:rPr>
              <a:t> 34,10%, </a:t>
            </a:r>
            <a:r>
              <a:rPr lang="en-ID" sz="4000" b="1" dirty="0" err="1">
                <a:solidFill>
                  <a:schemeClr val="tx1">
                    <a:lumMod val="50000"/>
                  </a:schemeClr>
                </a:solidFill>
              </a:rPr>
              <a:t>meningkat</a:t>
            </a:r>
            <a:r>
              <a:rPr lang="en-ID" sz="4000" b="1" dirty="0">
                <a:solidFill>
                  <a:schemeClr val="tx1">
                    <a:lumMod val="50000"/>
                  </a:schemeClr>
                </a:solidFill>
              </a:rPr>
              <a:t> 8,85% </a:t>
            </a:r>
            <a:r>
              <a:rPr lang="en-ID" sz="4000" b="1" dirty="0" err="1">
                <a:solidFill>
                  <a:schemeClr val="tx1">
                    <a:lumMod val="50000"/>
                  </a:schemeClr>
                </a:solidFill>
              </a:rPr>
              <a:t>dibandingkan</a:t>
            </a:r>
            <a:r>
              <a:rPr lang="en-ID" sz="4000" b="1" dirty="0">
                <a:solidFill>
                  <a:schemeClr val="tx1">
                    <a:lumMod val="50000"/>
                  </a:schemeClr>
                </a:solidFill>
              </a:rPr>
              <a:t> </a:t>
            </a:r>
            <a:r>
              <a:rPr lang="en-ID" sz="4000" b="1" dirty="0" err="1">
                <a:solidFill>
                  <a:schemeClr val="tx1">
                    <a:lumMod val="50000"/>
                  </a:schemeClr>
                </a:solidFill>
              </a:rPr>
              <a:t>tahun</a:t>
            </a:r>
            <a:r>
              <a:rPr lang="en-ID" sz="4000" b="1" dirty="0">
                <a:solidFill>
                  <a:schemeClr val="tx1">
                    <a:lumMod val="50000"/>
                  </a:schemeClr>
                </a:solidFill>
              </a:rPr>
              <a:t> </a:t>
            </a:r>
            <a:r>
              <a:rPr lang="en-ID" sz="4000" b="1" dirty="0" err="1">
                <a:solidFill>
                  <a:schemeClr val="tx1">
                    <a:lumMod val="50000"/>
                  </a:schemeClr>
                </a:solidFill>
              </a:rPr>
              <a:t>sebelumnya</a:t>
            </a:r>
            <a:r>
              <a:rPr lang="en-ID" sz="4000" b="1" dirty="0">
                <a:solidFill>
                  <a:schemeClr val="tx1">
                    <a:lumMod val="50000"/>
                  </a:schemeClr>
                </a:solidFill>
              </a:rPr>
              <a:t> yang </a:t>
            </a:r>
            <a:r>
              <a:rPr lang="en-ID" sz="4000" b="1" dirty="0" err="1">
                <a:solidFill>
                  <a:schemeClr val="tx1">
                    <a:lumMod val="50000"/>
                  </a:schemeClr>
                </a:solidFill>
              </a:rPr>
              <a:t>hanya</a:t>
            </a:r>
            <a:r>
              <a:rPr lang="en-ID" sz="4000" b="1" dirty="0">
                <a:solidFill>
                  <a:schemeClr val="tx1">
                    <a:lumMod val="50000"/>
                  </a:schemeClr>
                </a:solidFill>
              </a:rPr>
              <a:t> 25,25%. </a:t>
            </a:r>
          </a:p>
        </p:txBody>
      </p:sp>
      <p:sp>
        <p:nvSpPr>
          <p:cNvPr id="6" name="자유형: 도형 2">
            <a:extLst>
              <a:ext uri="{FF2B5EF4-FFF2-40B4-BE49-F238E27FC236}">
                <a16:creationId xmlns:a16="http://schemas.microsoft.com/office/drawing/2014/main" id="{DD53D632-C9F4-B20C-C611-781CE6334DA9}"/>
              </a:ext>
            </a:extLst>
          </p:cNvPr>
          <p:cNvSpPr/>
          <p:nvPr/>
        </p:nvSpPr>
        <p:spPr>
          <a:xfrm>
            <a:off x="6779551" y="9131044"/>
            <a:ext cx="3490033" cy="3498076"/>
          </a:xfrm>
          <a:custGeom>
            <a:avLst/>
            <a:gdLst>
              <a:gd name="connsiteX0" fmla="*/ 1125207 w 2250412"/>
              <a:gd name="connsiteY0" fmla="*/ 475336 h 2255599"/>
              <a:gd name="connsiteX1" fmla="*/ 472744 w 2250412"/>
              <a:gd name="connsiteY1" fmla="*/ 1127799 h 2255599"/>
              <a:gd name="connsiteX2" fmla="*/ 1125207 w 2250412"/>
              <a:gd name="connsiteY2" fmla="*/ 1780262 h 2255599"/>
              <a:gd name="connsiteX3" fmla="*/ 1777670 w 2250412"/>
              <a:gd name="connsiteY3" fmla="*/ 1127799 h 2255599"/>
              <a:gd name="connsiteX4" fmla="*/ 1125207 w 2250412"/>
              <a:gd name="connsiteY4" fmla="*/ 475336 h 2255599"/>
              <a:gd name="connsiteX5" fmla="*/ 1270889 w 2250412"/>
              <a:gd name="connsiteY5" fmla="*/ 655 h 2255599"/>
              <a:gd name="connsiteX6" fmla="*/ 1394157 w 2250412"/>
              <a:gd name="connsiteY6" fmla="*/ 24815 h 2255599"/>
              <a:gd name="connsiteX7" fmla="*/ 1584160 w 2250412"/>
              <a:gd name="connsiteY7" fmla="*/ 89483 h 2255599"/>
              <a:gd name="connsiteX8" fmla="*/ 1572742 w 2250412"/>
              <a:gd name="connsiteY8" fmla="*/ 165860 h 2255599"/>
              <a:gd name="connsiteX9" fmla="*/ 1540819 w 2250412"/>
              <a:gd name="connsiteY9" fmla="*/ 371043 h 2255599"/>
              <a:gd name="connsiteX10" fmla="*/ 1546329 w 2250412"/>
              <a:gd name="connsiteY10" fmla="*/ 384766 h 2255599"/>
              <a:gd name="connsiteX11" fmla="*/ 1742849 w 2250412"/>
              <a:gd name="connsiteY11" fmla="*/ 540621 h 2255599"/>
              <a:gd name="connsiteX12" fmla="*/ 1857561 w 2250412"/>
              <a:gd name="connsiteY12" fmla="*/ 486550 h 2255599"/>
              <a:gd name="connsiteX13" fmla="*/ 1997413 w 2250412"/>
              <a:gd name="connsiteY13" fmla="*/ 423392 h 2255599"/>
              <a:gd name="connsiteX14" fmla="*/ 2014342 w 2250412"/>
              <a:gd name="connsiteY14" fmla="*/ 426015 h 2255599"/>
              <a:gd name="connsiteX15" fmla="*/ 2180978 w 2250412"/>
              <a:gd name="connsiteY15" fmla="*/ 708476 h 2255599"/>
              <a:gd name="connsiteX16" fmla="*/ 2119252 w 2250412"/>
              <a:gd name="connsiteY16" fmla="*/ 755473 h 2255599"/>
              <a:gd name="connsiteX17" fmla="*/ 1953198 w 2250412"/>
              <a:gd name="connsiteY17" fmla="*/ 875960 h 2255599"/>
              <a:gd name="connsiteX18" fmla="*/ 1944932 w 2250412"/>
              <a:gd name="connsiteY18" fmla="*/ 897445 h 2255599"/>
              <a:gd name="connsiteX19" fmla="*/ 1974391 w 2250412"/>
              <a:gd name="connsiteY19" fmla="*/ 1055843 h 2255599"/>
              <a:gd name="connsiteX20" fmla="*/ 1976537 w 2250412"/>
              <a:gd name="connsiteY20" fmla="*/ 1135108 h 2255599"/>
              <a:gd name="connsiteX21" fmla="*/ 1987956 w 2250412"/>
              <a:gd name="connsiteY21" fmla="*/ 1152328 h 2255599"/>
              <a:gd name="connsiteX22" fmla="*/ 2239315 w 2250412"/>
              <a:gd name="connsiteY22" fmla="*/ 1246905 h 2255599"/>
              <a:gd name="connsiteX23" fmla="*/ 2250150 w 2250412"/>
              <a:gd name="connsiteY23" fmla="*/ 1265238 h 2255599"/>
              <a:gd name="connsiteX24" fmla="*/ 2168686 w 2250412"/>
              <a:gd name="connsiteY24" fmla="*/ 1572310 h 2255599"/>
              <a:gd name="connsiteX25" fmla="*/ 2153665 w 2250412"/>
              <a:gd name="connsiteY25" fmla="*/ 1580257 h 2255599"/>
              <a:gd name="connsiteX26" fmla="*/ 1890013 w 2250412"/>
              <a:gd name="connsiteY26" fmla="*/ 1536016 h 2255599"/>
              <a:gd name="connsiteX27" fmla="*/ 1863018 w 2250412"/>
              <a:gd name="connsiteY27" fmla="*/ 1548414 h 2255599"/>
              <a:gd name="connsiteX28" fmla="*/ 1790111 w 2250412"/>
              <a:gd name="connsiteY28" fmla="*/ 1659920 h 2255599"/>
              <a:gd name="connsiteX29" fmla="*/ 1730133 w 2250412"/>
              <a:gd name="connsiteY29" fmla="*/ 1726840 h 2255599"/>
              <a:gd name="connsiteX30" fmla="*/ 1726291 w 2250412"/>
              <a:gd name="connsiteY30" fmla="*/ 1752855 h 2255599"/>
              <a:gd name="connsiteX31" fmla="*/ 1836367 w 2250412"/>
              <a:gd name="connsiteY31" fmla="*/ 1993325 h 2255599"/>
              <a:gd name="connsiteX32" fmla="*/ 1831625 w 2250412"/>
              <a:gd name="connsiteY32" fmla="*/ 2014016 h 2255599"/>
              <a:gd name="connsiteX33" fmla="*/ 1587551 w 2250412"/>
              <a:gd name="connsiteY33" fmla="*/ 2163485 h 2255599"/>
              <a:gd name="connsiteX34" fmla="*/ 1549508 w 2250412"/>
              <a:gd name="connsiteY34" fmla="*/ 2181924 h 2255599"/>
              <a:gd name="connsiteX35" fmla="*/ 1540500 w 2250412"/>
              <a:gd name="connsiteY35" fmla="*/ 2169817 h 2255599"/>
              <a:gd name="connsiteX36" fmla="*/ 1385759 w 2250412"/>
              <a:gd name="connsiteY36" fmla="*/ 1951839 h 2255599"/>
              <a:gd name="connsiteX37" fmla="*/ 1361810 w 2250412"/>
              <a:gd name="connsiteY37" fmla="*/ 1943414 h 2255599"/>
              <a:gd name="connsiteX38" fmla="*/ 1122055 w 2250412"/>
              <a:gd name="connsiteY38" fmla="*/ 1977536 h 2255599"/>
              <a:gd name="connsiteX39" fmla="*/ 1103643 w 2250412"/>
              <a:gd name="connsiteY39" fmla="*/ 1990809 h 2255599"/>
              <a:gd name="connsiteX40" fmla="*/ 1004032 w 2250412"/>
              <a:gd name="connsiteY40" fmla="*/ 2255599 h 2255599"/>
              <a:gd name="connsiteX41" fmla="*/ 996084 w 2250412"/>
              <a:gd name="connsiteY41" fmla="*/ 2255599 h 2255599"/>
              <a:gd name="connsiteX42" fmla="*/ 991395 w 2250412"/>
              <a:gd name="connsiteY42" fmla="*/ 2253506 h 2255599"/>
              <a:gd name="connsiteX43" fmla="*/ 851542 w 2250412"/>
              <a:gd name="connsiteY43" fmla="*/ 2224947 h 2255599"/>
              <a:gd name="connsiteX44" fmla="*/ 687793 w 2250412"/>
              <a:gd name="connsiteY44" fmla="*/ 2173367 h 2255599"/>
              <a:gd name="connsiteX45" fmla="*/ 678838 w 2250412"/>
              <a:gd name="connsiteY45" fmla="*/ 2157657 h 2255599"/>
              <a:gd name="connsiteX46" fmla="*/ 718392 w 2250412"/>
              <a:gd name="connsiteY46" fmla="*/ 1904153 h 2255599"/>
              <a:gd name="connsiteX47" fmla="*/ 701066 w 2250412"/>
              <a:gd name="connsiteY47" fmla="*/ 1866533 h 2255599"/>
              <a:gd name="connsiteX48" fmla="*/ 521236 w 2250412"/>
              <a:gd name="connsiteY48" fmla="*/ 1730549 h 2255599"/>
              <a:gd name="connsiteX49" fmla="*/ 497525 w 2250412"/>
              <a:gd name="connsiteY49" fmla="*/ 1726548 h 2255599"/>
              <a:gd name="connsiteX50" fmla="*/ 254909 w 2250412"/>
              <a:gd name="connsiteY50" fmla="*/ 1838584 h 2255599"/>
              <a:gd name="connsiteX51" fmla="*/ 238219 w 2250412"/>
              <a:gd name="connsiteY51" fmla="*/ 1836147 h 2255599"/>
              <a:gd name="connsiteX52" fmla="*/ 77225 w 2250412"/>
              <a:gd name="connsiteY52" fmla="*/ 1561951 h 2255599"/>
              <a:gd name="connsiteX53" fmla="*/ 83371 w 2250412"/>
              <a:gd name="connsiteY53" fmla="*/ 1542877 h 2255599"/>
              <a:gd name="connsiteX54" fmla="*/ 299416 w 2250412"/>
              <a:gd name="connsiteY54" fmla="*/ 1387659 h 2255599"/>
              <a:gd name="connsiteX55" fmla="*/ 306118 w 2250412"/>
              <a:gd name="connsiteY55" fmla="*/ 1369379 h 2255599"/>
              <a:gd name="connsiteX56" fmla="*/ 271043 w 2250412"/>
              <a:gd name="connsiteY56" fmla="*/ 1120378 h 2255599"/>
              <a:gd name="connsiteX57" fmla="*/ 258406 w 2250412"/>
              <a:gd name="connsiteY57" fmla="*/ 1101091 h 2255599"/>
              <a:gd name="connsiteX58" fmla="*/ 79238 w 2250412"/>
              <a:gd name="connsiteY58" fmla="*/ 1032609 h 2255599"/>
              <a:gd name="connsiteX59" fmla="*/ 0 w 2250412"/>
              <a:gd name="connsiteY59" fmla="*/ 1003388 h 2255599"/>
              <a:gd name="connsiteX60" fmla="*/ 0 w 2250412"/>
              <a:gd name="connsiteY60" fmla="*/ 990142 h 2255599"/>
              <a:gd name="connsiteX61" fmla="*/ 15816 w 2250412"/>
              <a:gd name="connsiteY61" fmla="*/ 896571 h 2255599"/>
              <a:gd name="connsiteX62" fmla="*/ 78762 w 2250412"/>
              <a:gd name="connsiteY62" fmla="*/ 682911 h 2255599"/>
              <a:gd name="connsiteX63" fmla="*/ 95319 w 2250412"/>
              <a:gd name="connsiteY63" fmla="*/ 673930 h 2255599"/>
              <a:gd name="connsiteX64" fmla="*/ 364189 w 2250412"/>
              <a:gd name="connsiteY64" fmla="*/ 719020 h 2255599"/>
              <a:gd name="connsiteX65" fmla="*/ 378893 w 2250412"/>
              <a:gd name="connsiteY65" fmla="*/ 713138 h 2255599"/>
              <a:gd name="connsiteX66" fmla="*/ 461257 w 2250412"/>
              <a:gd name="connsiteY66" fmla="*/ 590559 h 2255599"/>
              <a:gd name="connsiteX67" fmla="*/ 532839 w 2250412"/>
              <a:gd name="connsiteY67" fmla="*/ 510817 h 2255599"/>
              <a:gd name="connsiteX68" fmla="*/ 533820 w 2250412"/>
              <a:gd name="connsiteY68" fmla="*/ 496325 h 2255599"/>
              <a:gd name="connsiteX69" fmla="*/ 421916 w 2250412"/>
              <a:gd name="connsiteY69" fmla="*/ 256703 h 2255599"/>
              <a:gd name="connsiteX70" fmla="*/ 427029 w 2250412"/>
              <a:gd name="connsiteY70" fmla="*/ 232488 h 2255599"/>
              <a:gd name="connsiteX71" fmla="*/ 543595 w 2250412"/>
              <a:gd name="connsiteY71" fmla="*/ 152588 h 2255599"/>
              <a:gd name="connsiteX72" fmla="*/ 653221 w 2250412"/>
              <a:gd name="connsiteY72" fmla="*/ 94199 h 2255599"/>
              <a:gd name="connsiteX73" fmla="*/ 698178 w 2250412"/>
              <a:gd name="connsiteY73" fmla="*/ 75098 h 2255599"/>
              <a:gd name="connsiteX74" fmla="*/ 716670 w 2250412"/>
              <a:gd name="connsiteY74" fmla="*/ 80900 h 2255599"/>
              <a:gd name="connsiteX75" fmla="*/ 851621 w 2250412"/>
              <a:gd name="connsiteY75" fmla="*/ 267485 h 2255599"/>
              <a:gd name="connsiteX76" fmla="*/ 877849 w 2250412"/>
              <a:gd name="connsiteY76" fmla="*/ 304018 h 2255599"/>
              <a:gd name="connsiteX77" fmla="*/ 890539 w 2250412"/>
              <a:gd name="connsiteY77" fmla="*/ 308336 h 2255599"/>
              <a:gd name="connsiteX78" fmla="*/ 1143699 w 2250412"/>
              <a:gd name="connsiteY78" fmla="*/ 273181 h 2255599"/>
              <a:gd name="connsiteX79" fmla="*/ 1161475 w 2250412"/>
              <a:gd name="connsiteY79" fmla="*/ 260783 h 2255599"/>
              <a:gd name="connsiteX80" fmla="*/ 1252556 w 2250412"/>
              <a:gd name="connsiteY80" fmla="*/ 11145 h 2255599"/>
              <a:gd name="connsiteX81" fmla="*/ 1270889 w 2250412"/>
              <a:gd name="connsiteY81" fmla="*/ 655 h 225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250412" h="2255599">
                <a:moveTo>
                  <a:pt x="1125207" y="475336"/>
                </a:moveTo>
                <a:cubicBezTo>
                  <a:pt x="764862" y="475336"/>
                  <a:pt x="472744" y="767454"/>
                  <a:pt x="472744" y="1127799"/>
                </a:cubicBezTo>
                <a:cubicBezTo>
                  <a:pt x="472744" y="1488144"/>
                  <a:pt x="764862" y="1780262"/>
                  <a:pt x="1125207" y="1780262"/>
                </a:cubicBezTo>
                <a:cubicBezTo>
                  <a:pt x="1485552" y="1780262"/>
                  <a:pt x="1777670" y="1488144"/>
                  <a:pt x="1777670" y="1127799"/>
                </a:cubicBezTo>
                <a:cubicBezTo>
                  <a:pt x="1777670" y="767454"/>
                  <a:pt x="1485552" y="475336"/>
                  <a:pt x="1125207" y="475336"/>
                </a:cubicBezTo>
                <a:close/>
                <a:moveTo>
                  <a:pt x="1270889" y="655"/>
                </a:moveTo>
                <a:cubicBezTo>
                  <a:pt x="1311925" y="8973"/>
                  <a:pt x="1353518" y="14907"/>
                  <a:pt x="1394157" y="24815"/>
                </a:cubicBezTo>
                <a:cubicBezTo>
                  <a:pt x="1458772" y="40605"/>
                  <a:pt x="1521823" y="61667"/>
                  <a:pt x="1584160" y="89483"/>
                </a:cubicBezTo>
                <a:cubicBezTo>
                  <a:pt x="1580398" y="114730"/>
                  <a:pt x="1576742" y="140322"/>
                  <a:pt x="1572742" y="165860"/>
                </a:cubicBezTo>
                <a:cubicBezTo>
                  <a:pt x="1562065" y="234264"/>
                  <a:pt x="1551124" y="302614"/>
                  <a:pt x="1540819" y="371043"/>
                </a:cubicBezTo>
                <a:cubicBezTo>
                  <a:pt x="1540156" y="375361"/>
                  <a:pt x="1542859" y="382568"/>
                  <a:pt x="1546329" y="384766"/>
                </a:cubicBezTo>
                <a:cubicBezTo>
                  <a:pt x="1617275" y="429644"/>
                  <a:pt x="1687215" y="475714"/>
                  <a:pt x="1742849" y="540621"/>
                </a:cubicBezTo>
                <a:cubicBezTo>
                  <a:pt x="1781951" y="522156"/>
                  <a:pt x="1819597" y="503981"/>
                  <a:pt x="1857561" y="486550"/>
                </a:cubicBezTo>
                <a:cubicBezTo>
                  <a:pt x="1904054" y="465197"/>
                  <a:pt x="1950840" y="444533"/>
                  <a:pt x="1997413" y="423392"/>
                </a:cubicBezTo>
                <a:cubicBezTo>
                  <a:pt x="2003957" y="420425"/>
                  <a:pt x="2008567" y="419021"/>
                  <a:pt x="2014342" y="426015"/>
                </a:cubicBezTo>
                <a:cubicBezTo>
                  <a:pt x="2084705" y="511002"/>
                  <a:pt x="2139412" y="605129"/>
                  <a:pt x="2180978" y="708476"/>
                </a:cubicBezTo>
                <a:cubicBezTo>
                  <a:pt x="2160447" y="724159"/>
                  <a:pt x="2140127" y="740187"/>
                  <a:pt x="2119252" y="755473"/>
                </a:cubicBezTo>
                <a:cubicBezTo>
                  <a:pt x="2064095" y="795900"/>
                  <a:pt x="2008831" y="836222"/>
                  <a:pt x="1953198" y="875960"/>
                </a:cubicBezTo>
                <a:cubicBezTo>
                  <a:pt x="1944667" y="882053"/>
                  <a:pt x="1942839" y="887087"/>
                  <a:pt x="1944932" y="897445"/>
                </a:cubicBezTo>
                <a:cubicBezTo>
                  <a:pt x="1955608" y="950085"/>
                  <a:pt x="1966418" y="1002752"/>
                  <a:pt x="1974391" y="1055843"/>
                </a:cubicBezTo>
                <a:cubicBezTo>
                  <a:pt x="1978286" y="1081805"/>
                  <a:pt x="1976564" y="1108668"/>
                  <a:pt x="1976537" y="1135108"/>
                </a:cubicBezTo>
                <a:cubicBezTo>
                  <a:pt x="1976537" y="1144221"/>
                  <a:pt x="1978657" y="1148884"/>
                  <a:pt x="1987956" y="1152328"/>
                </a:cubicBezTo>
                <a:cubicBezTo>
                  <a:pt x="2071857" y="1183535"/>
                  <a:pt x="2155466" y="1215538"/>
                  <a:pt x="2239315" y="1246905"/>
                </a:cubicBezTo>
                <a:cubicBezTo>
                  <a:pt x="2248905" y="1250481"/>
                  <a:pt x="2251289" y="1254932"/>
                  <a:pt x="2250150" y="1265238"/>
                </a:cubicBezTo>
                <a:cubicBezTo>
                  <a:pt x="2238149" y="1371657"/>
                  <a:pt x="2206967" y="1472884"/>
                  <a:pt x="2168686" y="1572310"/>
                </a:cubicBezTo>
                <a:cubicBezTo>
                  <a:pt x="2165560" y="1580417"/>
                  <a:pt x="2161242" y="1581529"/>
                  <a:pt x="2153665" y="1580257"/>
                </a:cubicBezTo>
                <a:cubicBezTo>
                  <a:pt x="2065790" y="1565501"/>
                  <a:pt x="1977809" y="1551328"/>
                  <a:pt x="1890013" y="1536016"/>
                </a:cubicBezTo>
                <a:cubicBezTo>
                  <a:pt x="1876529" y="1533658"/>
                  <a:pt x="1870144" y="1536837"/>
                  <a:pt x="1863018" y="1548414"/>
                </a:cubicBezTo>
                <a:cubicBezTo>
                  <a:pt x="1839731" y="1586245"/>
                  <a:pt x="1816206" y="1624049"/>
                  <a:pt x="1790111" y="1659920"/>
                </a:cubicBezTo>
                <a:cubicBezTo>
                  <a:pt x="1772573" y="1684028"/>
                  <a:pt x="1751167" y="1705513"/>
                  <a:pt x="1730133" y="1726840"/>
                </a:cubicBezTo>
                <a:cubicBezTo>
                  <a:pt x="1721284" y="1735820"/>
                  <a:pt x="1721363" y="1742179"/>
                  <a:pt x="1726291" y="1752855"/>
                </a:cubicBezTo>
                <a:cubicBezTo>
                  <a:pt x="1763301" y="1832862"/>
                  <a:pt x="1799436" y="1913266"/>
                  <a:pt x="1836367" y="1993325"/>
                </a:cubicBezTo>
                <a:cubicBezTo>
                  <a:pt x="1840632" y="2002597"/>
                  <a:pt x="1839625" y="2007472"/>
                  <a:pt x="1831625" y="2014016"/>
                </a:cubicBezTo>
                <a:cubicBezTo>
                  <a:pt x="1756996" y="2074869"/>
                  <a:pt x="1676512" y="2126026"/>
                  <a:pt x="1587551" y="2163485"/>
                </a:cubicBezTo>
                <a:cubicBezTo>
                  <a:pt x="1574994" y="2168758"/>
                  <a:pt x="1562993" y="2175327"/>
                  <a:pt x="1549508" y="2181924"/>
                </a:cubicBezTo>
                <a:cubicBezTo>
                  <a:pt x="1546621" y="2178056"/>
                  <a:pt x="1543468" y="2174003"/>
                  <a:pt x="1540500" y="2169817"/>
                </a:cubicBezTo>
                <a:cubicBezTo>
                  <a:pt x="1488840" y="2097228"/>
                  <a:pt x="1437022" y="2024719"/>
                  <a:pt x="1385759" y="1951839"/>
                </a:cubicBezTo>
                <a:cubicBezTo>
                  <a:pt x="1379083" y="1942354"/>
                  <a:pt x="1373069" y="1939573"/>
                  <a:pt x="1361810" y="1943414"/>
                </a:cubicBezTo>
                <a:cubicBezTo>
                  <a:pt x="1284082" y="1969880"/>
                  <a:pt x="1204022" y="1980901"/>
                  <a:pt x="1122055" y="1977536"/>
                </a:cubicBezTo>
                <a:cubicBezTo>
                  <a:pt x="1111166" y="1977085"/>
                  <a:pt x="1107299" y="1980953"/>
                  <a:pt x="1103643" y="1990809"/>
                </a:cubicBezTo>
                <a:cubicBezTo>
                  <a:pt x="1070845" y="2079214"/>
                  <a:pt x="1037332" y="2167380"/>
                  <a:pt x="1004032" y="2255599"/>
                </a:cubicBezTo>
                <a:cubicBezTo>
                  <a:pt x="1001382" y="2255599"/>
                  <a:pt x="998733" y="2255599"/>
                  <a:pt x="996084" y="2255599"/>
                </a:cubicBezTo>
                <a:cubicBezTo>
                  <a:pt x="994521" y="2254884"/>
                  <a:pt x="993011" y="2253851"/>
                  <a:pt x="991395" y="2253506"/>
                </a:cubicBezTo>
                <a:cubicBezTo>
                  <a:pt x="944715" y="2244154"/>
                  <a:pt x="897400" y="2237266"/>
                  <a:pt x="851542" y="2224947"/>
                </a:cubicBezTo>
                <a:cubicBezTo>
                  <a:pt x="796332" y="2210138"/>
                  <a:pt x="742367" y="2190640"/>
                  <a:pt x="687793" y="2173367"/>
                </a:cubicBezTo>
                <a:cubicBezTo>
                  <a:pt x="679501" y="2170744"/>
                  <a:pt x="677488" y="2166214"/>
                  <a:pt x="678838" y="2157657"/>
                </a:cubicBezTo>
                <a:cubicBezTo>
                  <a:pt x="692218" y="2073200"/>
                  <a:pt x="705146" y="1988636"/>
                  <a:pt x="718392" y="1904153"/>
                </a:cubicBezTo>
                <a:cubicBezTo>
                  <a:pt x="722286" y="1879329"/>
                  <a:pt x="722895" y="1878772"/>
                  <a:pt x="701066" y="1866533"/>
                </a:cubicBezTo>
                <a:cubicBezTo>
                  <a:pt x="634861" y="1829417"/>
                  <a:pt x="573744" y="1785599"/>
                  <a:pt x="521236" y="1730549"/>
                </a:cubicBezTo>
                <a:cubicBezTo>
                  <a:pt x="513500" y="1722415"/>
                  <a:pt x="507301" y="1721991"/>
                  <a:pt x="497525" y="1726548"/>
                </a:cubicBezTo>
                <a:cubicBezTo>
                  <a:pt x="416777" y="1764167"/>
                  <a:pt x="335790" y="1801256"/>
                  <a:pt x="254909" y="1838584"/>
                </a:cubicBezTo>
                <a:cubicBezTo>
                  <a:pt x="248604" y="1841498"/>
                  <a:pt x="243994" y="1843777"/>
                  <a:pt x="238219" y="1836147"/>
                </a:cubicBezTo>
                <a:cubicBezTo>
                  <a:pt x="173869" y="1750974"/>
                  <a:pt x="118739" y="1660529"/>
                  <a:pt x="77225" y="1561951"/>
                </a:cubicBezTo>
                <a:cubicBezTo>
                  <a:pt x="73172" y="1552335"/>
                  <a:pt x="75900" y="1548229"/>
                  <a:pt x="83371" y="1542877"/>
                </a:cubicBezTo>
                <a:cubicBezTo>
                  <a:pt x="155483" y="1491270"/>
                  <a:pt x="227277" y="1439212"/>
                  <a:pt x="299416" y="1387659"/>
                </a:cubicBezTo>
                <a:cubicBezTo>
                  <a:pt x="306622" y="1382493"/>
                  <a:pt x="308741" y="1378360"/>
                  <a:pt x="306118" y="1369379"/>
                </a:cubicBezTo>
                <a:cubicBezTo>
                  <a:pt x="282275" y="1288127"/>
                  <a:pt x="267943" y="1205418"/>
                  <a:pt x="271043" y="1120378"/>
                </a:cubicBezTo>
                <a:cubicBezTo>
                  <a:pt x="271414" y="1110099"/>
                  <a:pt x="268632" y="1104906"/>
                  <a:pt x="258406" y="1101091"/>
                </a:cubicBezTo>
                <a:cubicBezTo>
                  <a:pt x="198507" y="1078732"/>
                  <a:pt x="138979" y="1055392"/>
                  <a:pt x="79238" y="1032609"/>
                </a:cubicBezTo>
                <a:cubicBezTo>
                  <a:pt x="52932" y="1022595"/>
                  <a:pt x="26413" y="1013111"/>
                  <a:pt x="0" y="1003388"/>
                </a:cubicBezTo>
                <a:cubicBezTo>
                  <a:pt x="0" y="998964"/>
                  <a:pt x="0" y="994566"/>
                  <a:pt x="0" y="990142"/>
                </a:cubicBezTo>
                <a:cubicBezTo>
                  <a:pt x="5299" y="958961"/>
                  <a:pt x="11153" y="927858"/>
                  <a:pt x="15816" y="896571"/>
                </a:cubicBezTo>
                <a:cubicBezTo>
                  <a:pt x="26863" y="822392"/>
                  <a:pt x="48163" y="751367"/>
                  <a:pt x="78762" y="682911"/>
                </a:cubicBezTo>
                <a:cubicBezTo>
                  <a:pt x="82577" y="674354"/>
                  <a:pt x="86073" y="672340"/>
                  <a:pt x="95319" y="673930"/>
                </a:cubicBezTo>
                <a:cubicBezTo>
                  <a:pt x="184890" y="689269"/>
                  <a:pt x="274566" y="703972"/>
                  <a:pt x="364189" y="719020"/>
                </a:cubicBezTo>
                <a:cubicBezTo>
                  <a:pt x="370680" y="720106"/>
                  <a:pt x="375052" y="720927"/>
                  <a:pt x="378893" y="713138"/>
                </a:cubicBezTo>
                <a:cubicBezTo>
                  <a:pt x="400776" y="668605"/>
                  <a:pt x="428407" y="627754"/>
                  <a:pt x="461257" y="590559"/>
                </a:cubicBezTo>
                <a:cubicBezTo>
                  <a:pt x="484915" y="563801"/>
                  <a:pt x="509367" y="537759"/>
                  <a:pt x="532839" y="510817"/>
                </a:cubicBezTo>
                <a:cubicBezTo>
                  <a:pt x="535436" y="507823"/>
                  <a:pt x="535674" y="500299"/>
                  <a:pt x="533820" y="496325"/>
                </a:cubicBezTo>
                <a:cubicBezTo>
                  <a:pt x="496916" y="416265"/>
                  <a:pt x="459800" y="336286"/>
                  <a:pt x="421916" y="256703"/>
                </a:cubicBezTo>
                <a:cubicBezTo>
                  <a:pt x="416697" y="245708"/>
                  <a:pt x="418234" y="240039"/>
                  <a:pt x="427029" y="232488"/>
                </a:cubicBezTo>
                <a:cubicBezTo>
                  <a:pt x="463033" y="201625"/>
                  <a:pt x="501605" y="174682"/>
                  <a:pt x="543595" y="152588"/>
                </a:cubicBezTo>
                <a:cubicBezTo>
                  <a:pt x="580235" y="133301"/>
                  <a:pt x="616423" y="113167"/>
                  <a:pt x="653221" y="94199"/>
                </a:cubicBezTo>
                <a:cubicBezTo>
                  <a:pt x="667659" y="86755"/>
                  <a:pt x="683395" y="81880"/>
                  <a:pt x="698178" y="75098"/>
                </a:cubicBezTo>
                <a:cubicBezTo>
                  <a:pt x="706735" y="71177"/>
                  <a:pt x="711424" y="73614"/>
                  <a:pt x="716670" y="80900"/>
                </a:cubicBezTo>
                <a:cubicBezTo>
                  <a:pt x="761442" y="143236"/>
                  <a:pt x="806611" y="205307"/>
                  <a:pt x="851621" y="267485"/>
                </a:cubicBezTo>
                <a:cubicBezTo>
                  <a:pt x="860417" y="279645"/>
                  <a:pt x="868497" y="292335"/>
                  <a:pt x="877849" y="304018"/>
                </a:cubicBezTo>
                <a:cubicBezTo>
                  <a:pt x="880286" y="307038"/>
                  <a:pt x="887042" y="309502"/>
                  <a:pt x="890539" y="308336"/>
                </a:cubicBezTo>
                <a:cubicBezTo>
                  <a:pt x="972824" y="281208"/>
                  <a:pt x="1057679" y="272837"/>
                  <a:pt x="1143699" y="273181"/>
                </a:cubicBezTo>
                <a:cubicBezTo>
                  <a:pt x="1153660" y="273234"/>
                  <a:pt x="1158005" y="270452"/>
                  <a:pt x="1161475" y="260783"/>
                </a:cubicBezTo>
                <a:cubicBezTo>
                  <a:pt x="1191518" y="177438"/>
                  <a:pt x="1222408" y="94437"/>
                  <a:pt x="1252556" y="11145"/>
                </a:cubicBezTo>
                <a:cubicBezTo>
                  <a:pt x="1256132" y="1237"/>
                  <a:pt x="1260716" y="-1412"/>
                  <a:pt x="1270889" y="655"/>
                </a:cubicBezTo>
                <a:close/>
              </a:path>
            </a:pathLst>
          </a:custGeom>
          <a:solidFill>
            <a:schemeClr val="accent6"/>
          </a:solidFill>
          <a:ln w="5358" cap="flat">
            <a:noFill/>
            <a:prstDash val="solid"/>
            <a:miter/>
          </a:ln>
        </p:spPr>
        <p:txBody>
          <a:bodyPr wrap="square" rtlCol="0" anchor="ctr">
            <a:noAutofit/>
          </a:bodyPr>
          <a:lstStyle/>
          <a:p>
            <a:endParaRPr lang="ko-KR" altLang="en-US" sz="4800" dirty="0"/>
          </a:p>
        </p:txBody>
      </p:sp>
      <p:sp>
        <p:nvSpPr>
          <p:cNvPr id="7" name="자유형: 도형 3">
            <a:extLst>
              <a:ext uri="{FF2B5EF4-FFF2-40B4-BE49-F238E27FC236}">
                <a16:creationId xmlns:a16="http://schemas.microsoft.com/office/drawing/2014/main" id="{02052DA3-3958-E127-C581-34F3439380B0}"/>
              </a:ext>
            </a:extLst>
          </p:cNvPr>
          <p:cNvSpPr/>
          <p:nvPr/>
        </p:nvSpPr>
        <p:spPr>
          <a:xfrm rot="21339025">
            <a:off x="10264376" y="7812376"/>
            <a:ext cx="3490033" cy="3498076"/>
          </a:xfrm>
          <a:custGeom>
            <a:avLst/>
            <a:gdLst>
              <a:gd name="connsiteX0" fmla="*/ 1125207 w 2250412"/>
              <a:gd name="connsiteY0" fmla="*/ 475336 h 2255599"/>
              <a:gd name="connsiteX1" fmla="*/ 472744 w 2250412"/>
              <a:gd name="connsiteY1" fmla="*/ 1127799 h 2255599"/>
              <a:gd name="connsiteX2" fmla="*/ 1125207 w 2250412"/>
              <a:gd name="connsiteY2" fmla="*/ 1780262 h 2255599"/>
              <a:gd name="connsiteX3" fmla="*/ 1777670 w 2250412"/>
              <a:gd name="connsiteY3" fmla="*/ 1127799 h 2255599"/>
              <a:gd name="connsiteX4" fmla="*/ 1125207 w 2250412"/>
              <a:gd name="connsiteY4" fmla="*/ 475336 h 2255599"/>
              <a:gd name="connsiteX5" fmla="*/ 1270889 w 2250412"/>
              <a:gd name="connsiteY5" fmla="*/ 655 h 2255599"/>
              <a:gd name="connsiteX6" fmla="*/ 1394157 w 2250412"/>
              <a:gd name="connsiteY6" fmla="*/ 24815 h 2255599"/>
              <a:gd name="connsiteX7" fmla="*/ 1584160 w 2250412"/>
              <a:gd name="connsiteY7" fmla="*/ 89483 h 2255599"/>
              <a:gd name="connsiteX8" fmla="*/ 1572742 w 2250412"/>
              <a:gd name="connsiteY8" fmla="*/ 165860 h 2255599"/>
              <a:gd name="connsiteX9" fmla="*/ 1540819 w 2250412"/>
              <a:gd name="connsiteY9" fmla="*/ 371043 h 2255599"/>
              <a:gd name="connsiteX10" fmla="*/ 1546329 w 2250412"/>
              <a:gd name="connsiteY10" fmla="*/ 384766 h 2255599"/>
              <a:gd name="connsiteX11" fmla="*/ 1742849 w 2250412"/>
              <a:gd name="connsiteY11" fmla="*/ 540621 h 2255599"/>
              <a:gd name="connsiteX12" fmla="*/ 1857561 w 2250412"/>
              <a:gd name="connsiteY12" fmla="*/ 486550 h 2255599"/>
              <a:gd name="connsiteX13" fmla="*/ 1997413 w 2250412"/>
              <a:gd name="connsiteY13" fmla="*/ 423392 h 2255599"/>
              <a:gd name="connsiteX14" fmla="*/ 2014342 w 2250412"/>
              <a:gd name="connsiteY14" fmla="*/ 426015 h 2255599"/>
              <a:gd name="connsiteX15" fmla="*/ 2180978 w 2250412"/>
              <a:gd name="connsiteY15" fmla="*/ 708476 h 2255599"/>
              <a:gd name="connsiteX16" fmla="*/ 2119252 w 2250412"/>
              <a:gd name="connsiteY16" fmla="*/ 755473 h 2255599"/>
              <a:gd name="connsiteX17" fmla="*/ 1953198 w 2250412"/>
              <a:gd name="connsiteY17" fmla="*/ 875960 h 2255599"/>
              <a:gd name="connsiteX18" fmla="*/ 1944932 w 2250412"/>
              <a:gd name="connsiteY18" fmla="*/ 897445 h 2255599"/>
              <a:gd name="connsiteX19" fmla="*/ 1974391 w 2250412"/>
              <a:gd name="connsiteY19" fmla="*/ 1055843 h 2255599"/>
              <a:gd name="connsiteX20" fmla="*/ 1976537 w 2250412"/>
              <a:gd name="connsiteY20" fmla="*/ 1135108 h 2255599"/>
              <a:gd name="connsiteX21" fmla="*/ 1987956 w 2250412"/>
              <a:gd name="connsiteY21" fmla="*/ 1152328 h 2255599"/>
              <a:gd name="connsiteX22" fmla="*/ 2239315 w 2250412"/>
              <a:gd name="connsiteY22" fmla="*/ 1246905 h 2255599"/>
              <a:gd name="connsiteX23" fmla="*/ 2250150 w 2250412"/>
              <a:gd name="connsiteY23" fmla="*/ 1265238 h 2255599"/>
              <a:gd name="connsiteX24" fmla="*/ 2168686 w 2250412"/>
              <a:gd name="connsiteY24" fmla="*/ 1572310 h 2255599"/>
              <a:gd name="connsiteX25" fmla="*/ 2153665 w 2250412"/>
              <a:gd name="connsiteY25" fmla="*/ 1580257 h 2255599"/>
              <a:gd name="connsiteX26" fmla="*/ 1890013 w 2250412"/>
              <a:gd name="connsiteY26" fmla="*/ 1536016 h 2255599"/>
              <a:gd name="connsiteX27" fmla="*/ 1863018 w 2250412"/>
              <a:gd name="connsiteY27" fmla="*/ 1548414 h 2255599"/>
              <a:gd name="connsiteX28" fmla="*/ 1790111 w 2250412"/>
              <a:gd name="connsiteY28" fmla="*/ 1659920 h 2255599"/>
              <a:gd name="connsiteX29" fmla="*/ 1730133 w 2250412"/>
              <a:gd name="connsiteY29" fmla="*/ 1726840 h 2255599"/>
              <a:gd name="connsiteX30" fmla="*/ 1726291 w 2250412"/>
              <a:gd name="connsiteY30" fmla="*/ 1752855 h 2255599"/>
              <a:gd name="connsiteX31" fmla="*/ 1836367 w 2250412"/>
              <a:gd name="connsiteY31" fmla="*/ 1993325 h 2255599"/>
              <a:gd name="connsiteX32" fmla="*/ 1831625 w 2250412"/>
              <a:gd name="connsiteY32" fmla="*/ 2014016 h 2255599"/>
              <a:gd name="connsiteX33" fmla="*/ 1587551 w 2250412"/>
              <a:gd name="connsiteY33" fmla="*/ 2163485 h 2255599"/>
              <a:gd name="connsiteX34" fmla="*/ 1549508 w 2250412"/>
              <a:gd name="connsiteY34" fmla="*/ 2181924 h 2255599"/>
              <a:gd name="connsiteX35" fmla="*/ 1540500 w 2250412"/>
              <a:gd name="connsiteY35" fmla="*/ 2169817 h 2255599"/>
              <a:gd name="connsiteX36" fmla="*/ 1385759 w 2250412"/>
              <a:gd name="connsiteY36" fmla="*/ 1951839 h 2255599"/>
              <a:gd name="connsiteX37" fmla="*/ 1361810 w 2250412"/>
              <a:gd name="connsiteY37" fmla="*/ 1943414 h 2255599"/>
              <a:gd name="connsiteX38" fmla="*/ 1122055 w 2250412"/>
              <a:gd name="connsiteY38" fmla="*/ 1977536 h 2255599"/>
              <a:gd name="connsiteX39" fmla="*/ 1103643 w 2250412"/>
              <a:gd name="connsiteY39" fmla="*/ 1990809 h 2255599"/>
              <a:gd name="connsiteX40" fmla="*/ 1004032 w 2250412"/>
              <a:gd name="connsiteY40" fmla="*/ 2255599 h 2255599"/>
              <a:gd name="connsiteX41" fmla="*/ 996084 w 2250412"/>
              <a:gd name="connsiteY41" fmla="*/ 2255599 h 2255599"/>
              <a:gd name="connsiteX42" fmla="*/ 991395 w 2250412"/>
              <a:gd name="connsiteY42" fmla="*/ 2253506 h 2255599"/>
              <a:gd name="connsiteX43" fmla="*/ 851542 w 2250412"/>
              <a:gd name="connsiteY43" fmla="*/ 2224947 h 2255599"/>
              <a:gd name="connsiteX44" fmla="*/ 687793 w 2250412"/>
              <a:gd name="connsiteY44" fmla="*/ 2173367 h 2255599"/>
              <a:gd name="connsiteX45" fmla="*/ 678838 w 2250412"/>
              <a:gd name="connsiteY45" fmla="*/ 2157657 h 2255599"/>
              <a:gd name="connsiteX46" fmla="*/ 718392 w 2250412"/>
              <a:gd name="connsiteY46" fmla="*/ 1904153 h 2255599"/>
              <a:gd name="connsiteX47" fmla="*/ 701066 w 2250412"/>
              <a:gd name="connsiteY47" fmla="*/ 1866533 h 2255599"/>
              <a:gd name="connsiteX48" fmla="*/ 521236 w 2250412"/>
              <a:gd name="connsiteY48" fmla="*/ 1730549 h 2255599"/>
              <a:gd name="connsiteX49" fmla="*/ 497525 w 2250412"/>
              <a:gd name="connsiteY49" fmla="*/ 1726548 h 2255599"/>
              <a:gd name="connsiteX50" fmla="*/ 254909 w 2250412"/>
              <a:gd name="connsiteY50" fmla="*/ 1838584 h 2255599"/>
              <a:gd name="connsiteX51" fmla="*/ 238219 w 2250412"/>
              <a:gd name="connsiteY51" fmla="*/ 1836147 h 2255599"/>
              <a:gd name="connsiteX52" fmla="*/ 77225 w 2250412"/>
              <a:gd name="connsiteY52" fmla="*/ 1561951 h 2255599"/>
              <a:gd name="connsiteX53" fmla="*/ 83371 w 2250412"/>
              <a:gd name="connsiteY53" fmla="*/ 1542877 h 2255599"/>
              <a:gd name="connsiteX54" fmla="*/ 299416 w 2250412"/>
              <a:gd name="connsiteY54" fmla="*/ 1387659 h 2255599"/>
              <a:gd name="connsiteX55" fmla="*/ 306118 w 2250412"/>
              <a:gd name="connsiteY55" fmla="*/ 1369379 h 2255599"/>
              <a:gd name="connsiteX56" fmla="*/ 271043 w 2250412"/>
              <a:gd name="connsiteY56" fmla="*/ 1120378 h 2255599"/>
              <a:gd name="connsiteX57" fmla="*/ 258406 w 2250412"/>
              <a:gd name="connsiteY57" fmla="*/ 1101091 h 2255599"/>
              <a:gd name="connsiteX58" fmla="*/ 79238 w 2250412"/>
              <a:gd name="connsiteY58" fmla="*/ 1032609 h 2255599"/>
              <a:gd name="connsiteX59" fmla="*/ 0 w 2250412"/>
              <a:gd name="connsiteY59" fmla="*/ 1003388 h 2255599"/>
              <a:gd name="connsiteX60" fmla="*/ 0 w 2250412"/>
              <a:gd name="connsiteY60" fmla="*/ 990142 h 2255599"/>
              <a:gd name="connsiteX61" fmla="*/ 15816 w 2250412"/>
              <a:gd name="connsiteY61" fmla="*/ 896571 h 2255599"/>
              <a:gd name="connsiteX62" fmla="*/ 78762 w 2250412"/>
              <a:gd name="connsiteY62" fmla="*/ 682911 h 2255599"/>
              <a:gd name="connsiteX63" fmla="*/ 95319 w 2250412"/>
              <a:gd name="connsiteY63" fmla="*/ 673930 h 2255599"/>
              <a:gd name="connsiteX64" fmla="*/ 364189 w 2250412"/>
              <a:gd name="connsiteY64" fmla="*/ 719020 h 2255599"/>
              <a:gd name="connsiteX65" fmla="*/ 378893 w 2250412"/>
              <a:gd name="connsiteY65" fmla="*/ 713138 h 2255599"/>
              <a:gd name="connsiteX66" fmla="*/ 461257 w 2250412"/>
              <a:gd name="connsiteY66" fmla="*/ 590559 h 2255599"/>
              <a:gd name="connsiteX67" fmla="*/ 532839 w 2250412"/>
              <a:gd name="connsiteY67" fmla="*/ 510817 h 2255599"/>
              <a:gd name="connsiteX68" fmla="*/ 533820 w 2250412"/>
              <a:gd name="connsiteY68" fmla="*/ 496325 h 2255599"/>
              <a:gd name="connsiteX69" fmla="*/ 421916 w 2250412"/>
              <a:gd name="connsiteY69" fmla="*/ 256703 h 2255599"/>
              <a:gd name="connsiteX70" fmla="*/ 427029 w 2250412"/>
              <a:gd name="connsiteY70" fmla="*/ 232488 h 2255599"/>
              <a:gd name="connsiteX71" fmla="*/ 543595 w 2250412"/>
              <a:gd name="connsiteY71" fmla="*/ 152588 h 2255599"/>
              <a:gd name="connsiteX72" fmla="*/ 653221 w 2250412"/>
              <a:gd name="connsiteY72" fmla="*/ 94199 h 2255599"/>
              <a:gd name="connsiteX73" fmla="*/ 698178 w 2250412"/>
              <a:gd name="connsiteY73" fmla="*/ 75098 h 2255599"/>
              <a:gd name="connsiteX74" fmla="*/ 716670 w 2250412"/>
              <a:gd name="connsiteY74" fmla="*/ 80900 h 2255599"/>
              <a:gd name="connsiteX75" fmla="*/ 851621 w 2250412"/>
              <a:gd name="connsiteY75" fmla="*/ 267485 h 2255599"/>
              <a:gd name="connsiteX76" fmla="*/ 877849 w 2250412"/>
              <a:gd name="connsiteY76" fmla="*/ 304018 h 2255599"/>
              <a:gd name="connsiteX77" fmla="*/ 890539 w 2250412"/>
              <a:gd name="connsiteY77" fmla="*/ 308336 h 2255599"/>
              <a:gd name="connsiteX78" fmla="*/ 1143699 w 2250412"/>
              <a:gd name="connsiteY78" fmla="*/ 273181 h 2255599"/>
              <a:gd name="connsiteX79" fmla="*/ 1161475 w 2250412"/>
              <a:gd name="connsiteY79" fmla="*/ 260783 h 2255599"/>
              <a:gd name="connsiteX80" fmla="*/ 1252556 w 2250412"/>
              <a:gd name="connsiteY80" fmla="*/ 11145 h 2255599"/>
              <a:gd name="connsiteX81" fmla="*/ 1270889 w 2250412"/>
              <a:gd name="connsiteY81" fmla="*/ 655 h 225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250412" h="2255599">
                <a:moveTo>
                  <a:pt x="1125207" y="475336"/>
                </a:moveTo>
                <a:cubicBezTo>
                  <a:pt x="764862" y="475336"/>
                  <a:pt x="472744" y="767454"/>
                  <a:pt x="472744" y="1127799"/>
                </a:cubicBezTo>
                <a:cubicBezTo>
                  <a:pt x="472744" y="1488144"/>
                  <a:pt x="764862" y="1780262"/>
                  <a:pt x="1125207" y="1780262"/>
                </a:cubicBezTo>
                <a:cubicBezTo>
                  <a:pt x="1485552" y="1780262"/>
                  <a:pt x="1777670" y="1488144"/>
                  <a:pt x="1777670" y="1127799"/>
                </a:cubicBezTo>
                <a:cubicBezTo>
                  <a:pt x="1777670" y="767454"/>
                  <a:pt x="1485552" y="475336"/>
                  <a:pt x="1125207" y="475336"/>
                </a:cubicBezTo>
                <a:close/>
                <a:moveTo>
                  <a:pt x="1270889" y="655"/>
                </a:moveTo>
                <a:cubicBezTo>
                  <a:pt x="1311925" y="8973"/>
                  <a:pt x="1353518" y="14907"/>
                  <a:pt x="1394157" y="24815"/>
                </a:cubicBezTo>
                <a:cubicBezTo>
                  <a:pt x="1458772" y="40605"/>
                  <a:pt x="1521823" y="61667"/>
                  <a:pt x="1584160" y="89483"/>
                </a:cubicBezTo>
                <a:cubicBezTo>
                  <a:pt x="1580398" y="114730"/>
                  <a:pt x="1576742" y="140322"/>
                  <a:pt x="1572742" y="165860"/>
                </a:cubicBezTo>
                <a:cubicBezTo>
                  <a:pt x="1562065" y="234264"/>
                  <a:pt x="1551124" y="302614"/>
                  <a:pt x="1540819" y="371043"/>
                </a:cubicBezTo>
                <a:cubicBezTo>
                  <a:pt x="1540156" y="375361"/>
                  <a:pt x="1542859" y="382568"/>
                  <a:pt x="1546329" y="384766"/>
                </a:cubicBezTo>
                <a:cubicBezTo>
                  <a:pt x="1617275" y="429644"/>
                  <a:pt x="1687215" y="475714"/>
                  <a:pt x="1742849" y="540621"/>
                </a:cubicBezTo>
                <a:cubicBezTo>
                  <a:pt x="1781951" y="522156"/>
                  <a:pt x="1819597" y="503981"/>
                  <a:pt x="1857561" y="486550"/>
                </a:cubicBezTo>
                <a:cubicBezTo>
                  <a:pt x="1904054" y="465197"/>
                  <a:pt x="1950840" y="444533"/>
                  <a:pt x="1997413" y="423392"/>
                </a:cubicBezTo>
                <a:cubicBezTo>
                  <a:pt x="2003957" y="420425"/>
                  <a:pt x="2008567" y="419021"/>
                  <a:pt x="2014342" y="426015"/>
                </a:cubicBezTo>
                <a:cubicBezTo>
                  <a:pt x="2084705" y="511002"/>
                  <a:pt x="2139412" y="605129"/>
                  <a:pt x="2180978" y="708476"/>
                </a:cubicBezTo>
                <a:cubicBezTo>
                  <a:pt x="2160447" y="724159"/>
                  <a:pt x="2140127" y="740187"/>
                  <a:pt x="2119252" y="755473"/>
                </a:cubicBezTo>
                <a:cubicBezTo>
                  <a:pt x="2064095" y="795900"/>
                  <a:pt x="2008831" y="836222"/>
                  <a:pt x="1953198" y="875960"/>
                </a:cubicBezTo>
                <a:cubicBezTo>
                  <a:pt x="1944667" y="882053"/>
                  <a:pt x="1942839" y="887087"/>
                  <a:pt x="1944932" y="897445"/>
                </a:cubicBezTo>
                <a:cubicBezTo>
                  <a:pt x="1955608" y="950085"/>
                  <a:pt x="1966418" y="1002752"/>
                  <a:pt x="1974391" y="1055843"/>
                </a:cubicBezTo>
                <a:cubicBezTo>
                  <a:pt x="1978286" y="1081805"/>
                  <a:pt x="1976564" y="1108668"/>
                  <a:pt x="1976537" y="1135108"/>
                </a:cubicBezTo>
                <a:cubicBezTo>
                  <a:pt x="1976537" y="1144221"/>
                  <a:pt x="1978657" y="1148884"/>
                  <a:pt x="1987956" y="1152328"/>
                </a:cubicBezTo>
                <a:cubicBezTo>
                  <a:pt x="2071857" y="1183535"/>
                  <a:pt x="2155466" y="1215538"/>
                  <a:pt x="2239315" y="1246905"/>
                </a:cubicBezTo>
                <a:cubicBezTo>
                  <a:pt x="2248905" y="1250481"/>
                  <a:pt x="2251289" y="1254932"/>
                  <a:pt x="2250150" y="1265238"/>
                </a:cubicBezTo>
                <a:cubicBezTo>
                  <a:pt x="2238149" y="1371657"/>
                  <a:pt x="2206967" y="1472884"/>
                  <a:pt x="2168686" y="1572310"/>
                </a:cubicBezTo>
                <a:cubicBezTo>
                  <a:pt x="2165560" y="1580417"/>
                  <a:pt x="2161242" y="1581529"/>
                  <a:pt x="2153665" y="1580257"/>
                </a:cubicBezTo>
                <a:cubicBezTo>
                  <a:pt x="2065790" y="1565501"/>
                  <a:pt x="1977809" y="1551328"/>
                  <a:pt x="1890013" y="1536016"/>
                </a:cubicBezTo>
                <a:cubicBezTo>
                  <a:pt x="1876529" y="1533658"/>
                  <a:pt x="1870144" y="1536837"/>
                  <a:pt x="1863018" y="1548414"/>
                </a:cubicBezTo>
                <a:cubicBezTo>
                  <a:pt x="1839731" y="1586245"/>
                  <a:pt x="1816206" y="1624049"/>
                  <a:pt x="1790111" y="1659920"/>
                </a:cubicBezTo>
                <a:cubicBezTo>
                  <a:pt x="1772573" y="1684028"/>
                  <a:pt x="1751167" y="1705513"/>
                  <a:pt x="1730133" y="1726840"/>
                </a:cubicBezTo>
                <a:cubicBezTo>
                  <a:pt x="1721284" y="1735820"/>
                  <a:pt x="1721363" y="1742179"/>
                  <a:pt x="1726291" y="1752855"/>
                </a:cubicBezTo>
                <a:cubicBezTo>
                  <a:pt x="1763301" y="1832862"/>
                  <a:pt x="1799436" y="1913266"/>
                  <a:pt x="1836367" y="1993325"/>
                </a:cubicBezTo>
                <a:cubicBezTo>
                  <a:pt x="1840632" y="2002597"/>
                  <a:pt x="1839625" y="2007472"/>
                  <a:pt x="1831625" y="2014016"/>
                </a:cubicBezTo>
                <a:cubicBezTo>
                  <a:pt x="1756996" y="2074869"/>
                  <a:pt x="1676512" y="2126026"/>
                  <a:pt x="1587551" y="2163485"/>
                </a:cubicBezTo>
                <a:cubicBezTo>
                  <a:pt x="1574994" y="2168758"/>
                  <a:pt x="1562993" y="2175327"/>
                  <a:pt x="1549508" y="2181924"/>
                </a:cubicBezTo>
                <a:cubicBezTo>
                  <a:pt x="1546621" y="2178056"/>
                  <a:pt x="1543468" y="2174003"/>
                  <a:pt x="1540500" y="2169817"/>
                </a:cubicBezTo>
                <a:cubicBezTo>
                  <a:pt x="1488840" y="2097228"/>
                  <a:pt x="1437022" y="2024719"/>
                  <a:pt x="1385759" y="1951839"/>
                </a:cubicBezTo>
                <a:cubicBezTo>
                  <a:pt x="1379083" y="1942354"/>
                  <a:pt x="1373069" y="1939573"/>
                  <a:pt x="1361810" y="1943414"/>
                </a:cubicBezTo>
                <a:cubicBezTo>
                  <a:pt x="1284082" y="1969880"/>
                  <a:pt x="1204022" y="1980901"/>
                  <a:pt x="1122055" y="1977536"/>
                </a:cubicBezTo>
                <a:cubicBezTo>
                  <a:pt x="1111166" y="1977085"/>
                  <a:pt x="1107299" y="1980953"/>
                  <a:pt x="1103643" y="1990809"/>
                </a:cubicBezTo>
                <a:cubicBezTo>
                  <a:pt x="1070845" y="2079214"/>
                  <a:pt x="1037332" y="2167380"/>
                  <a:pt x="1004032" y="2255599"/>
                </a:cubicBezTo>
                <a:cubicBezTo>
                  <a:pt x="1001382" y="2255599"/>
                  <a:pt x="998733" y="2255599"/>
                  <a:pt x="996084" y="2255599"/>
                </a:cubicBezTo>
                <a:cubicBezTo>
                  <a:pt x="994521" y="2254884"/>
                  <a:pt x="993011" y="2253851"/>
                  <a:pt x="991395" y="2253506"/>
                </a:cubicBezTo>
                <a:cubicBezTo>
                  <a:pt x="944715" y="2244154"/>
                  <a:pt x="897400" y="2237266"/>
                  <a:pt x="851542" y="2224947"/>
                </a:cubicBezTo>
                <a:cubicBezTo>
                  <a:pt x="796332" y="2210138"/>
                  <a:pt x="742367" y="2190640"/>
                  <a:pt x="687793" y="2173367"/>
                </a:cubicBezTo>
                <a:cubicBezTo>
                  <a:pt x="679501" y="2170744"/>
                  <a:pt x="677488" y="2166214"/>
                  <a:pt x="678838" y="2157657"/>
                </a:cubicBezTo>
                <a:cubicBezTo>
                  <a:pt x="692218" y="2073200"/>
                  <a:pt x="705146" y="1988636"/>
                  <a:pt x="718392" y="1904153"/>
                </a:cubicBezTo>
                <a:cubicBezTo>
                  <a:pt x="722286" y="1879329"/>
                  <a:pt x="722895" y="1878772"/>
                  <a:pt x="701066" y="1866533"/>
                </a:cubicBezTo>
                <a:cubicBezTo>
                  <a:pt x="634861" y="1829417"/>
                  <a:pt x="573744" y="1785599"/>
                  <a:pt x="521236" y="1730549"/>
                </a:cubicBezTo>
                <a:cubicBezTo>
                  <a:pt x="513500" y="1722415"/>
                  <a:pt x="507301" y="1721991"/>
                  <a:pt x="497525" y="1726548"/>
                </a:cubicBezTo>
                <a:cubicBezTo>
                  <a:pt x="416777" y="1764167"/>
                  <a:pt x="335790" y="1801256"/>
                  <a:pt x="254909" y="1838584"/>
                </a:cubicBezTo>
                <a:cubicBezTo>
                  <a:pt x="248604" y="1841498"/>
                  <a:pt x="243994" y="1843777"/>
                  <a:pt x="238219" y="1836147"/>
                </a:cubicBezTo>
                <a:cubicBezTo>
                  <a:pt x="173869" y="1750974"/>
                  <a:pt x="118739" y="1660529"/>
                  <a:pt x="77225" y="1561951"/>
                </a:cubicBezTo>
                <a:cubicBezTo>
                  <a:pt x="73172" y="1552335"/>
                  <a:pt x="75900" y="1548229"/>
                  <a:pt x="83371" y="1542877"/>
                </a:cubicBezTo>
                <a:cubicBezTo>
                  <a:pt x="155483" y="1491270"/>
                  <a:pt x="227277" y="1439212"/>
                  <a:pt x="299416" y="1387659"/>
                </a:cubicBezTo>
                <a:cubicBezTo>
                  <a:pt x="306622" y="1382493"/>
                  <a:pt x="308741" y="1378360"/>
                  <a:pt x="306118" y="1369379"/>
                </a:cubicBezTo>
                <a:cubicBezTo>
                  <a:pt x="282275" y="1288127"/>
                  <a:pt x="267943" y="1205418"/>
                  <a:pt x="271043" y="1120378"/>
                </a:cubicBezTo>
                <a:cubicBezTo>
                  <a:pt x="271414" y="1110099"/>
                  <a:pt x="268632" y="1104906"/>
                  <a:pt x="258406" y="1101091"/>
                </a:cubicBezTo>
                <a:cubicBezTo>
                  <a:pt x="198507" y="1078732"/>
                  <a:pt x="138979" y="1055392"/>
                  <a:pt x="79238" y="1032609"/>
                </a:cubicBezTo>
                <a:cubicBezTo>
                  <a:pt x="52932" y="1022595"/>
                  <a:pt x="26413" y="1013111"/>
                  <a:pt x="0" y="1003388"/>
                </a:cubicBezTo>
                <a:cubicBezTo>
                  <a:pt x="0" y="998964"/>
                  <a:pt x="0" y="994566"/>
                  <a:pt x="0" y="990142"/>
                </a:cubicBezTo>
                <a:cubicBezTo>
                  <a:pt x="5299" y="958961"/>
                  <a:pt x="11153" y="927858"/>
                  <a:pt x="15816" y="896571"/>
                </a:cubicBezTo>
                <a:cubicBezTo>
                  <a:pt x="26863" y="822392"/>
                  <a:pt x="48163" y="751367"/>
                  <a:pt x="78762" y="682911"/>
                </a:cubicBezTo>
                <a:cubicBezTo>
                  <a:pt x="82577" y="674354"/>
                  <a:pt x="86073" y="672340"/>
                  <a:pt x="95319" y="673930"/>
                </a:cubicBezTo>
                <a:cubicBezTo>
                  <a:pt x="184890" y="689269"/>
                  <a:pt x="274566" y="703972"/>
                  <a:pt x="364189" y="719020"/>
                </a:cubicBezTo>
                <a:cubicBezTo>
                  <a:pt x="370680" y="720106"/>
                  <a:pt x="375052" y="720927"/>
                  <a:pt x="378893" y="713138"/>
                </a:cubicBezTo>
                <a:cubicBezTo>
                  <a:pt x="400776" y="668605"/>
                  <a:pt x="428407" y="627754"/>
                  <a:pt x="461257" y="590559"/>
                </a:cubicBezTo>
                <a:cubicBezTo>
                  <a:pt x="484915" y="563801"/>
                  <a:pt x="509367" y="537759"/>
                  <a:pt x="532839" y="510817"/>
                </a:cubicBezTo>
                <a:cubicBezTo>
                  <a:pt x="535436" y="507823"/>
                  <a:pt x="535674" y="500299"/>
                  <a:pt x="533820" y="496325"/>
                </a:cubicBezTo>
                <a:cubicBezTo>
                  <a:pt x="496916" y="416265"/>
                  <a:pt x="459800" y="336286"/>
                  <a:pt x="421916" y="256703"/>
                </a:cubicBezTo>
                <a:cubicBezTo>
                  <a:pt x="416697" y="245708"/>
                  <a:pt x="418234" y="240039"/>
                  <a:pt x="427029" y="232488"/>
                </a:cubicBezTo>
                <a:cubicBezTo>
                  <a:pt x="463033" y="201625"/>
                  <a:pt x="501605" y="174682"/>
                  <a:pt x="543595" y="152588"/>
                </a:cubicBezTo>
                <a:cubicBezTo>
                  <a:pt x="580235" y="133301"/>
                  <a:pt x="616423" y="113167"/>
                  <a:pt x="653221" y="94199"/>
                </a:cubicBezTo>
                <a:cubicBezTo>
                  <a:pt x="667659" y="86755"/>
                  <a:pt x="683395" y="81880"/>
                  <a:pt x="698178" y="75098"/>
                </a:cubicBezTo>
                <a:cubicBezTo>
                  <a:pt x="706735" y="71177"/>
                  <a:pt x="711424" y="73614"/>
                  <a:pt x="716670" y="80900"/>
                </a:cubicBezTo>
                <a:cubicBezTo>
                  <a:pt x="761442" y="143236"/>
                  <a:pt x="806611" y="205307"/>
                  <a:pt x="851621" y="267485"/>
                </a:cubicBezTo>
                <a:cubicBezTo>
                  <a:pt x="860417" y="279645"/>
                  <a:pt x="868497" y="292335"/>
                  <a:pt x="877849" y="304018"/>
                </a:cubicBezTo>
                <a:cubicBezTo>
                  <a:pt x="880286" y="307038"/>
                  <a:pt x="887042" y="309502"/>
                  <a:pt x="890539" y="308336"/>
                </a:cubicBezTo>
                <a:cubicBezTo>
                  <a:pt x="972824" y="281208"/>
                  <a:pt x="1057679" y="272837"/>
                  <a:pt x="1143699" y="273181"/>
                </a:cubicBezTo>
                <a:cubicBezTo>
                  <a:pt x="1153660" y="273234"/>
                  <a:pt x="1158005" y="270452"/>
                  <a:pt x="1161475" y="260783"/>
                </a:cubicBezTo>
                <a:cubicBezTo>
                  <a:pt x="1191518" y="177438"/>
                  <a:pt x="1222408" y="94437"/>
                  <a:pt x="1252556" y="11145"/>
                </a:cubicBezTo>
                <a:cubicBezTo>
                  <a:pt x="1256132" y="1237"/>
                  <a:pt x="1260716" y="-1412"/>
                  <a:pt x="1270889" y="655"/>
                </a:cubicBezTo>
                <a:close/>
              </a:path>
            </a:pathLst>
          </a:custGeom>
          <a:solidFill>
            <a:schemeClr val="accent1"/>
          </a:solidFill>
          <a:ln w="5358" cap="flat">
            <a:noFill/>
            <a:prstDash val="solid"/>
            <a:miter/>
          </a:ln>
        </p:spPr>
        <p:txBody>
          <a:bodyPr wrap="square" rtlCol="0" anchor="ctr">
            <a:noAutofit/>
          </a:bodyPr>
          <a:lstStyle/>
          <a:p>
            <a:endParaRPr lang="ko-KR" altLang="en-US" sz="4800" dirty="0"/>
          </a:p>
        </p:txBody>
      </p:sp>
      <p:sp>
        <p:nvSpPr>
          <p:cNvPr id="8" name="자유형: 도형 4">
            <a:extLst>
              <a:ext uri="{FF2B5EF4-FFF2-40B4-BE49-F238E27FC236}">
                <a16:creationId xmlns:a16="http://schemas.microsoft.com/office/drawing/2014/main" id="{BC97EE6F-82B0-5B5A-A211-D3230D144A7D}"/>
              </a:ext>
            </a:extLst>
          </p:cNvPr>
          <p:cNvSpPr/>
          <p:nvPr/>
        </p:nvSpPr>
        <p:spPr>
          <a:xfrm rot="21202593">
            <a:off x="13635155" y="9160899"/>
            <a:ext cx="3490033" cy="3498076"/>
          </a:xfrm>
          <a:custGeom>
            <a:avLst/>
            <a:gdLst>
              <a:gd name="connsiteX0" fmla="*/ 1125207 w 2250412"/>
              <a:gd name="connsiteY0" fmla="*/ 475336 h 2255599"/>
              <a:gd name="connsiteX1" fmla="*/ 472744 w 2250412"/>
              <a:gd name="connsiteY1" fmla="*/ 1127799 h 2255599"/>
              <a:gd name="connsiteX2" fmla="*/ 1125207 w 2250412"/>
              <a:gd name="connsiteY2" fmla="*/ 1780262 h 2255599"/>
              <a:gd name="connsiteX3" fmla="*/ 1777670 w 2250412"/>
              <a:gd name="connsiteY3" fmla="*/ 1127799 h 2255599"/>
              <a:gd name="connsiteX4" fmla="*/ 1125207 w 2250412"/>
              <a:gd name="connsiteY4" fmla="*/ 475336 h 2255599"/>
              <a:gd name="connsiteX5" fmla="*/ 1270889 w 2250412"/>
              <a:gd name="connsiteY5" fmla="*/ 655 h 2255599"/>
              <a:gd name="connsiteX6" fmla="*/ 1394157 w 2250412"/>
              <a:gd name="connsiteY6" fmla="*/ 24815 h 2255599"/>
              <a:gd name="connsiteX7" fmla="*/ 1584160 w 2250412"/>
              <a:gd name="connsiteY7" fmla="*/ 89483 h 2255599"/>
              <a:gd name="connsiteX8" fmla="*/ 1572742 w 2250412"/>
              <a:gd name="connsiteY8" fmla="*/ 165860 h 2255599"/>
              <a:gd name="connsiteX9" fmla="*/ 1540819 w 2250412"/>
              <a:gd name="connsiteY9" fmla="*/ 371043 h 2255599"/>
              <a:gd name="connsiteX10" fmla="*/ 1546329 w 2250412"/>
              <a:gd name="connsiteY10" fmla="*/ 384766 h 2255599"/>
              <a:gd name="connsiteX11" fmla="*/ 1742849 w 2250412"/>
              <a:gd name="connsiteY11" fmla="*/ 540621 h 2255599"/>
              <a:gd name="connsiteX12" fmla="*/ 1857561 w 2250412"/>
              <a:gd name="connsiteY12" fmla="*/ 486550 h 2255599"/>
              <a:gd name="connsiteX13" fmla="*/ 1997413 w 2250412"/>
              <a:gd name="connsiteY13" fmla="*/ 423392 h 2255599"/>
              <a:gd name="connsiteX14" fmla="*/ 2014342 w 2250412"/>
              <a:gd name="connsiteY14" fmla="*/ 426015 h 2255599"/>
              <a:gd name="connsiteX15" fmla="*/ 2180978 w 2250412"/>
              <a:gd name="connsiteY15" fmla="*/ 708476 h 2255599"/>
              <a:gd name="connsiteX16" fmla="*/ 2119252 w 2250412"/>
              <a:gd name="connsiteY16" fmla="*/ 755473 h 2255599"/>
              <a:gd name="connsiteX17" fmla="*/ 1953198 w 2250412"/>
              <a:gd name="connsiteY17" fmla="*/ 875960 h 2255599"/>
              <a:gd name="connsiteX18" fmla="*/ 1944932 w 2250412"/>
              <a:gd name="connsiteY18" fmla="*/ 897445 h 2255599"/>
              <a:gd name="connsiteX19" fmla="*/ 1974391 w 2250412"/>
              <a:gd name="connsiteY19" fmla="*/ 1055843 h 2255599"/>
              <a:gd name="connsiteX20" fmla="*/ 1976537 w 2250412"/>
              <a:gd name="connsiteY20" fmla="*/ 1135108 h 2255599"/>
              <a:gd name="connsiteX21" fmla="*/ 1987956 w 2250412"/>
              <a:gd name="connsiteY21" fmla="*/ 1152328 h 2255599"/>
              <a:gd name="connsiteX22" fmla="*/ 2239315 w 2250412"/>
              <a:gd name="connsiteY22" fmla="*/ 1246905 h 2255599"/>
              <a:gd name="connsiteX23" fmla="*/ 2250150 w 2250412"/>
              <a:gd name="connsiteY23" fmla="*/ 1265238 h 2255599"/>
              <a:gd name="connsiteX24" fmla="*/ 2168686 w 2250412"/>
              <a:gd name="connsiteY24" fmla="*/ 1572310 h 2255599"/>
              <a:gd name="connsiteX25" fmla="*/ 2153665 w 2250412"/>
              <a:gd name="connsiteY25" fmla="*/ 1580257 h 2255599"/>
              <a:gd name="connsiteX26" fmla="*/ 1890013 w 2250412"/>
              <a:gd name="connsiteY26" fmla="*/ 1536016 h 2255599"/>
              <a:gd name="connsiteX27" fmla="*/ 1863018 w 2250412"/>
              <a:gd name="connsiteY27" fmla="*/ 1548414 h 2255599"/>
              <a:gd name="connsiteX28" fmla="*/ 1790111 w 2250412"/>
              <a:gd name="connsiteY28" fmla="*/ 1659920 h 2255599"/>
              <a:gd name="connsiteX29" fmla="*/ 1730133 w 2250412"/>
              <a:gd name="connsiteY29" fmla="*/ 1726840 h 2255599"/>
              <a:gd name="connsiteX30" fmla="*/ 1726291 w 2250412"/>
              <a:gd name="connsiteY30" fmla="*/ 1752855 h 2255599"/>
              <a:gd name="connsiteX31" fmla="*/ 1836367 w 2250412"/>
              <a:gd name="connsiteY31" fmla="*/ 1993325 h 2255599"/>
              <a:gd name="connsiteX32" fmla="*/ 1831625 w 2250412"/>
              <a:gd name="connsiteY32" fmla="*/ 2014016 h 2255599"/>
              <a:gd name="connsiteX33" fmla="*/ 1587551 w 2250412"/>
              <a:gd name="connsiteY33" fmla="*/ 2163485 h 2255599"/>
              <a:gd name="connsiteX34" fmla="*/ 1549508 w 2250412"/>
              <a:gd name="connsiteY34" fmla="*/ 2181924 h 2255599"/>
              <a:gd name="connsiteX35" fmla="*/ 1540500 w 2250412"/>
              <a:gd name="connsiteY35" fmla="*/ 2169817 h 2255599"/>
              <a:gd name="connsiteX36" fmla="*/ 1385759 w 2250412"/>
              <a:gd name="connsiteY36" fmla="*/ 1951839 h 2255599"/>
              <a:gd name="connsiteX37" fmla="*/ 1361810 w 2250412"/>
              <a:gd name="connsiteY37" fmla="*/ 1943414 h 2255599"/>
              <a:gd name="connsiteX38" fmla="*/ 1122055 w 2250412"/>
              <a:gd name="connsiteY38" fmla="*/ 1977536 h 2255599"/>
              <a:gd name="connsiteX39" fmla="*/ 1103643 w 2250412"/>
              <a:gd name="connsiteY39" fmla="*/ 1990809 h 2255599"/>
              <a:gd name="connsiteX40" fmla="*/ 1004032 w 2250412"/>
              <a:gd name="connsiteY40" fmla="*/ 2255599 h 2255599"/>
              <a:gd name="connsiteX41" fmla="*/ 996084 w 2250412"/>
              <a:gd name="connsiteY41" fmla="*/ 2255599 h 2255599"/>
              <a:gd name="connsiteX42" fmla="*/ 991395 w 2250412"/>
              <a:gd name="connsiteY42" fmla="*/ 2253506 h 2255599"/>
              <a:gd name="connsiteX43" fmla="*/ 851542 w 2250412"/>
              <a:gd name="connsiteY43" fmla="*/ 2224947 h 2255599"/>
              <a:gd name="connsiteX44" fmla="*/ 687793 w 2250412"/>
              <a:gd name="connsiteY44" fmla="*/ 2173367 h 2255599"/>
              <a:gd name="connsiteX45" fmla="*/ 678838 w 2250412"/>
              <a:gd name="connsiteY45" fmla="*/ 2157657 h 2255599"/>
              <a:gd name="connsiteX46" fmla="*/ 718392 w 2250412"/>
              <a:gd name="connsiteY46" fmla="*/ 1904153 h 2255599"/>
              <a:gd name="connsiteX47" fmla="*/ 701066 w 2250412"/>
              <a:gd name="connsiteY47" fmla="*/ 1866533 h 2255599"/>
              <a:gd name="connsiteX48" fmla="*/ 521236 w 2250412"/>
              <a:gd name="connsiteY48" fmla="*/ 1730549 h 2255599"/>
              <a:gd name="connsiteX49" fmla="*/ 497525 w 2250412"/>
              <a:gd name="connsiteY49" fmla="*/ 1726548 h 2255599"/>
              <a:gd name="connsiteX50" fmla="*/ 254909 w 2250412"/>
              <a:gd name="connsiteY50" fmla="*/ 1838584 h 2255599"/>
              <a:gd name="connsiteX51" fmla="*/ 238219 w 2250412"/>
              <a:gd name="connsiteY51" fmla="*/ 1836147 h 2255599"/>
              <a:gd name="connsiteX52" fmla="*/ 77225 w 2250412"/>
              <a:gd name="connsiteY52" fmla="*/ 1561951 h 2255599"/>
              <a:gd name="connsiteX53" fmla="*/ 83371 w 2250412"/>
              <a:gd name="connsiteY53" fmla="*/ 1542877 h 2255599"/>
              <a:gd name="connsiteX54" fmla="*/ 299416 w 2250412"/>
              <a:gd name="connsiteY54" fmla="*/ 1387659 h 2255599"/>
              <a:gd name="connsiteX55" fmla="*/ 306118 w 2250412"/>
              <a:gd name="connsiteY55" fmla="*/ 1369379 h 2255599"/>
              <a:gd name="connsiteX56" fmla="*/ 271043 w 2250412"/>
              <a:gd name="connsiteY56" fmla="*/ 1120378 h 2255599"/>
              <a:gd name="connsiteX57" fmla="*/ 258406 w 2250412"/>
              <a:gd name="connsiteY57" fmla="*/ 1101091 h 2255599"/>
              <a:gd name="connsiteX58" fmla="*/ 79238 w 2250412"/>
              <a:gd name="connsiteY58" fmla="*/ 1032609 h 2255599"/>
              <a:gd name="connsiteX59" fmla="*/ 0 w 2250412"/>
              <a:gd name="connsiteY59" fmla="*/ 1003388 h 2255599"/>
              <a:gd name="connsiteX60" fmla="*/ 0 w 2250412"/>
              <a:gd name="connsiteY60" fmla="*/ 990142 h 2255599"/>
              <a:gd name="connsiteX61" fmla="*/ 15816 w 2250412"/>
              <a:gd name="connsiteY61" fmla="*/ 896571 h 2255599"/>
              <a:gd name="connsiteX62" fmla="*/ 78762 w 2250412"/>
              <a:gd name="connsiteY62" fmla="*/ 682911 h 2255599"/>
              <a:gd name="connsiteX63" fmla="*/ 95319 w 2250412"/>
              <a:gd name="connsiteY63" fmla="*/ 673930 h 2255599"/>
              <a:gd name="connsiteX64" fmla="*/ 364189 w 2250412"/>
              <a:gd name="connsiteY64" fmla="*/ 719020 h 2255599"/>
              <a:gd name="connsiteX65" fmla="*/ 378893 w 2250412"/>
              <a:gd name="connsiteY65" fmla="*/ 713138 h 2255599"/>
              <a:gd name="connsiteX66" fmla="*/ 461257 w 2250412"/>
              <a:gd name="connsiteY66" fmla="*/ 590559 h 2255599"/>
              <a:gd name="connsiteX67" fmla="*/ 532839 w 2250412"/>
              <a:gd name="connsiteY67" fmla="*/ 510817 h 2255599"/>
              <a:gd name="connsiteX68" fmla="*/ 533820 w 2250412"/>
              <a:gd name="connsiteY68" fmla="*/ 496325 h 2255599"/>
              <a:gd name="connsiteX69" fmla="*/ 421916 w 2250412"/>
              <a:gd name="connsiteY69" fmla="*/ 256703 h 2255599"/>
              <a:gd name="connsiteX70" fmla="*/ 427029 w 2250412"/>
              <a:gd name="connsiteY70" fmla="*/ 232488 h 2255599"/>
              <a:gd name="connsiteX71" fmla="*/ 543595 w 2250412"/>
              <a:gd name="connsiteY71" fmla="*/ 152588 h 2255599"/>
              <a:gd name="connsiteX72" fmla="*/ 653221 w 2250412"/>
              <a:gd name="connsiteY72" fmla="*/ 94199 h 2255599"/>
              <a:gd name="connsiteX73" fmla="*/ 698178 w 2250412"/>
              <a:gd name="connsiteY73" fmla="*/ 75098 h 2255599"/>
              <a:gd name="connsiteX74" fmla="*/ 716670 w 2250412"/>
              <a:gd name="connsiteY74" fmla="*/ 80900 h 2255599"/>
              <a:gd name="connsiteX75" fmla="*/ 851621 w 2250412"/>
              <a:gd name="connsiteY75" fmla="*/ 267485 h 2255599"/>
              <a:gd name="connsiteX76" fmla="*/ 877849 w 2250412"/>
              <a:gd name="connsiteY76" fmla="*/ 304018 h 2255599"/>
              <a:gd name="connsiteX77" fmla="*/ 890539 w 2250412"/>
              <a:gd name="connsiteY77" fmla="*/ 308336 h 2255599"/>
              <a:gd name="connsiteX78" fmla="*/ 1143699 w 2250412"/>
              <a:gd name="connsiteY78" fmla="*/ 273181 h 2255599"/>
              <a:gd name="connsiteX79" fmla="*/ 1161475 w 2250412"/>
              <a:gd name="connsiteY79" fmla="*/ 260783 h 2255599"/>
              <a:gd name="connsiteX80" fmla="*/ 1252556 w 2250412"/>
              <a:gd name="connsiteY80" fmla="*/ 11145 h 2255599"/>
              <a:gd name="connsiteX81" fmla="*/ 1270889 w 2250412"/>
              <a:gd name="connsiteY81" fmla="*/ 655 h 225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250412" h="2255599">
                <a:moveTo>
                  <a:pt x="1125207" y="475336"/>
                </a:moveTo>
                <a:cubicBezTo>
                  <a:pt x="764862" y="475336"/>
                  <a:pt x="472744" y="767454"/>
                  <a:pt x="472744" y="1127799"/>
                </a:cubicBezTo>
                <a:cubicBezTo>
                  <a:pt x="472744" y="1488144"/>
                  <a:pt x="764862" y="1780262"/>
                  <a:pt x="1125207" y="1780262"/>
                </a:cubicBezTo>
                <a:cubicBezTo>
                  <a:pt x="1485552" y="1780262"/>
                  <a:pt x="1777670" y="1488144"/>
                  <a:pt x="1777670" y="1127799"/>
                </a:cubicBezTo>
                <a:cubicBezTo>
                  <a:pt x="1777670" y="767454"/>
                  <a:pt x="1485552" y="475336"/>
                  <a:pt x="1125207" y="475336"/>
                </a:cubicBezTo>
                <a:close/>
                <a:moveTo>
                  <a:pt x="1270889" y="655"/>
                </a:moveTo>
                <a:cubicBezTo>
                  <a:pt x="1311925" y="8973"/>
                  <a:pt x="1353518" y="14907"/>
                  <a:pt x="1394157" y="24815"/>
                </a:cubicBezTo>
                <a:cubicBezTo>
                  <a:pt x="1458772" y="40605"/>
                  <a:pt x="1521823" y="61667"/>
                  <a:pt x="1584160" y="89483"/>
                </a:cubicBezTo>
                <a:cubicBezTo>
                  <a:pt x="1580398" y="114730"/>
                  <a:pt x="1576742" y="140322"/>
                  <a:pt x="1572742" y="165860"/>
                </a:cubicBezTo>
                <a:cubicBezTo>
                  <a:pt x="1562065" y="234264"/>
                  <a:pt x="1551124" y="302614"/>
                  <a:pt x="1540819" y="371043"/>
                </a:cubicBezTo>
                <a:cubicBezTo>
                  <a:pt x="1540156" y="375361"/>
                  <a:pt x="1542859" y="382568"/>
                  <a:pt x="1546329" y="384766"/>
                </a:cubicBezTo>
                <a:cubicBezTo>
                  <a:pt x="1617275" y="429644"/>
                  <a:pt x="1687215" y="475714"/>
                  <a:pt x="1742849" y="540621"/>
                </a:cubicBezTo>
                <a:cubicBezTo>
                  <a:pt x="1781951" y="522156"/>
                  <a:pt x="1819597" y="503981"/>
                  <a:pt x="1857561" y="486550"/>
                </a:cubicBezTo>
                <a:cubicBezTo>
                  <a:pt x="1904054" y="465197"/>
                  <a:pt x="1950840" y="444533"/>
                  <a:pt x="1997413" y="423392"/>
                </a:cubicBezTo>
                <a:cubicBezTo>
                  <a:pt x="2003957" y="420425"/>
                  <a:pt x="2008567" y="419021"/>
                  <a:pt x="2014342" y="426015"/>
                </a:cubicBezTo>
                <a:cubicBezTo>
                  <a:pt x="2084705" y="511002"/>
                  <a:pt x="2139412" y="605129"/>
                  <a:pt x="2180978" y="708476"/>
                </a:cubicBezTo>
                <a:cubicBezTo>
                  <a:pt x="2160447" y="724159"/>
                  <a:pt x="2140127" y="740187"/>
                  <a:pt x="2119252" y="755473"/>
                </a:cubicBezTo>
                <a:cubicBezTo>
                  <a:pt x="2064095" y="795900"/>
                  <a:pt x="2008831" y="836222"/>
                  <a:pt x="1953198" y="875960"/>
                </a:cubicBezTo>
                <a:cubicBezTo>
                  <a:pt x="1944667" y="882053"/>
                  <a:pt x="1942839" y="887087"/>
                  <a:pt x="1944932" y="897445"/>
                </a:cubicBezTo>
                <a:cubicBezTo>
                  <a:pt x="1955608" y="950085"/>
                  <a:pt x="1966418" y="1002752"/>
                  <a:pt x="1974391" y="1055843"/>
                </a:cubicBezTo>
                <a:cubicBezTo>
                  <a:pt x="1978286" y="1081805"/>
                  <a:pt x="1976564" y="1108668"/>
                  <a:pt x="1976537" y="1135108"/>
                </a:cubicBezTo>
                <a:cubicBezTo>
                  <a:pt x="1976537" y="1144221"/>
                  <a:pt x="1978657" y="1148884"/>
                  <a:pt x="1987956" y="1152328"/>
                </a:cubicBezTo>
                <a:cubicBezTo>
                  <a:pt x="2071857" y="1183535"/>
                  <a:pt x="2155466" y="1215538"/>
                  <a:pt x="2239315" y="1246905"/>
                </a:cubicBezTo>
                <a:cubicBezTo>
                  <a:pt x="2248905" y="1250481"/>
                  <a:pt x="2251289" y="1254932"/>
                  <a:pt x="2250150" y="1265238"/>
                </a:cubicBezTo>
                <a:cubicBezTo>
                  <a:pt x="2238149" y="1371657"/>
                  <a:pt x="2206967" y="1472884"/>
                  <a:pt x="2168686" y="1572310"/>
                </a:cubicBezTo>
                <a:cubicBezTo>
                  <a:pt x="2165560" y="1580417"/>
                  <a:pt x="2161242" y="1581529"/>
                  <a:pt x="2153665" y="1580257"/>
                </a:cubicBezTo>
                <a:cubicBezTo>
                  <a:pt x="2065790" y="1565501"/>
                  <a:pt x="1977809" y="1551328"/>
                  <a:pt x="1890013" y="1536016"/>
                </a:cubicBezTo>
                <a:cubicBezTo>
                  <a:pt x="1876529" y="1533658"/>
                  <a:pt x="1870144" y="1536837"/>
                  <a:pt x="1863018" y="1548414"/>
                </a:cubicBezTo>
                <a:cubicBezTo>
                  <a:pt x="1839731" y="1586245"/>
                  <a:pt x="1816206" y="1624049"/>
                  <a:pt x="1790111" y="1659920"/>
                </a:cubicBezTo>
                <a:cubicBezTo>
                  <a:pt x="1772573" y="1684028"/>
                  <a:pt x="1751167" y="1705513"/>
                  <a:pt x="1730133" y="1726840"/>
                </a:cubicBezTo>
                <a:cubicBezTo>
                  <a:pt x="1721284" y="1735820"/>
                  <a:pt x="1721363" y="1742179"/>
                  <a:pt x="1726291" y="1752855"/>
                </a:cubicBezTo>
                <a:cubicBezTo>
                  <a:pt x="1763301" y="1832862"/>
                  <a:pt x="1799436" y="1913266"/>
                  <a:pt x="1836367" y="1993325"/>
                </a:cubicBezTo>
                <a:cubicBezTo>
                  <a:pt x="1840632" y="2002597"/>
                  <a:pt x="1839625" y="2007472"/>
                  <a:pt x="1831625" y="2014016"/>
                </a:cubicBezTo>
                <a:cubicBezTo>
                  <a:pt x="1756996" y="2074869"/>
                  <a:pt x="1676512" y="2126026"/>
                  <a:pt x="1587551" y="2163485"/>
                </a:cubicBezTo>
                <a:cubicBezTo>
                  <a:pt x="1574994" y="2168758"/>
                  <a:pt x="1562993" y="2175327"/>
                  <a:pt x="1549508" y="2181924"/>
                </a:cubicBezTo>
                <a:cubicBezTo>
                  <a:pt x="1546621" y="2178056"/>
                  <a:pt x="1543468" y="2174003"/>
                  <a:pt x="1540500" y="2169817"/>
                </a:cubicBezTo>
                <a:cubicBezTo>
                  <a:pt x="1488840" y="2097228"/>
                  <a:pt x="1437022" y="2024719"/>
                  <a:pt x="1385759" y="1951839"/>
                </a:cubicBezTo>
                <a:cubicBezTo>
                  <a:pt x="1379083" y="1942354"/>
                  <a:pt x="1373069" y="1939573"/>
                  <a:pt x="1361810" y="1943414"/>
                </a:cubicBezTo>
                <a:cubicBezTo>
                  <a:pt x="1284082" y="1969880"/>
                  <a:pt x="1204022" y="1980901"/>
                  <a:pt x="1122055" y="1977536"/>
                </a:cubicBezTo>
                <a:cubicBezTo>
                  <a:pt x="1111166" y="1977085"/>
                  <a:pt x="1107299" y="1980953"/>
                  <a:pt x="1103643" y="1990809"/>
                </a:cubicBezTo>
                <a:cubicBezTo>
                  <a:pt x="1070845" y="2079214"/>
                  <a:pt x="1037332" y="2167380"/>
                  <a:pt x="1004032" y="2255599"/>
                </a:cubicBezTo>
                <a:cubicBezTo>
                  <a:pt x="1001382" y="2255599"/>
                  <a:pt x="998733" y="2255599"/>
                  <a:pt x="996084" y="2255599"/>
                </a:cubicBezTo>
                <a:cubicBezTo>
                  <a:pt x="994521" y="2254884"/>
                  <a:pt x="993011" y="2253851"/>
                  <a:pt x="991395" y="2253506"/>
                </a:cubicBezTo>
                <a:cubicBezTo>
                  <a:pt x="944715" y="2244154"/>
                  <a:pt x="897400" y="2237266"/>
                  <a:pt x="851542" y="2224947"/>
                </a:cubicBezTo>
                <a:cubicBezTo>
                  <a:pt x="796332" y="2210138"/>
                  <a:pt x="742367" y="2190640"/>
                  <a:pt x="687793" y="2173367"/>
                </a:cubicBezTo>
                <a:cubicBezTo>
                  <a:pt x="679501" y="2170744"/>
                  <a:pt x="677488" y="2166214"/>
                  <a:pt x="678838" y="2157657"/>
                </a:cubicBezTo>
                <a:cubicBezTo>
                  <a:pt x="692218" y="2073200"/>
                  <a:pt x="705146" y="1988636"/>
                  <a:pt x="718392" y="1904153"/>
                </a:cubicBezTo>
                <a:cubicBezTo>
                  <a:pt x="722286" y="1879329"/>
                  <a:pt x="722895" y="1878772"/>
                  <a:pt x="701066" y="1866533"/>
                </a:cubicBezTo>
                <a:cubicBezTo>
                  <a:pt x="634861" y="1829417"/>
                  <a:pt x="573744" y="1785599"/>
                  <a:pt x="521236" y="1730549"/>
                </a:cubicBezTo>
                <a:cubicBezTo>
                  <a:pt x="513500" y="1722415"/>
                  <a:pt x="507301" y="1721991"/>
                  <a:pt x="497525" y="1726548"/>
                </a:cubicBezTo>
                <a:cubicBezTo>
                  <a:pt x="416777" y="1764167"/>
                  <a:pt x="335790" y="1801256"/>
                  <a:pt x="254909" y="1838584"/>
                </a:cubicBezTo>
                <a:cubicBezTo>
                  <a:pt x="248604" y="1841498"/>
                  <a:pt x="243994" y="1843777"/>
                  <a:pt x="238219" y="1836147"/>
                </a:cubicBezTo>
                <a:cubicBezTo>
                  <a:pt x="173869" y="1750974"/>
                  <a:pt x="118739" y="1660529"/>
                  <a:pt x="77225" y="1561951"/>
                </a:cubicBezTo>
                <a:cubicBezTo>
                  <a:pt x="73172" y="1552335"/>
                  <a:pt x="75900" y="1548229"/>
                  <a:pt x="83371" y="1542877"/>
                </a:cubicBezTo>
                <a:cubicBezTo>
                  <a:pt x="155483" y="1491270"/>
                  <a:pt x="227277" y="1439212"/>
                  <a:pt x="299416" y="1387659"/>
                </a:cubicBezTo>
                <a:cubicBezTo>
                  <a:pt x="306622" y="1382493"/>
                  <a:pt x="308741" y="1378360"/>
                  <a:pt x="306118" y="1369379"/>
                </a:cubicBezTo>
                <a:cubicBezTo>
                  <a:pt x="282275" y="1288127"/>
                  <a:pt x="267943" y="1205418"/>
                  <a:pt x="271043" y="1120378"/>
                </a:cubicBezTo>
                <a:cubicBezTo>
                  <a:pt x="271414" y="1110099"/>
                  <a:pt x="268632" y="1104906"/>
                  <a:pt x="258406" y="1101091"/>
                </a:cubicBezTo>
                <a:cubicBezTo>
                  <a:pt x="198507" y="1078732"/>
                  <a:pt x="138979" y="1055392"/>
                  <a:pt x="79238" y="1032609"/>
                </a:cubicBezTo>
                <a:cubicBezTo>
                  <a:pt x="52932" y="1022595"/>
                  <a:pt x="26413" y="1013111"/>
                  <a:pt x="0" y="1003388"/>
                </a:cubicBezTo>
                <a:cubicBezTo>
                  <a:pt x="0" y="998964"/>
                  <a:pt x="0" y="994566"/>
                  <a:pt x="0" y="990142"/>
                </a:cubicBezTo>
                <a:cubicBezTo>
                  <a:pt x="5299" y="958961"/>
                  <a:pt x="11153" y="927858"/>
                  <a:pt x="15816" y="896571"/>
                </a:cubicBezTo>
                <a:cubicBezTo>
                  <a:pt x="26863" y="822392"/>
                  <a:pt x="48163" y="751367"/>
                  <a:pt x="78762" y="682911"/>
                </a:cubicBezTo>
                <a:cubicBezTo>
                  <a:pt x="82577" y="674354"/>
                  <a:pt x="86073" y="672340"/>
                  <a:pt x="95319" y="673930"/>
                </a:cubicBezTo>
                <a:cubicBezTo>
                  <a:pt x="184890" y="689269"/>
                  <a:pt x="274566" y="703972"/>
                  <a:pt x="364189" y="719020"/>
                </a:cubicBezTo>
                <a:cubicBezTo>
                  <a:pt x="370680" y="720106"/>
                  <a:pt x="375052" y="720927"/>
                  <a:pt x="378893" y="713138"/>
                </a:cubicBezTo>
                <a:cubicBezTo>
                  <a:pt x="400776" y="668605"/>
                  <a:pt x="428407" y="627754"/>
                  <a:pt x="461257" y="590559"/>
                </a:cubicBezTo>
                <a:cubicBezTo>
                  <a:pt x="484915" y="563801"/>
                  <a:pt x="509367" y="537759"/>
                  <a:pt x="532839" y="510817"/>
                </a:cubicBezTo>
                <a:cubicBezTo>
                  <a:pt x="535436" y="507823"/>
                  <a:pt x="535674" y="500299"/>
                  <a:pt x="533820" y="496325"/>
                </a:cubicBezTo>
                <a:cubicBezTo>
                  <a:pt x="496916" y="416265"/>
                  <a:pt x="459800" y="336286"/>
                  <a:pt x="421916" y="256703"/>
                </a:cubicBezTo>
                <a:cubicBezTo>
                  <a:pt x="416697" y="245708"/>
                  <a:pt x="418234" y="240039"/>
                  <a:pt x="427029" y="232488"/>
                </a:cubicBezTo>
                <a:cubicBezTo>
                  <a:pt x="463033" y="201625"/>
                  <a:pt x="501605" y="174682"/>
                  <a:pt x="543595" y="152588"/>
                </a:cubicBezTo>
                <a:cubicBezTo>
                  <a:pt x="580235" y="133301"/>
                  <a:pt x="616423" y="113167"/>
                  <a:pt x="653221" y="94199"/>
                </a:cubicBezTo>
                <a:cubicBezTo>
                  <a:pt x="667659" y="86755"/>
                  <a:pt x="683395" y="81880"/>
                  <a:pt x="698178" y="75098"/>
                </a:cubicBezTo>
                <a:cubicBezTo>
                  <a:pt x="706735" y="71177"/>
                  <a:pt x="711424" y="73614"/>
                  <a:pt x="716670" y="80900"/>
                </a:cubicBezTo>
                <a:cubicBezTo>
                  <a:pt x="761442" y="143236"/>
                  <a:pt x="806611" y="205307"/>
                  <a:pt x="851621" y="267485"/>
                </a:cubicBezTo>
                <a:cubicBezTo>
                  <a:pt x="860417" y="279645"/>
                  <a:pt x="868497" y="292335"/>
                  <a:pt x="877849" y="304018"/>
                </a:cubicBezTo>
                <a:cubicBezTo>
                  <a:pt x="880286" y="307038"/>
                  <a:pt x="887042" y="309502"/>
                  <a:pt x="890539" y="308336"/>
                </a:cubicBezTo>
                <a:cubicBezTo>
                  <a:pt x="972824" y="281208"/>
                  <a:pt x="1057679" y="272837"/>
                  <a:pt x="1143699" y="273181"/>
                </a:cubicBezTo>
                <a:cubicBezTo>
                  <a:pt x="1153660" y="273234"/>
                  <a:pt x="1158005" y="270452"/>
                  <a:pt x="1161475" y="260783"/>
                </a:cubicBezTo>
                <a:cubicBezTo>
                  <a:pt x="1191518" y="177438"/>
                  <a:pt x="1222408" y="94437"/>
                  <a:pt x="1252556" y="11145"/>
                </a:cubicBezTo>
                <a:cubicBezTo>
                  <a:pt x="1256132" y="1237"/>
                  <a:pt x="1260716" y="-1412"/>
                  <a:pt x="1270889" y="655"/>
                </a:cubicBezTo>
                <a:close/>
              </a:path>
            </a:pathLst>
          </a:custGeom>
          <a:solidFill>
            <a:schemeClr val="accent2"/>
          </a:solidFill>
          <a:ln w="5358" cap="flat">
            <a:noFill/>
            <a:prstDash val="solid"/>
            <a:miter/>
          </a:ln>
        </p:spPr>
        <p:txBody>
          <a:bodyPr wrap="square" rtlCol="0" anchor="ctr">
            <a:noAutofit/>
          </a:bodyPr>
          <a:lstStyle/>
          <a:p>
            <a:endParaRPr lang="ko-KR" altLang="en-US" sz="4800" dirty="0"/>
          </a:p>
        </p:txBody>
      </p:sp>
      <p:sp>
        <p:nvSpPr>
          <p:cNvPr id="9" name="자유형: 도형 5">
            <a:extLst>
              <a:ext uri="{FF2B5EF4-FFF2-40B4-BE49-F238E27FC236}">
                <a16:creationId xmlns:a16="http://schemas.microsoft.com/office/drawing/2014/main" id="{D1375EB7-4C35-7A32-63F3-1B479FFE5816}"/>
              </a:ext>
            </a:extLst>
          </p:cNvPr>
          <p:cNvSpPr/>
          <p:nvPr/>
        </p:nvSpPr>
        <p:spPr>
          <a:xfrm>
            <a:off x="17072399" y="7644974"/>
            <a:ext cx="3490033" cy="3498076"/>
          </a:xfrm>
          <a:custGeom>
            <a:avLst/>
            <a:gdLst>
              <a:gd name="connsiteX0" fmla="*/ 1125207 w 2250412"/>
              <a:gd name="connsiteY0" fmla="*/ 475336 h 2255599"/>
              <a:gd name="connsiteX1" fmla="*/ 472744 w 2250412"/>
              <a:gd name="connsiteY1" fmla="*/ 1127799 h 2255599"/>
              <a:gd name="connsiteX2" fmla="*/ 1125207 w 2250412"/>
              <a:gd name="connsiteY2" fmla="*/ 1780262 h 2255599"/>
              <a:gd name="connsiteX3" fmla="*/ 1777670 w 2250412"/>
              <a:gd name="connsiteY3" fmla="*/ 1127799 h 2255599"/>
              <a:gd name="connsiteX4" fmla="*/ 1125207 w 2250412"/>
              <a:gd name="connsiteY4" fmla="*/ 475336 h 2255599"/>
              <a:gd name="connsiteX5" fmla="*/ 1270889 w 2250412"/>
              <a:gd name="connsiteY5" fmla="*/ 655 h 2255599"/>
              <a:gd name="connsiteX6" fmla="*/ 1394157 w 2250412"/>
              <a:gd name="connsiteY6" fmla="*/ 24815 h 2255599"/>
              <a:gd name="connsiteX7" fmla="*/ 1584160 w 2250412"/>
              <a:gd name="connsiteY7" fmla="*/ 89483 h 2255599"/>
              <a:gd name="connsiteX8" fmla="*/ 1572742 w 2250412"/>
              <a:gd name="connsiteY8" fmla="*/ 165860 h 2255599"/>
              <a:gd name="connsiteX9" fmla="*/ 1540819 w 2250412"/>
              <a:gd name="connsiteY9" fmla="*/ 371043 h 2255599"/>
              <a:gd name="connsiteX10" fmla="*/ 1546329 w 2250412"/>
              <a:gd name="connsiteY10" fmla="*/ 384766 h 2255599"/>
              <a:gd name="connsiteX11" fmla="*/ 1742849 w 2250412"/>
              <a:gd name="connsiteY11" fmla="*/ 540621 h 2255599"/>
              <a:gd name="connsiteX12" fmla="*/ 1857561 w 2250412"/>
              <a:gd name="connsiteY12" fmla="*/ 486550 h 2255599"/>
              <a:gd name="connsiteX13" fmla="*/ 1997413 w 2250412"/>
              <a:gd name="connsiteY13" fmla="*/ 423392 h 2255599"/>
              <a:gd name="connsiteX14" fmla="*/ 2014342 w 2250412"/>
              <a:gd name="connsiteY14" fmla="*/ 426015 h 2255599"/>
              <a:gd name="connsiteX15" fmla="*/ 2180978 w 2250412"/>
              <a:gd name="connsiteY15" fmla="*/ 708476 h 2255599"/>
              <a:gd name="connsiteX16" fmla="*/ 2119252 w 2250412"/>
              <a:gd name="connsiteY16" fmla="*/ 755473 h 2255599"/>
              <a:gd name="connsiteX17" fmla="*/ 1953198 w 2250412"/>
              <a:gd name="connsiteY17" fmla="*/ 875960 h 2255599"/>
              <a:gd name="connsiteX18" fmla="*/ 1944932 w 2250412"/>
              <a:gd name="connsiteY18" fmla="*/ 897445 h 2255599"/>
              <a:gd name="connsiteX19" fmla="*/ 1974391 w 2250412"/>
              <a:gd name="connsiteY19" fmla="*/ 1055843 h 2255599"/>
              <a:gd name="connsiteX20" fmla="*/ 1976537 w 2250412"/>
              <a:gd name="connsiteY20" fmla="*/ 1135108 h 2255599"/>
              <a:gd name="connsiteX21" fmla="*/ 1987956 w 2250412"/>
              <a:gd name="connsiteY21" fmla="*/ 1152328 h 2255599"/>
              <a:gd name="connsiteX22" fmla="*/ 2239315 w 2250412"/>
              <a:gd name="connsiteY22" fmla="*/ 1246905 h 2255599"/>
              <a:gd name="connsiteX23" fmla="*/ 2250150 w 2250412"/>
              <a:gd name="connsiteY23" fmla="*/ 1265238 h 2255599"/>
              <a:gd name="connsiteX24" fmla="*/ 2168686 w 2250412"/>
              <a:gd name="connsiteY24" fmla="*/ 1572310 h 2255599"/>
              <a:gd name="connsiteX25" fmla="*/ 2153665 w 2250412"/>
              <a:gd name="connsiteY25" fmla="*/ 1580257 h 2255599"/>
              <a:gd name="connsiteX26" fmla="*/ 1890013 w 2250412"/>
              <a:gd name="connsiteY26" fmla="*/ 1536016 h 2255599"/>
              <a:gd name="connsiteX27" fmla="*/ 1863018 w 2250412"/>
              <a:gd name="connsiteY27" fmla="*/ 1548414 h 2255599"/>
              <a:gd name="connsiteX28" fmla="*/ 1790111 w 2250412"/>
              <a:gd name="connsiteY28" fmla="*/ 1659920 h 2255599"/>
              <a:gd name="connsiteX29" fmla="*/ 1730133 w 2250412"/>
              <a:gd name="connsiteY29" fmla="*/ 1726840 h 2255599"/>
              <a:gd name="connsiteX30" fmla="*/ 1726291 w 2250412"/>
              <a:gd name="connsiteY30" fmla="*/ 1752855 h 2255599"/>
              <a:gd name="connsiteX31" fmla="*/ 1836367 w 2250412"/>
              <a:gd name="connsiteY31" fmla="*/ 1993325 h 2255599"/>
              <a:gd name="connsiteX32" fmla="*/ 1831625 w 2250412"/>
              <a:gd name="connsiteY32" fmla="*/ 2014016 h 2255599"/>
              <a:gd name="connsiteX33" fmla="*/ 1587551 w 2250412"/>
              <a:gd name="connsiteY33" fmla="*/ 2163485 h 2255599"/>
              <a:gd name="connsiteX34" fmla="*/ 1549508 w 2250412"/>
              <a:gd name="connsiteY34" fmla="*/ 2181924 h 2255599"/>
              <a:gd name="connsiteX35" fmla="*/ 1540500 w 2250412"/>
              <a:gd name="connsiteY35" fmla="*/ 2169817 h 2255599"/>
              <a:gd name="connsiteX36" fmla="*/ 1385759 w 2250412"/>
              <a:gd name="connsiteY36" fmla="*/ 1951839 h 2255599"/>
              <a:gd name="connsiteX37" fmla="*/ 1361810 w 2250412"/>
              <a:gd name="connsiteY37" fmla="*/ 1943414 h 2255599"/>
              <a:gd name="connsiteX38" fmla="*/ 1122055 w 2250412"/>
              <a:gd name="connsiteY38" fmla="*/ 1977536 h 2255599"/>
              <a:gd name="connsiteX39" fmla="*/ 1103643 w 2250412"/>
              <a:gd name="connsiteY39" fmla="*/ 1990809 h 2255599"/>
              <a:gd name="connsiteX40" fmla="*/ 1004032 w 2250412"/>
              <a:gd name="connsiteY40" fmla="*/ 2255599 h 2255599"/>
              <a:gd name="connsiteX41" fmla="*/ 996084 w 2250412"/>
              <a:gd name="connsiteY41" fmla="*/ 2255599 h 2255599"/>
              <a:gd name="connsiteX42" fmla="*/ 991395 w 2250412"/>
              <a:gd name="connsiteY42" fmla="*/ 2253506 h 2255599"/>
              <a:gd name="connsiteX43" fmla="*/ 851542 w 2250412"/>
              <a:gd name="connsiteY43" fmla="*/ 2224947 h 2255599"/>
              <a:gd name="connsiteX44" fmla="*/ 687793 w 2250412"/>
              <a:gd name="connsiteY44" fmla="*/ 2173367 h 2255599"/>
              <a:gd name="connsiteX45" fmla="*/ 678838 w 2250412"/>
              <a:gd name="connsiteY45" fmla="*/ 2157657 h 2255599"/>
              <a:gd name="connsiteX46" fmla="*/ 718392 w 2250412"/>
              <a:gd name="connsiteY46" fmla="*/ 1904153 h 2255599"/>
              <a:gd name="connsiteX47" fmla="*/ 701066 w 2250412"/>
              <a:gd name="connsiteY47" fmla="*/ 1866533 h 2255599"/>
              <a:gd name="connsiteX48" fmla="*/ 521236 w 2250412"/>
              <a:gd name="connsiteY48" fmla="*/ 1730549 h 2255599"/>
              <a:gd name="connsiteX49" fmla="*/ 497525 w 2250412"/>
              <a:gd name="connsiteY49" fmla="*/ 1726548 h 2255599"/>
              <a:gd name="connsiteX50" fmla="*/ 254909 w 2250412"/>
              <a:gd name="connsiteY50" fmla="*/ 1838584 h 2255599"/>
              <a:gd name="connsiteX51" fmla="*/ 238219 w 2250412"/>
              <a:gd name="connsiteY51" fmla="*/ 1836147 h 2255599"/>
              <a:gd name="connsiteX52" fmla="*/ 77225 w 2250412"/>
              <a:gd name="connsiteY52" fmla="*/ 1561951 h 2255599"/>
              <a:gd name="connsiteX53" fmla="*/ 83371 w 2250412"/>
              <a:gd name="connsiteY53" fmla="*/ 1542877 h 2255599"/>
              <a:gd name="connsiteX54" fmla="*/ 299416 w 2250412"/>
              <a:gd name="connsiteY54" fmla="*/ 1387659 h 2255599"/>
              <a:gd name="connsiteX55" fmla="*/ 306118 w 2250412"/>
              <a:gd name="connsiteY55" fmla="*/ 1369379 h 2255599"/>
              <a:gd name="connsiteX56" fmla="*/ 271043 w 2250412"/>
              <a:gd name="connsiteY56" fmla="*/ 1120378 h 2255599"/>
              <a:gd name="connsiteX57" fmla="*/ 258406 w 2250412"/>
              <a:gd name="connsiteY57" fmla="*/ 1101091 h 2255599"/>
              <a:gd name="connsiteX58" fmla="*/ 79238 w 2250412"/>
              <a:gd name="connsiteY58" fmla="*/ 1032609 h 2255599"/>
              <a:gd name="connsiteX59" fmla="*/ 0 w 2250412"/>
              <a:gd name="connsiteY59" fmla="*/ 1003388 h 2255599"/>
              <a:gd name="connsiteX60" fmla="*/ 0 w 2250412"/>
              <a:gd name="connsiteY60" fmla="*/ 990142 h 2255599"/>
              <a:gd name="connsiteX61" fmla="*/ 15816 w 2250412"/>
              <a:gd name="connsiteY61" fmla="*/ 896571 h 2255599"/>
              <a:gd name="connsiteX62" fmla="*/ 78762 w 2250412"/>
              <a:gd name="connsiteY62" fmla="*/ 682911 h 2255599"/>
              <a:gd name="connsiteX63" fmla="*/ 95319 w 2250412"/>
              <a:gd name="connsiteY63" fmla="*/ 673930 h 2255599"/>
              <a:gd name="connsiteX64" fmla="*/ 364189 w 2250412"/>
              <a:gd name="connsiteY64" fmla="*/ 719020 h 2255599"/>
              <a:gd name="connsiteX65" fmla="*/ 378893 w 2250412"/>
              <a:gd name="connsiteY65" fmla="*/ 713138 h 2255599"/>
              <a:gd name="connsiteX66" fmla="*/ 461257 w 2250412"/>
              <a:gd name="connsiteY66" fmla="*/ 590559 h 2255599"/>
              <a:gd name="connsiteX67" fmla="*/ 532839 w 2250412"/>
              <a:gd name="connsiteY67" fmla="*/ 510817 h 2255599"/>
              <a:gd name="connsiteX68" fmla="*/ 533820 w 2250412"/>
              <a:gd name="connsiteY68" fmla="*/ 496325 h 2255599"/>
              <a:gd name="connsiteX69" fmla="*/ 421916 w 2250412"/>
              <a:gd name="connsiteY69" fmla="*/ 256703 h 2255599"/>
              <a:gd name="connsiteX70" fmla="*/ 427029 w 2250412"/>
              <a:gd name="connsiteY70" fmla="*/ 232488 h 2255599"/>
              <a:gd name="connsiteX71" fmla="*/ 543595 w 2250412"/>
              <a:gd name="connsiteY71" fmla="*/ 152588 h 2255599"/>
              <a:gd name="connsiteX72" fmla="*/ 653221 w 2250412"/>
              <a:gd name="connsiteY72" fmla="*/ 94199 h 2255599"/>
              <a:gd name="connsiteX73" fmla="*/ 698178 w 2250412"/>
              <a:gd name="connsiteY73" fmla="*/ 75098 h 2255599"/>
              <a:gd name="connsiteX74" fmla="*/ 716670 w 2250412"/>
              <a:gd name="connsiteY74" fmla="*/ 80900 h 2255599"/>
              <a:gd name="connsiteX75" fmla="*/ 851621 w 2250412"/>
              <a:gd name="connsiteY75" fmla="*/ 267485 h 2255599"/>
              <a:gd name="connsiteX76" fmla="*/ 877849 w 2250412"/>
              <a:gd name="connsiteY76" fmla="*/ 304018 h 2255599"/>
              <a:gd name="connsiteX77" fmla="*/ 890539 w 2250412"/>
              <a:gd name="connsiteY77" fmla="*/ 308336 h 2255599"/>
              <a:gd name="connsiteX78" fmla="*/ 1143699 w 2250412"/>
              <a:gd name="connsiteY78" fmla="*/ 273181 h 2255599"/>
              <a:gd name="connsiteX79" fmla="*/ 1161475 w 2250412"/>
              <a:gd name="connsiteY79" fmla="*/ 260783 h 2255599"/>
              <a:gd name="connsiteX80" fmla="*/ 1252556 w 2250412"/>
              <a:gd name="connsiteY80" fmla="*/ 11145 h 2255599"/>
              <a:gd name="connsiteX81" fmla="*/ 1270889 w 2250412"/>
              <a:gd name="connsiteY81" fmla="*/ 655 h 225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250412" h="2255599">
                <a:moveTo>
                  <a:pt x="1125207" y="475336"/>
                </a:moveTo>
                <a:cubicBezTo>
                  <a:pt x="764862" y="475336"/>
                  <a:pt x="472744" y="767454"/>
                  <a:pt x="472744" y="1127799"/>
                </a:cubicBezTo>
                <a:cubicBezTo>
                  <a:pt x="472744" y="1488144"/>
                  <a:pt x="764862" y="1780262"/>
                  <a:pt x="1125207" y="1780262"/>
                </a:cubicBezTo>
                <a:cubicBezTo>
                  <a:pt x="1485552" y="1780262"/>
                  <a:pt x="1777670" y="1488144"/>
                  <a:pt x="1777670" y="1127799"/>
                </a:cubicBezTo>
                <a:cubicBezTo>
                  <a:pt x="1777670" y="767454"/>
                  <a:pt x="1485552" y="475336"/>
                  <a:pt x="1125207" y="475336"/>
                </a:cubicBezTo>
                <a:close/>
                <a:moveTo>
                  <a:pt x="1270889" y="655"/>
                </a:moveTo>
                <a:cubicBezTo>
                  <a:pt x="1311925" y="8973"/>
                  <a:pt x="1353518" y="14907"/>
                  <a:pt x="1394157" y="24815"/>
                </a:cubicBezTo>
                <a:cubicBezTo>
                  <a:pt x="1458772" y="40605"/>
                  <a:pt x="1521823" y="61667"/>
                  <a:pt x="1584160" y="89483"/>
                </a:cubicBezTo>
                <a:cubicBezTo>
                  <a:pt x="1580398" y="114730"/>
                  <a:pt x="1576742" y="140322"/>
                  <a:pt x="1572742" y="165860"/>
                </a:cubicBezTo>
                <a:cubicBezTo>
                  <a:pt x="1562065" y="234264"/>
                  <a:pt x="1551124" y="302614"/>
                  <a:pt x="1540819" y="371043"/>
                </a:cubicBezTo>
                <a:cubicBezTo>
                  <a:pt x="1540156" y="375361"/>
                  <a:pt x="1542859" y="382568"/>
                  <a:pt x="1546329" y="384766"/>
                </a:cubicBezTo>
                <a:cubicBezTo>
                  <a:pt x="1617275" y="429644"/>
                  <a:pt x="1687215" y="475714"/>
                  <a:pt x="1742849" y="540621"/>
                </a:cubicBezTo>
                <a:cubicBezTo>
                  <a:pt x="1781951" y="522156"/>
                  <a:pt x="1819597" y="503981"/>
                  <a:pt x="1857561" y="486550"/>
                </a:cubicBezTo>
                <a:cubicBezTo>
                  <a:pt x="1904054" y="465197"/>
                  <a:pt x="1950840" y="444533"/>
                  <a:pt x="1997413" y="423392"/>
                </a:cubicBezTo>
                <a:cubicBezTo>
                  <a:pt x="2003957" y="420425"/>
                  <a:pt x="2008567" y="419021"/>
                  <a:pt x="2014342" y="426015"/>
                </a:cubicBezTo>
                <a:cubicBezTo>
                  <a:pt x="2084705" y="511002"/>
                  <a:pt x="2139412" y="605129"/>
                  <a:pt x="2180978" y="708476"/>
                </a:cubicBezTo>
                <a:cubicBezTo>
                  <a:pt x="2160447" y="724159"/>
                  <a:pt x="2140127" y="740187"/>
                  <a:pt x="2119252" y="755473"/>
                </a:cubicBezTo>
                <a:cubicBezTo>
                  <a:pt x="2064095" y="795900"/>
                  <a:pt x="2008831" y="836222"/>
                  <a:pt x="1953198" y="875960"/>
                </a:cubicBezTo>
                <a:cubicBezTo>
                  <a:pt x="1944667" y="882053"/>
                  <a:pt x="1942839" y="887087"/>
                  <a:pt x="1944932" y="897445"/>
                </a:cubicBezTo>
                <a:cubicBezTo>
                  <a:pt x="1955608" y="950085"/>
                  <a:pt x="1966418" y="1002752"/>
                  <a:pt x="1974391" y="1055843"/>
                </a:cubicBezTo>
                <a:cubicBezTo>
                  <a:pt x="1978286" y="1081805"/>
                  <a:pt x="1976564" y="1108668"/>
                  <a:pt x="1976537" y="1135108"/>
                </a:cubicBezTo>
                <a:cubicBezTo>
                  <a:pt x="1976537" y="1144221"/>
                  <a:pt x="1978657" y="1148884"/>
                  <a:pt x="1987956" y="1152328"/>
                </a:cubicBezTo>
                <a:cubicBezTo>
                  <a:pt x="2071857" y="1183535"/>
                  <a:pt x="2155466" y="1215538"/>
                  <a:pt x="2239315" y="1246905"/>
                </a:cubicBezTo>
                <a:cubicBezTo>
                  <a:pt x="2248905" y="1250481"/>
                  <a:pt x="2251289" y="1254932"/>
                  <a:pt x="2250150" y="1265238"/>
                </a:cubicBezTo>
                <a:cubicBezTo>
                  <a:pt x="2238149" y="1371657"/>
                  <a:pt x="2206967" y="1472884"/>
                  <a:pt x="2168686" y="1572310"/>
                </a:cubicBezTo>
                <a:cubicBezTo>
                  <a:pt x="2165560" y="1580417"/>
                  <a:pt x="2161242" y="1581529"/>
                  <a:pt x="2153665" y="1580257"/>
                </a:cubicBezTo>
                <a:cubicBezTo>
                  <a:pt x="2065790" y="1565501"/>
                  <a:pt x="1977809" y="1551328"/>
                  <a:pt x="1890013" y="1536016"/>
                </a:cubicBezTo>
                <a:cubicBezTo>
                  <a:pt x="1876529" y="1533658"/>
                  <a:pt x="1870144" y="1536837"/>
                  <a:pt x="1863018" y="1548414"/>
                </a:cubicBezTo>
                <a:cubicBezTo>
                  <a:pt x="1839731" y="1586245"/>
                  <a:pt x="1816206" y="1624049"/>
                  <a:pt x="1790111" y="1659920"/>
                </a:cubicBezTo>
                <a:cubicBezTo>
                  <a:pt x="1772573" y="1684028"/>
                  <a:pt x="1751167" y="1705513"/>
                  <a:pt x="1730133" y="1726840"/>
                </a:cubicBezTo>
                <a:cubicBezTo>
                  <a:pt x="1721284" y="1735820"/>
                  <a:pt x="1721363" y="1742179"/>
                  <a:pt x="1726291" y="1752855"/>
                </a:cubicBezTo>
                <a:cubicBezTo>
                  <a:pt x="1763301" y="1832862"/>
                  <a:pt x="1799436" y="1913266"/>
                  <a:pt x="1836367" y="1993325"/>
                </a:cubicBezTo>
                <a:cubicBezTo>
                  <a:pt x="1840632" y="2002597"/>
                  <a:pt x="1839625" y="2007472"/>
                  <a:pt x="1831625" y="2014016"/>
                </a:cubicBezTo>
                <a:cubicBezTo>
                  <a:pt x="1756996" y="2074869"/>
                  <a:pt x="1676512" y="2126026"/>
                  <a:pt x="1587551" y="2163485"/>
                </a:cubicBezTo>
                <a:cubicBezTo>
                  <a:pt x="1574994" y="2168758"/>
                  <a:pt x="1562993" y="2175327"/>
                  <a:pt x="1549508" y="2181924"/>
                </a:cubicBezTo>
                <a:cubicBezTo>
                  <a:pt x="1546621" y="2178056"/>
                  <a:pt x="1543468" y="2174003"/>
                  <a:pt x="1540500" y="2169817"/>
                </a:cubicBezTo>
                <a:cubicBezTo>
                  <a:pt x="1488840" y="2097228"/>
                  <a:pt x="1437022" y="2024719"/>
                  <a:pt x="1385759" y="1951839"/>
                </a:cubicBezTo>
                <a:cubicBezTo>
                  <a:pt x="1379083" y="1942354"/>
                  <a:pt x="1373069" y="1939573"/>
                  <a:pt x="1361810" y="1943414"/>
                </a:cubicBezTo>
                <a:cubicBezTo>
                  <a:pt x="1284082" y="1969880"/>
                  <a:pt x="1204022" y="1980901"/>
                  <a:pt x="1122055" y="1977536"/>
                </a:cubicBezTo>
                <a:cubicBezTo>
                  <a:pt x="1111166" y="1977085"/>
                  <a:pt x="1107299" y="1980953"/>
                  <a:pt x="1103643" y="1990809"/>
                </a:cubicBezTo>
                <a:cubicBezTo>
                  <a:pt x="1070845" y="2079214"/>
                  <a:pt x="1037332" y="2167380"/>
                  <a:pt x="1004032" y="2255599"/>
                </a:cubicBezTo>
                <a:cubicBezTo>
                  <a:pt x="1001382" y="2255599"/>
                  <a:pt x="998733" y="2255599"/>
                  <a:pt x="996084" y="2255599"/>
                </a:cubicBezTo>
                <a:cubicBezTo>
                  <a:pt x="994521" y="2254884"/>
                  <a:pt x="993011" y="2253851"/>
                  <a:pt x="991395" y="2253506"/>
                </a:cubicBezTo>
                <a:cubicBezTo>
                  <a:pt x="944715" y="2244154"/>
                  <a:pt x="897400" y="2237266"/>
                  <a:pt x="851542" y="2224947"/>
                </a:cubicBezTo>
                <a:cubicBezTo>
                  <a:pt x="796332" y="2210138"/>
                  <a:pt x="742367" y="2190640"/>
                  <a:pt x="687793" y="2173367"/>
                </a:cubicBezTo>
                <a:cubicBezTo>
                  <a:pt x="679501" y="2170744"/>
                  <a:pt x="677488" y="2166214"/>
                  <a:pt x="678838" y="2157657"/>
                </a:cubicBezTo>
                <a:cubicBezTo>
                  <a:pt x="692218" y="2073200"/>
                  <a:pt x="705146" y="1988636"/>
                  <a:pt x="718392" y="1904153"/>
                </a:cubicBezTo>
                <a:cubicBezTo>
                  <a:pt x="722286" y="1879329"/>
                  <a:pt x="722895" y="1878772"/>
                  <a:pt x="701066" y="1866533"/>
                </a:cubicBezTo>
                <a:cubicBezTo>
                  <a:pt x="634861" y="1829417"/>
                  <a:pt x="573744" y="1785599"/>
                  <a:pt x="521236" y="1730549"/>
                </a:cubicBezTo>
                <a:cubicBezTo>
                  <a:pt x="513500" y="1722415"/>
                  <a:pt x="507301" y="1721991"/>
                  <a:pt x="497525" y="1726548"/>
                </a:cubicBezTo>
                <a:cubicBezTo>
                  <a:pt x="416777" y="1764167"/>
                  <a:pt x="335790" y="1801256"/>
                  <a:pt x="254909" y="1838584"/>
                </a:cubicBezTo>
                <a:cubicBezTo>
                  <a:pt x="248604" y="1841498"/>
                  <a:pt x="243994" y="1843777"/>
                  <a:pt x="238219" y="1836147"/>
                </a:cubicBezTo>
                <a:cubicBezTo>
                  <a:pt x="173869" y="1750974"/>
                  <a:pt x="118739" y="1660529"/>
                  <a:pt x="77225" y="1561951"/>
                </a:cubicBezTo>
                <a:cubicBezTo>
                  <a:pt x="73172" y="1552335"/>
                  <a:pt x="75900" y="1548229"/>
                  <a:pt x="83371" y="1542877"/>
                </a:cubicBezTo>
                <a:cubicBezTo>
                  <a:pt x="155483" y="1491270"/>
                  <a:pt x="227277" y="1439212"/>
                  <a:pt x="299416" y="1387659"/>
                </a:cubicBezTo>
                <a:cubicBezTo>
                  <a:pt x="306622" y="1382493"/>
                  <a:pt x="308741" y="1378360"/>
                  <a:pt x="306118" y="1369379"/>
                </a:cubicBezTo>
                <a:cubicBezTo>
                  <a:pt x="282275" y="1288127"/>
                  <a:pt x="267943" y="1205418"/>
                  <a:pt x="271043" y="1120378"/>
                </a:cubicBezTo>
                <a:cubicBezTo>
                  <a:pt x="271414" y="1110099"/>
                  <a:pt x="268632" y="1104906"/>
                  <a:pt x="258406" y="1101091"/>
                </a:cubicBezTo>
                <a:cubicBezTo>
                  <a:pt x="198507" y="1078732"/>
                  <a:pt x="138979" y="1055392"/>
                  <a:pt x="79238" y="1032609"/>
                </a:cubicBezTo>
                <a:cubicBezTo>
                  <a:pt x="52932" y="1022595"/>
                  <a:pt x="26413" y="1013111"/>
                  <a:pt x="0" y="1003388"/>
                </a:cubicBezTo>
                <a:cubicBezTo>
                  <a:pt x="0" y="998964"/>
                  <a:pt x="0" y="994566"/>
                  <a:pt x="0" y="990142"/>
                </a:cubicBezTo>
                <a:cubicBezTo>
                  <a:pt x="5299" y="958961"/>
                  <a:pt x="11153" y="927858"/>
                  <a:pt x="15816" y="896571"/>
                </a:cubicBezTo>
                <a:cubicBezTo>
                  <a:pt x="26863" y="822392"/>
                  <a:pt x="48163" y="751367"/>
                  <a:pt x="78762" y="682911"/>
                </a:cubicBezTo>
                <a:cubicBezTo>
                  <a:pt x="82577" y="674354"/>
                  <a:pt x="86073" y="672340"/>
                  <a:pt x="95319" y="673930"/>
                </a:cubicBezTo>
                <a:cubicBezTo>
                  <a:pt x="184890" y="689269"/>
                  <a:pt x="274566" y="703972"/>
                  <a:pt x="364189" y="719020"/>
                </a:cubicBezTo>
                <a:cubicBezTo>
                  <a:pt x="370680" y="720106"/>
                  <a:pt x="375052" y="720927"/>
                  <a:pt x="378893" y="713138"/>
                </a:cubicBezTo>
                <a:cubicBezTo>
                  <a:pt x="400776" y="668605"/>
                  <a:pt x="428407" y="627754"/>
                  <a:pt x="461257" y="590559"/>
                </a:cubicBezTo>
                <a:cubicBezTo>
                  <a:pt x="484915" y="563801"/>
                  <a:pt x="509367" y="537759"/>
                  <a:pt x="532839" y="510817"/>
                </a:cubicBezTo>
                <a:cubicBezTo>
                  <a:pt x="535436" y="507823"/>
                  <a:pt x="535674" y="500299"/>
                  <a:pt x="533820" y="496325"/>
                </a:cubicBezTo>
                <a:cubicBezTo>
                  <a:pt x="496916" y="416265"/>
                  <a:pt x="459800" y="336286"/>
                  <a:pt x="421916" y="256703"/>
                </a:cubicBezTo>
                <a:cubicBezTo>
                  <a:pt x="416697" y="245708"/>
                  <a:pt x="418234" y="240039"/>
                  <a:pt x="427029" y="232488"/>
                </a:cubicBezTo>
                <a:cubicBezTo>
                  <a:pt x="463033" y="201625"/>
                  <a:pt x="501605" y="174682"/>
                  <a:pt x="543595" y="152588"/>
                </a:cubicBezTo>
                <a:cubicBezTo>
                  <a:pt x="580235" y="133301"/>
                  <a:pt x="616423" y="113167"/>
                  <a:pt x="653221" y="94199"/>
                </a:cubicBezTo>
                <a:cubicBezTo>
                  <a:pt x="667659" y="86755"/>
                  <a:pt x="683395" y="81880"/>
                  <a:pt x="698178" y="75098"/>
                </a:cubicBezTo>
                <a:cubicBezTo>
                  <a:pt x="706735" y="71177"/>
                  <a:pt x="711424" y="73614"/>
                  <a:pt x="716670" y="80900"/>
                </a:cubicBezTo>
                <a:cubicBezTo>
                  <a:pt x="761442" y="143236"/>
                  <a:pt x="806611" y="205307"/>
                  <a:pt x="851621" y="267485"/>
                </a:cubicBezTo>
                <a:cubicBezTo>
                  <a:pt x="860417" y="279645"/>
                  <a:pt x="868497" y="292335"/>
                  <a:pt x="877849" y="304018"/>
                </a:cubicBezTo>
                <a:cubicBezTo>
                  <a:pt x="880286" y="307038"/>
                  <a:pt x="887042" y="309502"/>
                  <a:pt x="890539" y="308336"/>
                </a:cubicBezTo>
                <a:cubicBezTo>
                  <a:pt x="972824" y="281208"/>
                  <a:pt x="1057679" y="272837"/>
                  <a:pt x="1143699" y="273181"/>
                </a:cubicBezTo>
                <a:cubicBezTo>
                  <a:pt x="1153660" y="273234"/>
                  <a:pt x="1158005" y="270452"/>
                  <a:pt x="1161475" y="260783"/>
                </a:cubicBezTo>
                <a:cubicBezTo>
                  <a:pt x="1191518" y="177438"/>
                  <a:pt x="1222408" y="94437"/>
                  <a:pt x="1252556" y="11145"/>
                </a:cubicBezTo>
                <a:cubicBezTo>
                  <a:pt x="1256132" y="1237"/>
                  <a:pt x="1260716" y="-1412"/>
                  <a:pt x="1270889" y="655"/>
                </a:cubicBezTo>
                <a:close/>
              </a:path>
            </a:pathLst>
          </a:custGeom>
          <a:solidFill>
            <a:schemeClr val="accent3"/>
          </a:solidFill>
          <a:ln w="5358" cap="flat">
            <a:noFill/>
            <a:prstDash val="solid"/>
            <a:miter/>
          </a:ln>
        </p:spPr>
        <p:txBody>
          <a:bodyPr wrap="square" rtlCol="0" anchor="ctr">
            <a:noAutofit/>
          </a:bodyPr>
          <a:lstStyle/>
          <a:p>
            <a:endParaRPr lang="ko-KR" altLang="en-US" sz="4800" dirty="0"/>
          </a:p>
        </p:txBody>
      </p:sp>
      <p:sp>
        <p:nvSpPr>
          <p:cNvPr id="10" name="자유형: 도형 6">
            <a:extLst>
              <a:ext uri="{FF2B5EF4-FFF2-40B4-BE49-F238E27FC236}">
                <a16:creationId xmlns:a16="http://schemas.microsoft.com/office/drawing/2014/main" id="{82C92D71-C1BA-9E71-C5C7-6842FB97420C}"/>
              </a:ext>
            </a:extLst>
          </p:cNvPr>
          <p:cNvSpPr/>
          <p:nvPr/>
        </p:nvSpPr>
        <p:spPr>
          <a:xfrm rot="21348323">
            <a:off x="20424263" y="9150404"/>
            <a:ext cx="3490033" cy="3498076"/>
          </a:xfrm>
          <a:custGeom>
            <a:avLst/>
            <a:gdLst>
              <a:gd name="connsiteX0" fmla="*/ 1125207 w 2250412"/>
              <a:gd name="connsiteY0" fmla="*/ 475336 h 2255599"/>
              <a:gd name="connsiteX1" fmla="*/ 472744 w 2250412"/>
              <a:gd name="connsiteY1" fmla="*/ 1127799 h 2255599"/>
              <a:gd name="connsiteX2" fmla="*/ 1125207 w 2250412"/>
              <a:gd name="connsiteY2" fmla="*/ 1780262 h 2255599"/>
              <a:gd name="connsiteX3" fmla="*/ 1777670 w 2250412"/>
              <a:gd name="connsiteY3" fmla="*/ 1127799 h 2255599"/>
              <a:gd name="connsiteX4" fmla="*/ 1125207 w 2250412"/>
              <a:gd name="connsiteY4" fmla="*/ 475336 h 2255599"/>
              <a:gd name="connsiteX5" fmla="*/ 1270889 w 2250412"/>
              <a:gd name="connsiteY5" fmla="*/ 655 h 2255599"/>
              <a:gd name="connsiteX6" fmla="*/ 1394157 w 2250412"/>
              <a:gd name="connsiteY6" fmla="*/ 24815 h 2255599"/>
              <a:gd name="connsiteX7" fmla="*/ 1584160 w 2250412"/>
              <a:gd name="connsiteY7" fmla="*/ 89483 h 2255599"/>
              <a:gd name="connsiteX8" fmla="*/ 1572742 w 2250412"/>
              <a:gd name="connsiteY8" fmla="*/ 165860 h 2255599"/>
              <a:gd name="connsiteX9" fmla="*/ 1540819 w 2250412"/>
              <a:gd name="connsiteY9" fmla="*/ 371043 h 2255599"/>
              <a:gd name="connsiteX10" fmla="*/ 1546329 w 2250412"/>
              <a:gd name="connsiteY10" fmla="*/ 384766 h 2255599"/>
              <a:gd name="connsiteX11" fmla="*/ 1742849 w 2250412"/>
              <a:gd name="connsiteY11" fmla="*/ 540621 h 2255599"/>
              <a:gd name="connsiteX12" fmla="*/ 1857561 w 2250412"/>
              <a:gd name="connsiteY12" fmla="*/ 486550 h 2255599"/>
              <a:gd name="connsiteX13" fmla="*/ 1997413 w 2250412"/>
              <a:gd name="connsiteY13" fmla="*/ 423392 h 2255599"/>
              <a:gd name="connsiteX14" fmla="*/ 2014342 w 2250412"/>
              <a:gd name="connsiteY14" fmla="*/ 426015 h 2255599"/>
              <a:gd name="connsiteX15" fmla="*/ 2180978 w 2250412"/>
              <a:gd name="connsiteY15" fmla="*/ 708476 h 2255599"/>
              <a:gd name="connsiteX16" fmla="*/ 2119252 w 2250412"/>
              <a:gd name="connsiteY16" fmla="*/ 755473 h 2255599"/>
              <a:gd name="connsiteX17" fmla="*/ 1953198 w 2250412"/>
              <a:gd name="connsiteY17" fmla="*/ 875960 h 2255599"/>
              <a:gd name="connsiteX18" fmla="*/ 1944932 w 2250412"/>
              <a:gd name="connsiteY18" fmla="*/ 897445 h 2255599"/>
              <a:gd name="connsiteX19" fmla="*/ 1974391 w 2250412"/>
              <a:gd name="connsiteY19" fmla="*/ 1055843 h 2255599"/>
              <a:gd name="connsiteX20" fmla="*/ 1976537 w 2250412"/>
              <a:gd name="connsiteY20" fmla="*/ 1135108 h 2255599"/>
              <a:gd name="connsiteX21" fmla="*/ 1987956 w 2250412"/>
              <a:gd name="connsiteY21" fmla="*/ 1152328 h 2255599"/>
              <a:gd name="connsiteX22" fmla="*/ 2239315 w 2250412"/>
              <a:gd name="connsiteY22" fmla="*/ 1246905 h 2255599"/>
              <a:gd name="connsiteX23" fmla="*/ 2250150 w 2250412"/>
              <a:gd name="connsiteY23" fmla="*/ 1265238 h 2255599"/>
              <a:gd name="connsiteX24" fmla="*/ 2168686 w 2250412"/>
              <a:gd name="connsiteY24" fmla="*/ 1572310 h 2255599"/>
              <a:gd name="connsiteX25" fmla="*/ 2153665 w 2250412"/>
              <a:gd name="connsiteY25" fmla="*/ 1580257 h 2255599"/>
              <a:gd name="connsiteX26" fmla="*/ 1890013 w 2250412"/>
              <a:gd name="connsiteY26" fmla="*/ 1536016 h 2255599"/>
              <a:gd name="connsiteX27" fmla="*/ 1863018 w 2250412"/>
              <a:gd name="connsiteY27" fmla="*/ 1548414 h 2255599"/>
              <a:gd name="connsiteX28" fmla="*/ 1790111 w 2250412"/>
              <a:gd name="connsiteY28" fmla="*/ 1659920 h 2255599"/>
              <a:gd name="connsiteX29" fmla="*/ 1730133 w 2250412"/>
              <a:gd name="connsiteY29" fmla="*/ 1726840 h 2255599"/>
              <a:gd name="connsiteX30" fmla="*/ 1726291 w 2250412"/>
              <a:gd name="connsiteY30" fmla="*/ 1752855 h 2255599"/>
              <a:gd name="connsiteX31" fmla="*/ 1836367 w 2250412"/>
              <a:gd name="connsiteY31" fmla="*/ 1993325 h 2255599"/>
              <a:gd name="connsiteX32" fmla="*/ 1831625 w 2250412"/>
              <a:gd name="connsiteY32" fmla="*/ 2014016 h 2255599"/>
              <a:gd name="connsiteX33" fmla="*/ 1587551 w 2250412"/>
              <a:gd name="connsiteY33" fmla="*/ 2163485 h 2255599"/>
              <a:gd name="connsiteX34" fmla="*/ 1549508 w 2250412"/>
              <a:gd name="connsiteY34" fmla="*/ 2181924 h 2255599"/>
              <a:gd name="connsiteX35" fmla="*/ 1540500 w 2250412"/>
              <a:gd name="connsiteY35" fmla="*/ 2169817 h 2255599"/>
              <a:gd name="connsiteX36" fmla="*/ 1385759 w 2250412"/>
              <a:gd name="connsiteY36" fmla="*/ 1951839 h 2255599"/>
              <a:gd name="connsiteX37" fmla="*/ 1361810 w 2250412"/>
              <a:gd name="connsiteY37" fmla="*/ 1943414 h 2255599"/>
              <a:gd name="connsiteX38" fmla="*/ 1122055 w 2250412"/>
              <a:gd name="connsiteY38" fmla="*/ 1977536 h 2255599"/>
              <a:gd name="connsiteX39" fmla="*/ 1103643 w 2250412"/>
              <a:gd name="connsiteY39" fmla="*/ 1990809 h 2255599"/>
              <a:gd name="connsiteX40" fmla="*/ 1004032 w 2250412"/>
              <a:gd name="connsiteY40" fmla="*/ 2255599 h 2255599"/>
              <a:gd name="connsiteX41" fmla="*/ 996084 w 2250412"/>
              <a:gd name="connsiteY41" fmla="*/ 2255599 h 2255599"/>
              <a:gd name="connsiteX42" fmla="*/ 991395 w 2250412"/>
              <a:gd name="connsiteY42" fmla="*/ 2253506 h 2255599"/>
              <a:gd name="connsiteX43" fmla="*/ 851542 w 2250412"/>
              <a:gd name="connsiteY43" fmla="*/ 2224947 h 2255599"/>
              <a:gd name="connsiteX44" fmla="*/ 687793 w 2250412"/>
              <a:gd name="connsiteY44" fmla="*/ 2173367 h 2255599"/>
              <a:gd name="connsiteX45" fmla="*/ 678838 w 2250412"/>
              <a:gd name="connsiteY45" fmla="*/ 2157657 h 2255599"/>
              <a:gd name="connsiteX46" fmla="*/ 718392 w 2250412"/>
              <a:gd name="connsiteY46" fmla="*/ 1904153 h 2255599"/>
              <a:gd name="connsiteX47" fmla="*/ 701066 w 2250412"/>
              <a:gd name="connsiteY47" fmla="*/ 1866533 h 2255599"/>
              <a:gd name="connsiteX48" fmla="*/ 521236 w 2250412"/>
              <a:gd name="connsiteY48" fmla="*/ 1730549 h 2255599"/>
              <a:gd name="connsiteX49" fmla="*/ 497525 w 2250412"/>
              <a:gd name="connsiteY49" fmla="*/ 1726548 h 2255599"/>
              <a:gd name="connsiteX50" fmla="*/ 254909 w 2250412"/>
              <a:gd name="connsiteY50" fmla="*/ 1838584 h 2255599"/>
              <a:gd name="connsiteX51" fmla="*/ 238219 w 2250412"/>
              <a:gd name="connsiteY51" fmla="*/ 1836147 h 2255599"/>
              <a:gd name="connsiteX52" fmla="*/ 77225 w 2250412"/>
              <a:gd name="connsiteY52" fmla="*/ 1561951 h 2255599"/>
              <a:gd name="connsiteX53" fmla="*/ 83371 w 2250412"/>
              <a:gd name="connsiteY53" fmla="*/ 1542877 h 2255599"/>
              <a:gd name="connsiteX54" fmla="*/ 299416 w 2250412"/>
              <a:gd name="connsiteY54" fmla="*/ 1387659 h 2255599"/>
              <a:gd name="connsiteX55" fmla="*/ 306118 w 2250412"/>
              <a:gd name="connsiteY55" fmla="*/ 1369379 h 2255599"/>
              <a:gd name="connsiteX56" fmla="*/ 271043 w 2250412"/>
              <a:gd name="connsiteY56" fmla="*/ 1120378 h 2255599"/>
              <a:gd name="connsiteX57" fmla="*/ 258406 w 2250412"/>
              <a:gd name="connsiteY57" fmla="*/ 1101091 h 2255599"/>
              <a:gd name="connsiteX58" fmla="*/ 79238 w 2250412"/>
              <a:gd name="connsiteY58" fmla="*/ 1032609 h 2255599"/>
              <a:gd name="connsiteX59" fmla="*/ 0 w 2250412"/>
              <a:gd name="connsiteY59" fmla="*/ 1003388 h 2255599"/>
              <a:gd name="connsiteX60" fmla="*/ 0 w 2250412"/>
              <a:gd name="connsiteY60" fmla="*/ 990142 h 2255599"/>
              <a:gd name="connsiteX61" fmla="*/ 15816 w 2250412"/>
              <a:gd name="connsiteY61" fmla="*/ 896571 h 2255599"/>
              <a:gd name="connsiteX62" fmla="*/ 78762 w 2250412"/>
              <a:gd name="connsiteY62" fmla="*/ 682911 h 2255599"/>
              <a:gd name="connsiteX63" fmla="*/ 95319 w 2250412"/>
              <a:gd name="connsiteY63" fmla="*/ 673930 h 2255599"/>
              <a:gd name="connsiteX64" fmla="*/ 364189 w 2250412"/>
              <a:gd name="connsiteY64" fmla="*/ 719020 h 2255599"/>
              <a:gd name="connsiteX65" fmla="*/ 378893 w 2250412"/>
              <a:gd name="connsiteY65" fmla="*/ 713138 h 2255599"/>
              <a:gd name="connsiteX66" fmla="*/ 461257 w 2250412"/>
              <a:gd name="connsiteY66" fmla="*/ 590559 h 2255599"/>
              <a:gd name="connsiteX67" fmla="*/ 532839 w 2250412"/>
              <a:gd name="connsiteY67" fmla="*/ 510817 h 2255599"/>
              <a:gd name="connsiteX68" fmla="*/ 533820 w 2250412"/>
              <a:gd name="connsiteY68" fmla="*/ 496325 h 2255599"/>
              <a:gd name="connsiteX69" fmla="*/ 421916 w 2250412"/>
              <a:gd name="connsiteY69" fmla="*/ 256703 h 2255599"/>
              <a:gd name="connsiteX70" fmla="*/ 427029 w 2250412"/>
              <a:gd name="connsiteY70" fmla="*/ 232488 h 2255599"/>
              <a:gd name="connsiteX71" fmla="*/ 543595 w 2250412"/>
              <a:gd name="connsiteY71" fmla="*/ 152588 h 2255599"/>
              <a:gd name="connsiteX72" fmla="*/ 653221 w 2250412"/>
              <a:gd name="connsiteY72" fmla="*/ 94199 h 2255599"/>
              <a:gd name="connsiteX73" fmla="*/ 698178 w 2250412"/>
              <a:gd name="connsiteY73" fmla="*/ 75098 h 2255599"/>
              <a:gd name="connsiteX74" fmla="*/ 716670 w 2250412"/>
              <a:gd name="connsiteY74" fmla="*/ 80900 h 2255599"/>
              <a:gd name="connsiteX75" fmla="*/ 851621 w 2250412"/>
              <a:gd name="connsiteY75" fmla="*/ 267485 h 2255599"/>
              <a:gd name="connsiteX76" fmla="*/ 877849 w 2250412"/>
              <a:gd name="connsiteY76" fmla="*/ 304018 h 2255599"/>
              <a:gd name="connsiteX77" fmla="*/ 890539 w 2250412"/>
              <a:gd name="connsiteY77" fmla="*/ 308336 h 2255599"/>
              <a:gd name="connsiteX78" fmla="*/ 1143699 w 2250412"/>
              <a:gd name="connsiteY78" fmla="*/ 273181 h 2255599"/>
              <a:gd name="connsiteX79" fmla="*/ 1161475 w 2250412"/>
              <a:gd name="connsiteY79" fmla="*/ 260783 h 2255599"/>
              <a:gd name="connsiteX80" fmla="*/ 1252556 w 2250412"/>
              <a:gd name="connsiteY80" fmla="*/ 11145 h 2255599"/>
              <a:gd name="connsiteX81" fmla="*/ 1270889 w 2250412"/>
              <a:gd name="connsiteY81" fmla="*/ 655 h 225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250412" h="2255599">
                <a:moveTo>
                  <a:pt x="1125207" y="475336"/>
                </a:moveTo>
                <a:cubicBezTo>
                  <a:pt x="764862" y="475336"/>
                  <a:pt x="472744" y="767454"/>
                  <a:pt x="472744" y="1127799"/>
                </a:cubicBezTo>
                <a:cubicBezTo>
                  <a:pt x="472744" y="1488144"/>
                  <a:pt x="764862" y="1780262"/>
                  <a:pt x="1125207" y="1780262"/>
                </a:cubicBezTo>
                <a:cubicBezTo>
                  <a:pt x="1485552" y="1780262"/>
                  <a:pt x="1777670" y="1488144"/>
                  <a:pt x="1777670" y="1127799"/>
                </a:cubicBezTo>
                <a:cubicBezTo>
                  <a:pt x="1777670" y="767454"/>
                  <a:pt x="1485552" y="475336"/>
                  <a:pt x="1125207" y="475336"/>
                </a:cubicBezTo>
                <a:close/>
                <a:moveTo>
                  <a:pt x="1270889" y="655"/>
                </a:moveTo>
                <a:cubicBezTo>
                  <a:pt x="1311925" y="8973"/>
                  <a:pt x="1353518" y="14907"/>
                  <a:pt x="1394157" y="24815"/>
                </a:cubicBezTo>
                <a:cubicBezTo>
                  <a:pt x="1458772" y="40605"/>
                  <a:pt x="1521823" y="61667"/>
                  <a:pt x="1584160" y="89483"/>
                </a:cubicBezTo>
                <a:cubicBezTo>
                  <a:pt x="1580398" y="114730"/>
                  <a:pt x="1576742" y="140322"/>
                  <a:pt x="1572742" y="165860"/>
                </a:cubicBezTo>
                <a:cubicBezTo>
                  <a:pt x="1562065" y="234264"/>
                  <a:pt x="1551124" y="302614"/>
                  <a:pt x="1540819" y="371043"/>
                </a:cubicBezTo>
                <a:cubicBezTo>
                  <a:pt x="1540156" y="375361"/>
                  <a:pt x="1542859" y="382568"/>
                  <a:pt x="1546329" y="384766"/>
                </a:cubicBezTo>
                <a:cubicBezTo>
                  <a:pt x="1617275" y="429644"/>
                  <a:pt x="1687215" y="475714"/>
                  <a:pt x="1742849" y="540621"/>
                </a:cubicBezTo>
                <a:cubicBezTo>
                  <a:pt x="1781951" y="522156"/>
                  <a:pt x="1819597" y="503981"/>
                  <a:pt x="1857561" y="486550"/>
                </a:cubicBezTo>
                <a:cubicBezTo>
                  <a:pt x="1904054" y="465197"/>
                  <a:pt x="1950840" y="444533"/>
                  <a:pt x="1997413" y="423392"/>
                </a:cubicBezTo>
                <a:cubicBezTo>
                  <a:pt x="2003957" y="420425"/>
                  <a:pt x="2008567" y="419021"/>
                  <a:pt x="2014342" y="426015"/>
                </a:cubicBezTo>
                <a:cubicBezTo>
                  <a:pt x="2084705" y="511002"/>
                  <a:pt x="2139412" y="605129"/>
                  <a:pt x="2180978" y="708476"/>
                </a:cubicBezTo>
                <a:cubicBezTo>
                  <a:pt x="2160447" y="724159"/>
                  <a:pt x="2140127" y="740187"/>
                  <a:pt x="2119252" y="755473"/>
                </a:cubicBezTo>
                <a:cubicBezTo>
                  <a:pt x="2064095" y="795900"/>
                  <a:pt x="2008831" y="836222"/>
                  <a:pt x="1953198" y="875960"/>
                </a:cubicBezTo>
                <a:cubicBezTo>
                  <a:pt x="1944667" y="882053"/>
                  <a:pt x="1942839" y="887087"/>
                  <a:pt x="1944932" y="897445"/>
                </a:cubicBezTo>
                <a:cubicBezTo>
                  <a:pt x="1955608" y="950085"/>
                  <a:pt x="1966418" y="1002752"/>
                  <a:pt x="1974391" y="1055843"/>
                </a:cubicBezTo>
                <a:cubicBezTo>
                  <a:pt x="1978286" y="1081805"/>
                  <a:pt x="1976564" y="1108668"/>
                  <a:pt x="1976537" y="1135108"/>
                </a:cubicBezTo>
                <a:cubicBezTo>
                  <a:pt x="1976537" y="1144221"/>
                  <a:pt x="1978657" y="1148884"/>
                  <a:pt x="1987956" y="1152328"/>
                </a:cubicBezTo>
                <a:cubicBezTo>
                  <a:pt x="2071857" y="1183535"/>
                  <a:pt x="2155466" y="1215538"/>
                  <a:pt x="2239315" y="1246905"/>
                </a:cubicBezTo>
                <a:cubicBezTo>
                  <a:pt x="2248905" y="1250481"/>
                  <a:pt x="2251289" y="1254932"/>
                  <a:pt x="2250150" y="1265238"/>
                </a:cubicBezTo>
                <a:cubicBezTo>
                  <a:pt x="2238149" y="1371657"/>
                  <a:pt x="2206967" y="1472884"/>
                  <a:pt x="2168686" y="1572310"/>
                </a:cubicBezTo>
                <a:cubicBezTo>
                  <a:pt x="2165560" y="1580417"/>
                  <a:pt x="2161242" y="1581529"/>
                  <a:pt x="2153665" y="1580257"/>
                </a:cubicBezTo>
                <a:cubicBezTo>
                  <a:pt x="2065790" y="1565501"/>
                  <a:pt x="1977809" y="1551328"/>
                  <a:pt x="1890013" y="1536016"/>
                </a:cubicBezTo>
                <a:cubicBezTo>
                  <a:pt x="1876529" y="1533658"/>
                  <a:pt x="1870144" y="1536837"/>
                  <a:pt x="1863018" y="1548414"/>
                </a:cubicBezTo>
                <a:cubicBezTo>
                  <a:pt x="1839731" y="1586245"/>
                  <a:pt x="1816206" y="1624049"/>
                  <a:pt x="1790111" y="1659920"/>
                </a:cubicBezTo>
                <a:cubicBezTo>
                  <a:pt x="1772573" y="1684028"/>
                  <a:pt x="1751167" y="1705513"/>
                  <a:pt x="1730133" y="1726840"/>
                </a:cubicBezTo>
                <a:cubicBezTo>
                  <a:pt x="1721284" y="1735820"/>
                  <a:pt x="1721363" y="1742179"/>
                  <a:pt x="1726291" y="1752855"/>
                </a:cubicBezTo>
                <a:cubicBezTo>
                  <a:pt x="1763301" y="1832862"/>
                  <a:pt x="1799436" y="1913266"/>
                  <a:pt x="1836367" y="1993325"/>
                </a:cubicBezTo>
                <a:cubicBezTo>
                  <a:pt x="1840632" y="2002597"/>
                  <a:pt x="1839625" y="2007472"/>
                  <a:pt x="1831625" y="2014016"/>
                </a:cubicBezTo>
                <a:cubicBezTo>
                  <a:pt x="1756996" y="2074869"/>
                  <a:pt x="1676512" y="2126026"/>
                  <a:pt x="1587551" y="2163485"/>
                </a:cubicBezTo>
                <a:cubicBezTo>
                  <a:pt x="1574994" y="2168758"/>
                  <a:pt x="1562993" y="2175327"/>
                  <a:pt x="1549508" y="2181924"/>
                </a:cubicBezTo>
                <a:cubicBezTo>
                  <a:pt x="1546621" y="2178056"/>
                  <a:pt x="1543468" y="2174003"/>
                  <a:pt x="1540500" y="2169817"/>
                </a:cubicBezTo>
                <a:cubicBezTo>
                  <a:pt x="1488840" y="2097228"/>
                  <a:pt x="1437022" y="2024719"/>
                  <a:pt x="1385759" y="1951839"/>
                </a:cubicBezTo>
                <a:cubicBezTo>
                  <a:pt x="1379083" y="1942354"/>
                  <a:pt x="1373069" y="1939573"/>
                  <a:pt x="1361810" y="1943414"/>
                </a:cubicBezTo>
                <a:cubicBezTo>
                  <a:pt x="1284082" y="1969880"/>
                  <a:pt x="1204022" y="1980901"/>
                  <a:pt x="1122055" y="1977536"/>
                </a:cubicBezTo>
                <a:cubicBezTo>
                  <a:pt x="1111166" y="1977085"/>
                  <a:pt x="1107299" y="1980953"/>
                  <a:pt x="1103643" y="1990809"/>
                </a:cubicBezTo>
                <a:cubicBezTo>
                  <a:pt x="1070845" y="2079214"/>
                  <a:pt x="1037332" y="2167380"/>
                  <a:pt x="1004032" y="2255599"/>
                </a:cubicBezTo>
                <a:cubicBezTo>
                  <a:pt x="1001382" y="2255599"/>
                  <a:pt x="998733" y="2255599"/>
                  <a:pt x="996084" y="2255599"/>
                </a:cubicBezTo>
                <a:cubicBezTo>
                  <a:pt x="994521" y="2254884"/>
                  <a:pt x="993011" y="2253851"/>
                  <a:pt x="991395" y="2253506"/>
                </a:cubicBezTo>
                <a:cubicBezTo>
                  <a:pt x="944715" y="2244154"/>
                  <a:pt x="897400" y="2237266"/>
                  <a:pt x="851542" y="2224947"/>
                </a:cubicBezTo>
                <a:cubicBezTo>
                  <a:pt x="796332" y="2210138"/>
                  <a:pt x="742367" y="2190640"/>
                  <a:pt x="687793" y="2173367"/>
                </a:cubicBezTo>
                <a:cubicBezTo>
                  <a:pt x="679501" y="2170744"/>
                  <a:pt x="677488" y="2166214"/>
                  <a:pt x="678838" y="2157657"/>
                </a:cubicBezTo>
                <a:cubicBezTo>
                  <a:pt x="692218" y="2073200"/>
                  <a:pt x="705146" y="1988636"/>
                  <a:pt x="718392" y="1904153"/>
                </a:cubicBezTo>
                <a:cubicBezTo>
                  <a:pt x="722286" y="1879329"/>
                  <a:pt x="722895" y="1878772"/>
                  <a:pt x="701066" y="1866533"/>
                </a:cubicBezTo>
                <a:cubicBezTo>
                  <a:pt x="634861" y="1829417"/>
                  <a:pt x="573744" y="1785599"/>
                  <a:pt x="521236" y="1730549"/>
                </a:cubicBezTo>
                <a:cubicBezTo>
                  <a:pt x="513500" y="1722415"/>
                  <a:pt x="507301" y="1721991"/>
                  <a:pt x="497525" y="1726548"/>
                </a:cubicBezTo>
                <a:cubicBezTo>
                  <a:pt x="416777" y="1764167"/>
                  <a:pt x="335790" y="1801256"/>
                  <a:pt x="254909" y="1838584"/>
                </a:cubicBezTo>
                <a:cubicBezTo>
                  <a:pt x="248604" y="1841498"/>
                  <a:pt x="243994" y="1843777"/>
                  <a:pt x="238219" y="1836147"/>
                </a:cubicBezTo>
                <a:cubicBezTo>
                  <a:pt x="173869" y="1750974"/>
                  <a:pt x="118739" y="1660529"/>
                  <a:pt x="77225" y="1561951"/>
                </a:cubicBezTo>
                <a:cubicBezTo>
                  <a:pt x="73172" y="1552335"/>
                  <a:pt x="75900" y="1548229"/>
                  <a:pt x="83371" y="1542877"/>
                </a:cubicBezTo>
                <a:cubicBezTo>
                  <a:pt x="155483" y="1491270"/>
                  <a:pt x="227277" y="1439212"/>
                  <a:pt x="299416" y="1387659"/>
                </a:cubicBezTo>
                <a:cubicBezTo>
                  <a:pt x="306622" y="1382493"/>
                  <a:pt x="308741" y="1378360"/>
                  <a:pt x="306118" y="1369379"/>
                </a:cubicBezTo>
                <a:cubicBezTo>
                  <a:pt x="282275" y="1288127"/>
                  <a:pt x="267943" y="1205418"/>
                  <a:pt x="271043" y="1120378"/>
                </a:cubicBezTo>
                <a:cubicBezTo>
                  <a:pt x="271414" y="1110099"/>
                  <a:pt x="268632" y="1104906"/>
                  <a:pt x="258406" y="1101091"/>
                </a:cubicBezTo>
                <a:cubicBezTo>
                  <a:pt x="198507" y="1078732"/>
                  <a:pt x="138979" y="1055392"/>
                  <a:pt x="79238" y="1032609"/>
                </a:cubicBezTo>
                <a:cubicBezTo>
                  <a:pt x="52932" y="1022595"/>
                  <a:pt x="26413" y="1013111"/>
                  <a:pt x="0" y="1003388"/>
                </a:cubicBezTo>
                <a:cubicBezTo>
                  <a:pt x="0" y="998964"/>
                  <a:pt x="0" y="994566"/>
                  <a:pt x="0" y="990142"/>
                </a:cubicBezTo>
                <a:cubicBezTo>
                  <a:pt x="5299" y="958961"/>
                  <a:pt x="11153" y="927858"/>
                  <a:pt x="15816" y="896571"/>
                </a:cubicBezTo>
                <a:cubicBezTo>
                  <a:pt x="26863" y="822392"/>
                  <a:pt x="48163" y="751367"/>
                  <a:pt x="78762" y="682911"/>
                </a:cubicBezTo>
                <a:cubicBezTo>
                  <a:pt x="82577" y="674354"/>
                  <a:pt x="86073" y="672340"/>
                  <a:pt x="95319" y="673930"/>
                </a:cubicBezTo>
                <a:cubicBezTo>
                  <a:pt x="184890" y="689269"/>
                  <a:pt x="274566" y="703972"/>
                  <a:pt x="364189" y="719020"/>
                </a:cubicBezTo>
                <a:cubicBezTo>
                  <a:pt x="370680" y="720106"/>
                  <a:pt x="375052" y="720927"/>
                  <a:pt x="378893" y="713138"/>
                </a:cubicBezTo>
                <a:cubicBezTo>
                  <a:pt x="400776" y="668605"/>
                  <a:pt x="428407" y="627754"/>
                  <a:pt x="461257" y="590559"/>
                </a:cubicBezTo>
                <a:cubicBezTo>
                  <a:pt x="484915" y="563801"/>
                  <a:pt x="509367" y="537759"/>
                  <a:pt x="532839" y="510817"/>
                </a:cubicBezTo>
                <a:cubicBezTo>
                  <a:pt x="535436" y="507823"/>
                  <a:pt x="535674" y="500299"/>
                  <a:pt x="533820" y="496325"/>
                </a:cubicBezTo>
                <a:cubicBezTo>
                  <a:pt x="496916" y="416265"/>
                  <a:pt x="459800" y="336286"/>
                  <a:pt x="421916" y="256703"/>
                </a:cubicBezTo>
                <a:cubicBezTo>
                  <a:pt x="416697" y="245708"/>
                  <a:pt x="418234" y="240039"/>
                  <a:pt x="427029" y="232488"/>
                </a:cubicBezTo>
                <a:cubicBezTo>
                  <a:pt x="463033" y="201625"/>
                  <a:pt x="501605" y="174682"/>
                  <a:pt x="543595" y="152588"/>
                </a:cubicBezTo>
                <a:cubicBezTo>
                  <a:pt x="580235" y="133301"/>
                  <a:pt x="616423" y="113167"/>
                  <a:pt x="653221" y="94199"/>
                </a:cubicBezTo>
                <a:cubicBezTo>
                  <a:pt x="667659" y="86755"/>
                  <a:pt x="683395" y="81880"/>
                  <a:pt x="698178" y="75098"/>
                </a:cubicBezTo>
                <a:cubicBezTo>
                  <a:pt x="706735" y="71177"/>
                  <a:pt x="711424" y="73614"/>
                  <a:pt x="716670" y="80900"/>
                </a:cubicBezTo>
                <a:cubicBezTo>
                  <a:pt x="761442" y="143236"/>
                  <a:pt x="806611" y="205307"/>
                  <a:pt x="851621" y="267485"/>
                </a:cubicBezTo>
                <a:cubicBezTo>
                  <a:pt x="860417" y="279645"/>
                  <a:pt x="868497" y="292335"/>
                  <a:pt x="877849" y="304018"/>
                </a:cubicBezTo>
                <a:cubicBezTo>
                  <a:pt x="880286" y="307038"/>
                  <a:pt x="887042" y="309502"/>
                  <a:pt x="890539" y="308336"/>
                </a:cubicBezTo>
                <a:cubicBezTo>
                  <a:pt x="972824" y="281208"/>
                  <a:pt x="1057679" y="272837"/>
                  <a:pt x="1143699" y="273181"/>
                </a:cubicBezTo>
                <a:cubicBezTo>
                  <a:pt x="1153660" y="273234"/>
                  <a:pt x="1158005" y="270452"/>
                  <a:pt x="1161475" y="260783"/>
                </a:cubicBezTo>
                <a:cubicBezTo>
                  <a:pt x="1191518" y="177438"/>
                  <a:pt x="1222408" y="94437"/>
                  <a:pt x="1252556" y="11145"/>
                </a:cubicBezTo>
                <a:cubicBezTo>
                  <a:pt x="1256132" y="1237"/>
                  <a:pt x="1260716" y="-1412"/>
                  <a:pt x="1270889" y="655"/>
                </a:cubicBezTo>
                <a:close/>
              </a:path>
            </a:pathLst>
          </a:custGeom>
          <a:solidFill>
            <a:schemeClr val="accent4"/>
          </a:solidFill>
          <a:ln w="5358" cap="flat">
            <a:noFill/>
            <a:prstDash val="solid"/>
            <a:miter/>
          </a:ln>
        </p:spPr>
        <p:txBody>
          <a:bodyPr wrap="square" rtlCol="0" anchor="ctr">
            <a:noAutofit/>
          </a:bodyPr>
          <a:lstStyle/>
          <a:p>
            <a:endParaRPr lang="ko-KR" altLang="en-US" sz="4800" dirty="0"/>
          </a:p>
        </p:txBody>
      </p:sp>
      <p:sp>
        <p:nvSpPr>
          <p:cNvPr id="11" name="원호 7">
            <a:extLst>
              <a:ext uri="{FF2B5EF4-FFF2-40B4-BE49-F238E27FC236}">
                <a16:creationId xmlns:a16="http://schemas.microsoft.com/office/drawing/2014/main" id="{2589E1AE-51C1-9A71-9EFC-4A793A3C0CD3}"/>
              </a:ext>
            </a:extLst>
          </p:cNvPr>
          <p:cNvSpPr/>
          <p:nvPr/>
        </p:nvSpPr>
        <p:spPr>
          <a:xfrm>
            <a:off x="6392756" y="8852874"/>
            <a:ext cx="4158383" cy="4158383"/>
          </a:xfrm>
          <a:prstGeom prst="arc">
            <a:avLst>
              <a:gd name="adj1" fmla="val 1704382"/>
              <a:gd name="adj2" fmla="val 9234547"/>
            </a:avLst>
          </a:prstGeom>
          <a:ln w="19050">
            <a:solidFill>
              <a:schemeClr val="accent6"/>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4800"/>
          </a:p>
        </p:txBody>
      </p:sp>
      <p:sp>
        <p:nvSpPr>
          <p:cNvPr id="12" name="원호 8">
            <a:extLst>
              <a:ext uri="{FF2B5EF4-FFF2-40B4-BE49-F238E27FC236}">
                <a16:creationId xmlns:a16="http://schemas.microsoft.com/office/drawing/2014/main" id="{D93DAFEE-11AB-6B1B-0F20-C3E4DEE64C46}"/>
              </a:ext>
            </a:extLst>
          </p:cNvPr>
          <p:cNvSpPr/>
          <p:nvPr/>
        </p:nvSpPr>
        <p:spPr>
          <a:xfrm rot="10800000" flipH="1">
            <a:off x="9874636" y="7445770"/>
            <a:ext cx="4158383" cy="4158383"/>
          </a:xfrm>
          <a:prstGeom prst="arc">
            <a:avLst>
              <a:gd name="adj1" fmla="val 1704382"/>
              <a:gd name="adj2" fmla="val 9234547"/>
            </a:avLst>
          </a:prstGeom>
          <a:ln w="19050">
            <a:solidFill>
              <a:schemeClr val="accent1"/>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4800"/>
          </a:p>
        </p:txBody>
      </p:sp>
      <p:sp>
        <p:nvSpPr>
          <p:cNvPr id="13" name="원호 9">
            <a:extLst>
              <a:ext uri="{FF2B5EF4-FFF2-40B4-BE49-F238E27FC236}">
                <a16:creationId xmlns:a16="http://schemas.microsoft.com/office/drawing/2014/main" id="{A3EFE6C1-6697-7BDC-B0E3-D16DCF2E33A7}"/>
              </a:ext>
            </a:extLst>
          </p:cNvPr>
          <p:cNvSpPr/>
          <p:nvPr/>
        </p:nvSpPr>
        <p:spPr>
          <a:xfrm>
            <a:off x="13274398" y="8858348"/>
            <a:ext cx="4158383" cy="4158383"/>
          </a:xfrm>
          <a:prstGeom prst="arc">
            <a:avLst>
              <a:gd name="adj1" fmla="val 1704382"/>
              <a:gd name="adj2" fmla="val 9234547"/>
            </a:avLst>
          </a:prstGeom>
          <a:ln w="19050">
            <a:solidFill>
              <a:schemeClr val="accent2"/>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4800"/>
          </a:p>
        </p:txBody>
      </p:sp>
      <p:sp>
        <p:nvSpPr>
          <p:cNvPr id="14" name="원호 10">
            <a:extLst>
              <a:ext uri="{FF2B5EF4-FFF2-40B4-BE49-F238E27FC236}">
                <a16:creationId xmlns:a16="http://schemas.microsoft.com/office/drawing/2014/main" id="{4D24BE90-97B6-B968-8458-B1571DC18CB1}"/>
              </a:ext>
            </a:extLst>
          </p:cNvPr>
          <p:cNvSpPr/>
          <p:nvPr/>
        </p:nvSpPr>
        <p:spPr>
          <a:xfrm>
            <a:off x="19929634" y="8842120"/>
            <a:ext cx="4158383" cy="4158383"/>
          </a:xfrm>
          <a:prstGeom prst="arc">
            <a:avLst>
              <a:gd name="adj1" fmla="val 1704382"/>
              <a:gd name="adj2" fmla="val 9234547"/>
            </a:avLst>
          </a:prstGeom>
          <a:ln w="19050">
            <a:solidFill>
              <a:schemeClr val="accent4"/>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4800"/>
          </a:p>
        </p:txBody>
      </p:sp>
      <p:sp>
        <p:nvSpPr>
          <p:cNvPr id="15" name="Block Arc 10">
            <a:extLst>
              <a:ext uri="{FF2B5EF4-FFF2-40B4-BE49-F238E27FC236}">
                <a16:creationId xmlns:a16="http://schemas.microsoft.com/office/drawing/2014/main" id="{2F2E6C2F-AE6C-36C0-688F-473A92621D4F}"/>
              </a:ext>
            </a:extLst>
          </p:cNvPr>
          <p:cNvSpPr/>
          <p:nvPr/>
        </p:nvSpPr>
        <p:spPr>
          <a:xfrm>
            <a:off x="18649241" y="8900208"/>
            <a:ext cx="765379" cy="51842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solidFill>
                <a:schemeClr val="tx1"/>
              </a:solidFill>
            </a:endParaRPr>
          </a:p>
        </p:txBody>
      </p:sp>
      <p:sp>
        <p:nvSpPr>
          <p:cNvPr id="16" name="Rounded Rectangle 5">
            <a:extLst>
              <a:ext uri="{FF2B5EF4-FFF2-40B4-BE49-F238E27FC236}">
                <a16:creationId xmlns:a16="http://schemas.microsoft.com/office/drawing/2014/main" id="{7A73CE56-C8BB-244C-8E7E-779E5179249E}"/>
              </a:ext>
            </a:extLst>
          </p:cNvPr>
          <p:cNvSpPr/>
          <p:nvPr/>
        </p:nvSpPr>
        <p:spPr>
          <a:xfrm flipH="1">
            <a:off x="22044454" y="10372481"/>
            <a:ext cx="683887" cy="564165"/>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p>
        </p:txBody>
      </p:sp>
      <p:sp>
        <p:nvSpPr>
          <p:cNvPr id="17" name="Round Same Side Corner Rectangle 11">
            <a:extLst>
              <a:ext uri="{FF2B5EF4-FFF2-40B4-BE49-F238E27FC236}">
                <a16:creationId xmlns:a16="http://schemas.microsoft.com/office/drawing/2014/main" id="{F173195C-C9EC-81A1-D605-360C4530DA46}"/>
              </a:ext>
            </a:extLst>
          </p:cNvPr>
          <p:cNvSpPr>
            <a:spLocks noChangeAspect="1"/>
          </p:cNvSpPr>
          <p:nvPr/>
        </p:nvSpPr>
        <p:spPr>
          <a:xfrm rot="9900000">
            <a:off x="11971918" y="9021559"/>
            <a:ext cx="712555" cy="605179"/>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p>
        </p:txBody>
      </p:sp>
      <p:sp>
        <p:nvSpPr>
          <p:cNvPr id="18" name="Rectangle 130">
            <a:extLst>
              <a:ext uri="{FF2B5EF4-FFF2-40B4-BE49-F238E27FC236}">
                <a16:creationId xmlns:a16="http://schemas.microsoft.com/office/drawing/2014/main" id="{007DCECC-51E5-B2BB-6A99-D13814D5E765}"/>
              </a:ext>
            </a:extLst>
          </p:cNvPr>
          <p:cNvSpPr/>
          <p:nvPr/>
        </p:nvSpPr>
        <p:spPr>
          <a:xfrm>
            <a:off x="15238586" y="10329711"/>
            <a:ext cx="624333" cy="62716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solidFill>
                <a:schemeClr val="tx1"/>
              </a:solidFill>
            </a:endParaRPr>
          </a:p>
        </p:txBody>
      </p:sp>
      <p:sp>
        <p:nvSpPr>
          <p:cNvPr id="19" name="Round Same Side Corner Rectangle 36">
            <a:extLst>
              <a:ext uri="{FF2B5EF4-FFF2-40B4-BE49-F238E27FC236}">
                <a16:creationId xmlns:a16="http://schemas.microsoft.com/office/drawing/2014/main" id="{D71BBEAA-771F-24AD-F0B3-67425B0A2F4B}"/>
              </a:ext>
            </a:extLst>
          </p:cNvPr>
          <p:cNvSpPr>
            <a:spLocks noChangeAspect="1"/>
          </p:cNvSpPr>
          <p:nvPr/>
        </p:nvSpPr>
        <p:spPr>
          <a:xfrm>
            <a:off x="8386487" y="10359977"/>
            <a:ext cx="702395" cy="555325"/>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p>
        </p:txBody>
      </p:sp>
      <p:sp>
        <p:nvSpPr>
          <p:cNvPr id="20" name="원호 31">
            <a:extLst>
              <a:ext uri="{FF2B5EF4-FFF2-40B4-BE49-F238E27FC236}">
                <a16:creationId xmlns:a16="http://schemas.microsoft.com/office/drawing/2014/main" id="{A27E949E-D715-AE7C-F3A2-EFB08E8F76F7}"/>
              </a:ext>
            </a:extLst>
          </p:cNvPr>
          <p:cNvSpPr/>
          <p:nvPr/>
        </p:nvSpPr>
        <p:spPr>
          <a:xfrm rot="10800000" flipH="1">
            <a:off x="16756278" y="7445770"/>
            <a:ext cx="4158383" cy="4158383"/>
          </a:xfrm>
          <a:prstGeom prst="arc">
            <a:avLst>
              <a:gd name="adj1" fmla="val 1704382"/>
              <a:gd name="adj2" fmla="val 9234547"/>
            </a:avLst>
          </a:prstGeom>
          <a:ln w="19050">
            <a:solidFill>
              <a:schemeClr val="accent3"/>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4800"/>
          </a:p>
        </p:txBody>
      </p:sp>
      <p:sp>
        <p:nvSpPr>
          <p:cNvPr id="22" name="Kotak Teks 21">
            <a:extLst>
              <a:ext uri="{FF2B5EF4-FFF2-40B4-BE49-F238E27FC236}">
                <a16:creationId xmlns:a16="http://schemas.microsoft.com/office/drawing/2014/main" id="{989DCC6F-0099-DE93-A207-8590FE0C594B}"/>
              </a:ext>
            </a:extLst>
          </p:cNvPr>
          <p:cNvSpPr txBox="1"/>
          <p:nvPr/>
        </p:nvSpPr>
        <p:spPr>
          <a:xfrm>
            <a:off x="0" y="13200469"/>
            <a:ext cx="152949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id-ID" b="1" dirty="0">
                <a:hlinkClick r:id="rId2"/>
              </a:rPr>
              <a:t>Sumber: </a:t>
            </a:r>
            <a:r>
              <a:rPr lang="en-ID" b="1" dirty="0" err="1">
                <a:hlinkClick r:id="rId2"/>
              </a:rPr>
              <a:t>Jejak</a:t>
            </a:r>
            <a:r>
              <a:rPr lang="en-ID" b="1" dirty="0">
                <a:hlinkClick r:id="rId2"/>
              </a:rPr>
              <a:t> Sejarah </a:t>
            </a:r>
            <a:r>
              <a:rPr lang="en-ID" b="1" dirty="0" err="1">
                <a:hlinkClick r:id="rId2"/>
              </a:rPr>
              <a:t>Perkembangan</a:t>
            </a:r>
            <a:r>
              <a:rPr lang="en-ID" b="1" dirty="0">
                <a:hlinkClick r:id="rId2"/>
              </a:rPr>
              <a:t> Internet: Dunia dan Indonesia - </a:t>
            </a:r>
            <a:r>
              <a:rPr lang="en-ID" b="1" dirty="0" err="1">
                <a:hlinkClick r:id="rId2"/>
              </a:rPr>
              <a:t>Direktorat</a:t>
            </a:r>
            <a:r>
              <a:rPr lang="en-ID" b="1" dirty="0">
                <a:hlinkClick r:id="rId2"/>
              </a:rPr>
              <a:t> SMP (kemdikbud.go.id)</a:t>
            </a:r>
            <a:endParaRPr lang="en-ID" b="1"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ada tahun 1989, Tim Berners-Lee memulai pengembangan World Wide Web (WWW) di CERN (Organisasi Riset Nuklir Eropa) sebagai sebuah proyek penelitian. Ini adalah langkah awal dalam menciptakan sistem informasi global yang terhubung melalui internet.…"/>
          <p:cNvSpPr txBox="1">
            <a:spLocks noGrp="1"/>
          </p:cNvSpPr>
          <p:nvPr>
            <p:ph type="body" sz="half" idx="1"/>
          </p:nvPr>
        </p:nvSpPr>
        <p:spPr>
          <a:xfrm>
            <a:off x="1206500" y="2698948"/>
            <a:ext cx="9779000" cy="8256630"/>
          </a:xfrm>
          <a:prstGeom prst="rect">
            <a:avLst/>
          </a:prstGeom>
        </p:spPr>
        <p:txBody>
          <a:bodyPr/>
          <a:lstStyle/>
          <a:p>
            <a:pPr marL="0" indent="0" algn="just" defTabSz="1999437">
              <a:spcBef>
                <a:spcPts val="3600"/>
              </a:spcBef>
              <a:buSzTx/>
              <a:buNone/>
              <a:defRPr sz="3936"/>
            </a:pPr>
            <a:r>
              <a:rPr dirty="0"/>
              <a:t>Pada </a:t>
            </a:r>
            <a:r>
              <a:rPr b="1" dirty="0" err="1"/>
              <a:t>tahun</a:t>
            </a:r>
            <a:r>
              <a:rPr b="1" dirty="0"/>
              <a:t> 1989</a:t>
            </a:r>
            <a:r>
              <a:rPr dirty="0"/>
              <a:t>, </a:t>
            </a:r>
            <a:r>
              <a:rPr b="1" dirty="0"/>
              <a:t>Tim Berners-Lee</a:t>
            </a:r>
            <a:r>
              <a:rPr dirty="0"/>
              <a:t> </a:t>
            </a:r>
            <a:r>
              <a:rPr dirty="0" err="1"/>
              <a:t>memulai</a:t>
            </a:r>
            <a:r>
              <a:rPr dirty="0"/>
              <a:t> </a:t>
            </a:r>
            <a:r>
              <a:rPr dirty="0" err="1"/>
              <a:t>pengembangan</a:t>
            </a:r>
            <a:r>
              <a:rPr dirty="0"/>
              <a:t> </a:t>
            </a:r>
            <a:r>
              <a:rPr b="1" dirty="0"/>
              <a:t>World Wide Web (WWW)</a:t>
            </a:r>
            <a:r>
              <a:rPr dirty="0"/>
              <a:t> di CERN (</a:t>
            </a:r>
            <a:r>
              <a:rPr dirty="0" err="1"/>
              <a:t>Organisasi</a:t>
            </a:r>
            <a:r>
              <a:rPr dirty="0"/>
              <a:t> </a:t>
            </a:r>
            <a:r>
              <a:rPr dirty="0" err="1"/>
              <a:t>Riset</a:t>
            </a:r>
            <a:r>
              <a:rPr dirty="0"/>
              <a:t> </a:t>
            </a:r>
            <a:r>
              <a:rPr dirty="0" err="1"/>
              <a:t>Nuklir</a:t>
            </a:r>
            <a:r>
              <a:rPr dirty="0"/>
              <a:t> </a:t>
            </a:r>
            <a:r>
              <a:rPr dirty="0" err="1"/>
              <a:t>Eropa</a:t>
            </a:r>
            <a:r>
              <a:rPr dirty="0"/>
              <a:t>) </a:t>
            </a:r>
            <a:r>
              <a:rPr dirty="0" err="1"/>
              <a:t>sebagai</a:t>
            </a:r>
            <a:r>
              <a:rPr dirty="0"/>
              <a:t> </a:t>
            </a:r>
            <a:r>
              <a:rPr dirty="0" err="1"/>
              <a:t>sebuah</a:t>
            </a:r>
            <a:r>
              <a:rPr dirty="0"/>
              <a:t> </a:t>
            </a:r>
            <a:r>
              <a:rPr dirty="0" err="1"/>
              <a:t>proyek</a:t>
            </a:r>
            <a:r>
              <a:rPr dirty="0"/>
              <a:t> </a:t>
            </a:r>
            <a:r>
              <a:rPr dirty="0" err="1"/>
              <a:t>penelitian</a:t>
            </a:r>
            <a:r>
              <a:rPr dirty="0"/>
              <a:t>. </a:t>
            </a:r>
            <a:r>
              <a:rPr dirty="0" err="1"/>
              <a:t>Ini</a:t>
            </a:r>
            <a:r>
              <a:rPr dirty="0"/>
              <a:t> </a:t>
            </a:r>
            <a:r>
              <a:rPr dirty="0" err="1"/>
              <a:t>adalah</a:t>
            </a:r>
            <a:r>
              <a:rPr dirty="0"/>
              <a:t> </a:t>
            </a:r>
            <a:r>
              <a:rPr dirty="0" err="1"/>
              <a:t>langkah</a:t>
            </a:r>
            <a:r>
              <a:rPr dirty="0"/>
              <a:t> </a:t>
            </a:r>
            <a:r>
              <a:rPr dirty="0" err="1"/>
              <a:t>awal</a:t>
            </a:r>
            <a:r>
              <a:rPr dirty="0"/>
              <a:t> </a:t>
            </a:r>
            <a:r>
              <a:rPr dirty="0" err="1"/>
              <a:t>dalam</a:t>
            </a:r>
            <a:r>
              <a:rPr dirty="0"/>
              <a:t> </a:t>
            </a:r>
            <a:r>
              <a:rPr dirty="0" err="1"/>
              <a:t>menciptakan</a:t>
            </a:r>
            <a:r>
              <a:rPr dirty="0"/>
              <a:t> </a:t>
            </a:r>
            <a:r>
              <a:rPr dirty="0" err="1"/>
              <a:t>sistem</a:t>
            </a:r>
            <a:r>
              <a:rPr dirty="0"/>
              <a:t> </a:t>
            </a:r>
            <a:r>
              <a:rPr dirty="0" err="1"/>
              <a:t>informasi</a:t>
            </a:r>
            <a:r>
              <a:rPr dirty="0"/>
              <a:t> global yang </a:t>
            </a:r>
            <a:r>
              <a:rPr dirty="0" err="1"/>
              <a:t>terhubung</a:t>
            </a:r>
            <a:r>
              <a:rPr dirty="0"/>
              <a:t> </a:t>
            </a:r>
            <a:r>
              <a:rPr dirty="0" err="1"/>
              <a:t>melalui</a:t>
            </a:r>
            <a:r>
              <a:rPr dirty="0"/>
              <a:t> internet.</a:t>
            </a:r>
          </a:p>
          <a:p>
            <a:pPr marL="0" indent="0" algn="just" defTabSz="1999437">
              <a:spcBef>
                <a:spcPts val="3600"/>
              </a:spcBef>
              <a:buSzTx/>
              <a:buNone/>
              <a:defRPr sz="3936"/>
            </a:pPr>
            <a:r>
              <a:rPr dirty="0" err="1"/>
              <a:t>Selama</a:t>
            </a:r>
            <a:r>
              <a:rPr dirty="0"/>
              <a:t> </a:t>
            </a:r>
            <a:r>
              <a:rPr dirty="0" err="1"/>
              <a:t>tahap</a:t>
            </a:r>
            <a:r>
              <a:rPr dirty="0"/>
              <a:t> </a:t>
            </a:r>
            <a:r>
              <a:rPr b="1" dirty="0" err="1"/>
              <a:t>awal</a:t>
            </a:r>
            <a:r>
              <a:rPr b="1" dirty="0"/>
              <a:t> </a:t>
            </a:r>
            <a:r>
              <a:rPr b="1" dirty="0" err="1"/>
              <a:t>perkembangan</a:t>
            </a:r>
            <a:r>
              <a:rPr b="1" dirty="0"/>
              <a:t> web</a:t>
            </a:r>
            <a:r>
              <a:rPr dirty="0"/>
              <a:t>, </a:t>
            </a:r>
            <a:r>
              <a:rPr b="1" dirty="0"/>
              <a:t>HTML (Hypertext Markup Language)</a:t>
            </a:r>
            <a:r>
              <a:rPr dirty="0"/>
              <a:t> </a:t>
            </a:r>
            <a:r>
              <a:rPr dirty="0" err="1"/>
              <a:t>diciptakan</a:t>
            </a:r>
            <a:r>
              <a:rPr dirty="0"/>
              <a:t> </a:t>
            </a:r>
            <a:r>
              <a:rPr dirty="0" err="1"/>
              <a:t>sebagai</a:t>
            </a:r>
            <a:r>
              <a:rPr dirty="0"/>
              <a:t> </a:t>
            </a:r>
            <a:r>
              <a:rPr b="1" dirty="0" err="1"/>
              <a:t>bahasa</a:t>
            </a:r>
            <a:r>
              <a:rPr b="1" dirty="0"/>
              <a:t> </a:t>
            </a:r>
            <a:r>
              <a:rPr b="1" dirty="0" err="1"/>
              <a:t>standar</a:t>
            </a:r>
            <a:r>
              <a:rPr dirty="0"/>
              <a:t> </a:t>
            </a:r>
            <a:r>
              <a:rPr dirty="0" err="1"/>
              <a:t>untuk</a:t>
            </a:r>
            <a:r>
              <a:rPr dirty="0"/>
              <a:t> </a:t>
            </a:r>
            <a:r>
              <a:rPr dirty="0" err="1"/>
              <a:t>memformat</a:t>
            </a:r>
            <a:r>
              <a:rPr dirty="0"/>
              <a:t> </a:t>
            </a:r>
            <a:r>
              <a:rPr dirty="0" err="1"/>
              <a:t>konten</a:t>
            </a:r>
            <a:r>
              <a:rPr dirty="0"/>
              <a:t> web. Browser web </a:t>
            </a:r>
            <a:r>
              <a:rPr dirty="0" err="1"/>
              <a:t>pertama</a:t>
            </a:r>
            <a:r>
              <a:rPr dirty="0"/>
              <a:t> </a:t>
            </a:r>
            <a:r>
              <a:rPr dirty="0" err="1"/>
              <a:t>seperti</a:t>
            </a:r>
            <a:r>
              <a:rPr dirty="0"/>
              <a:t> Mosaic dan </a:t>
            </a:r>
            <a:r>
              <a:rPr dirty="0" err="1"/>
              <a:t>kemudian</a:t>
            </a:r>
            <a:r>
              <a:rPr dirty="0"/>
              <a:t> Netscape </a:t>
            </a:r>
            <a:r>
              <a:rPr dirty="0" err="1"/>
              <a:t>membantu</a:t>
            </a:r>
            <a:r>
              <a:rPr dirty="0"/>
              <a:t> </a:t>
            </a:r>
            <a:r>
              <a:rPr dirty="0" err="1"/>
              <a:t>dalam</a:t>
            </a:r>
            <a:r>
              <a:rPr dirty="0"/>
              <a:t> </a:t>
            </a:r>
            <a:r>
              <a:rPr dirty="0" err="1"/>
              <a:t>menghadirkan</a:t>
            </a:r>
            <a:r>
              <a:rPr dirty="0"/>
              <a:t> web </a:t>
            </a:r>
            <a:r>
              <a:rPr dirty="0" err="1"/>
              <a:t>kepada</a:t>
            </a:r>
            <a:r>
              <a:rPr dirty="0"/>
              <a:t> </a:t>
            </a:r>
            <a:r>
              <a:rPr dirty="0" err="1"/>
              <a:t>publik</a:t>
            </a:r>
            <a:r>
              <a:rPr dirty="0"/>
              <a:t> </a:t>
            </a:r>
            <a:r>
              <a:rPr dirty="0" err="1"/>
              <a:t>secara</a:t>
            </a:r>
            <a:r>
              <a:rPr dirty="0"/>
              <a:t> </a:t>
            </a:r>
            <a:r>
              <a:rPr dirty="0" err="1"/>
              <a:t>lebih</a:t>
            </a:r>
            <a:r>
              <a:rPr dirty="0"/>
              <a:t> </a:t>
            </a:r>
            <a:r>
              <a:rPr dirty="0" err="1"/>
              <a:t>luas</a:t>
            </a:r>
            <a:r>
              <a:rPr dirty="0"/>
              <a:t>.</a:t>
            </a:r>
          </a:p>
        </p:txBody>
      </p:sp>
      <p:pic>
        <p:nvPicPr>
          <p:cNvPr id="172" name="Bowl of pappardelle pasta with parsley butter, roasted hazelnuts, and shaved parmesan cheese" descr="Bowl of pappardelle pasta with parsley butter, roasted hazelnuts, and shaved parmesan cheese"/>
          <p:cNvPicPr>
            <a:picLocks noGrp="1" noChangeAspect="1"/>
          </p:cNvPicPr>
          <p:nvPr>
            <p:ph type="pic" idx="22"/>
          </p:nvPr>
        </p:nvPicPr>
        <p:blipFill>
          <a:blip r:embed="rId2"/>
          <a:srcRect l="31471" r="13642"/>
          <a:stretch>
            <a:fillRect/>
          </a:stretch>
        </p:blipFill>
        <p:spPr>
          <a:xfrm>
            <a:off x="12192000" y="1263848"/>
            <a:ext cx="10916874" cy="11188205"/>
          </a:xfrm>
          <a:prstGeom prst="rect">
            <a:avLst/>
          </a:prstGeom>
        </p:spPr>
      </p:pic>
      <p:sp>
        <p:nvSpPr>
          <p:cNvPr id="173" name="Sejarah Awal Web"/>
          <p:cNvSpPr txBox="1">
            <a:spLocks noGrp="1"/>
          </p:cNvSpPr>
          <p:nvPr>
            <p:ph type="title"/>
          </p:nvPr>
        </p:nvSpPr>
        <p:spPr>
          <a:xfrm>
            <a:off x="1206500" y="1263848"/>
            <a:ext cx="9779000" cy="1435100"/>
          </a:xfrm>
          <a:prstGeom prst="rect">
            <a:avLst/>
          </a:prstGeom>
        </p:spPr>
        <p:txBody>
          <a:bodyPr/>
          <a:lstStyle/>
          <a:p>
            <a:r>
              <a:rPr dirty="0"/>
              <a:t>Sejarah Awal Web</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Bowl of salad with fried rice, boiled eggs, and chopsticks" descr="Bowl of salad with fried rice, boiled eggs, and chopsticks"/>
          <p:cNvPicPr>
            <a:picLocks noGrp="1" noChangeAspect="1"/>
          </p:cNvPicPr>
          <p:nvPr>
            <p:ph type="pic" idx="21"/>
          </p:nvPr>
        </p:nvPicPr>
        <p:blipFill>
          <a:blip r:embed="rId2"/>
          <a:srcRect l="14242"/>
          <a:stretch>
            <a:fillRect/>
          </a:stretch>
        </p:blipFill>
        <p:spPr>
          <a:xfrm>
            <a:off x="16389655" y="776177"/>
            <a:ext cx="7994345" cy="6188149"/>
          </a:xfrm>
          <a:prstGeom prst="rect">
            <a:avLst/>
          </a:prstGeom>
        </p:spPr>
      </p:pic>
      <p:pic>
        <p:nvPicPr>
          <p:cNvPr id="176" name="Bowl with salmon cakes, salad, and hummus " descr="Bowl with salmon cakes, salad, and hummus "/>
          <p:cNvPicPr>
            <a:picLocks noGrp="1" noChangeAspect="1"/>
          </p:cNvPicPr>
          <p:nvPr>
            <p:ph type="pic" idx="22"/>
          </p:nvPr>
        </p:nvPicPr>
        <p:blipFill>
          <a:blip r:embed="rId3"/>
          <a:srcRect/>
          <a:stretch>
            <a:fillRect/>
          </a:stretch>
        </p:blipFill>
        <p:spPr>
          <a:xfrm>
            <a:off x="16389655" y="6964326"/>
            <a:ext cx="7994345" cy="5986130"/>
          </a:xfrm>
          <a:prstGeom prst="rect">
            <a:avLst/>
          </a:prstGeom>
        </p:spPr>
      </p:pic>
      <p:pic>
        <p:nvPicPr>
          <p:cNvPr id="177" name="Bowl of pappardelle pasta with parsley butter, roasted hazelnuts, and shaved parmesan cheese" descr="Bowl of pappardelle pasta with parsley butter, roasted hazelnuts, and shaved parmesan cheese"/>
          <p:cNvPicPr>
            <a:picLocks noGrp="1" noChangeAspect="1"/>
          </p:cNvPicPr>
          <p:nvPr>
            <p:ph type="pic" idx="23"/>
          </p:nvPr>
        </p:nvPicPr>
        <p:blipFill>
          <a:blip r:embed="rId4"/>
          <a:srcRect l="6265" r="6265"/>
          <a:stretch>
            <a:fillRect/>
          </a:stretch>
        </p:blipFill>
        <p:spPr>
          <a:xfrm>
            <a:off x="0" y="2126511"/>
            <a:ext cx="16389655" cy="980322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bowl of salad with fried rice, boiled eggs, and chopsticks" descr="bowl of salad with fried rice, boiled eggs, and chopsticks"/>
          <p:cNvPicPr>
            <a:picLocks noGrp="1" noChangeAspect="1"/>
          </p:cNvPicPr>
          <p:nvPr>
            <p:ph type="pic" idx="21"/>
          </p:nvPr>
        </p:nvPicPr>
        <p:blipFill>
          <a:blip r:embed="rId2"/>
          <a:srcRect l="1289" t="297" r="1289" b="297"/>
          <a:stretch>
            <a:fillRect/>
          </a:stretch>
        </p:blipFill>
        <p:spPr>
          <a:xfrm>
            <a:off x="0" y="1"/>
            <a:ext cx="24384000" cy="13716000"/>
          </a:xfrm>
          <a:prstGeom prst="rect">
            <a:avLst/>
          </a:prstGeom>
        </p:spPr>
      </p:pic>
      <p:sp>
        <p:nvSpPr>
          <p:cNvPr id="3" name="Perkembangan Teknologi Web">
            <a:extLst>
              <a:ext uri="{FF2B5EF4-FFF2-40B4-BE49-F238E27FC236}">
                <a16:creationId xmlns:a16="http://schemas.microsoft.com/office/drawing/2014/main" id="{B7560E8F-8007-6CCE-C550-14308B7A0B65}"/>
              </a:ext>
            </a:extLst>
          </p:cNvPr>
          <p:cNvSpPr txBox="1">
            <a:spLocks/>
          </p:cNvSpPr>
          <p:nvPr/>
        </p:nvSpPr>
        <p:spPr>
          <a:xfrm>
            <a:off x="398424" y="514792"/>
            <a:ext cx="21971004" cy="1420333"/>
          </a:xfrm>
          <a:prstGeom prst="rect">
            <a:avLst/>
          </a:prstGeom>
        </p:spPr>
        <p:txBody>
          <a:bodyPr/>
          <a:lst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pPr hangingPunct="1"/>
            <a:r>
              <a:rPr lang="en-ID" sz="8000" dirty="0" err="1">
                <a:solidFill>
                  <a:schemeClr val="bg1"/>
                </a:solidFill>
              </a:rPr>
              <a:t>Perkembangan</a:t>
            </a:r>
            <a:r>
              <a:rPr lang="en-ID" sz="8000" dirty="0">
                <a:solidFill>
                  <a:schemeClr val="bg1"/>
                </a:solidFill>
              </a:rPr>
              <a:t> </a:t>
            </a:r>
            <a:r>
              <a:rPr lang="en-ID" sz="8000" dirty="0" err="1">
                <a:solidFill>
                  <a:schemeClr val="bg1"/>
                </a:solidFill>
              </a:rPr>
              <a:t>Teknologi</a:t>
            </a:r>
            <a:r>
              <a:rPr lang="en-ID" sz="8000" dirty="0">
                <a:solidFill>
                  <a:schemeClr val="bg1"/>
                </a:solidFill>
              </a:rPr>
              <a:t> Web</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erbandingan Desain"/>
          <p:cNvSpPr txBox="1">
            <a:spLocks noGrp="1"/>
          </p:cNvSpPr>
          <p:nvPr>
            <p:ph type="title"/>
          </p:nvPr>
        </p:nvSpPr>
        <p:spPr>
          <a:prstGeom prst="rect">
            <a:avLst/>
          </a:prstGeom>
        </p:spPr>
        <p:txBody>
          <a:bodyPr/>
          <a:lstStyle/>
          <a:p>
            <a:r>
              <a:t>Perbandingan Desain</a:t>
            </a:r>
          </a:p>
        </p:txBody>
      </p:sp>
      <p:pic>
        <p:nvPicPr>
          <p:cNvPr id="187" name="Image" descr="Image"/>
          <p:cNvPicPr>
            <a:picLocks noChangeAspect="1"/>
          </p:cNvPicPr>
          <p:nvPr/>
        </p:nvPicPr>
        <p:blipFill>
          <a:blip r:embed="rId2"/>
          <a:stretch>
            <a:fillRect/>
          </a:stretch>
        </p:blipFill>
        <p:spPr>
          <a:xfrm>
            <a:off x="907786" y="3313647"/>
            <a:ext cx="10160001" cy="6223001"/>
          </a:xfrm>
          <a:prstGeom prst="rect">
            <a:avLst/>
          </a:prstGeom>
          <a:ln w="12700">
            <a:miter lim="400000"/>
          </a:ln>
        </p:spPr>
      </p:pic>
      <p:pic>
        <p:nvPicPr>
          <p:cNvPr id="188" name="Image" descr="Image"/>
          <p:cNvPicPr>
            <a:picLocks noChangeAspect="1"/>
          </p:cNvPicPr>
          <p:nvPr/>
        </p:nvPicPr>
        <p:blipFill>
          <a:blip r:embed="rId3"/>
          <a:stretch>
            <a:fillRect/>
          </a:stretch>
        </p:blipFill>
        <p:spPr>
          <a:xfrm>
            <a:off x="11759407" y="6152769"/>
            <a:ext cx="12139251" cy="6522583"/>
          </a:xfrm>
          <a:prstGeom prst="rect">
            <a:avLst/>
          </a:prstGeom>
          <a:ln w="12700">
            <a:miter lim="400000"/>
          </a:ln>
        </p:spPr>
      </p:pic>
    </p:spTree>
    <p:extLst>
      <p:ext uri="{BB962C8B-B14F-4D97-AF65-F5344CB8AC3E}">
        <p14:creationId xmlns:p14="http://schemas.microsoft.com/office/powerpoint/2010/main" val="236121969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Ecommerce"/>
          <p:cNvSpPr txBox="1">
            <a:spLocks noGrp="1"/>
          </p:cNvSpPr>
          <p:nvPr>
            <p:ph type="title"/>
          </p:nvPr>
        </p:nvSpPr>
        <p:spPr>
          <a:xfrm>
            <a:off x="566169" y="1318455"/>
            <a:ext cx="21971001" cy="1433164"/>
          </a:xfrm>
          <a:prstGeom prst="rect">
            <a:avLst/>
          </a:prstGeom>
        </p:spPr>
        <p:txBody>
          <a:bodyPr/>
          <a:lstStyle/>
          <a:p>
            <a:r>
              <a:rPr dirty="0"/>
              <a:t>Ecommerce</a:t>
            </a:r>
          </a:p>
        </p:txBody>
      </p:sp>
      <p:sp>
        <p:nvSpPr>
          <p:cNvPr id="191" name="Mengubah lapak fisik menjadi virtual"/>
          <p:cNvSpPr txBox="1">
            <a:spLocks noGrp="1"/>
          </p:cNvSpPr>
          <p:nvPr>
            <p:ph type="body" idx="21"/>
          </p:nvPr>
        </p:nvSpPr>
        <p:spPr>
          <a:xfrm>
            <a:off x="566169" y="2557204"/>
            <a:ext cx="21971001" cy="9347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p>
            <a:r>
              <a:rPr dirty="0" err="1"/>
              <a:t>Mengubah</a:t>
            </a:r>
            <a:r>
              <a:rPr dirty="0"/>
              <a:t> </a:t>
            </a:r>
            <a:r>
              <a:rPr dirty="0" err="1"/>
              <a:t>lapak</a:t>
            </a:r>
            <a:r>
              <a:rPr dirty="0"/>
              <a:t> </a:t>
            </a:r>
            <a:r>
              <a:rPr dirty="0" err="1"/>
              <a:t>fisik</a:t>
            </a:r>
            <a:r>
              <a:rPr dirty="0"/>
              <a:t> </a:t>
            </a:r>
            <a:r>
              <a:rPr dirty="0" err="1"/>
              <a:t>menjadi</a:t>
            </a:r>
            <a:r>
              <a:rPr dirty="0"/>
              <a:t> </a:t>
            </a:r>
          </a:p>
          <a:p>
            <a:r>
              <a:rPr dirty="0"/>
              <a:t>virtual</a:t>
            </a:r>
          </a:p>
        </p:txBody>
      </p:sp>
      <p:pic>
        <p:nvPicPr>
          <p:cNvPr id="192" name="Image" descr="Image"/>
          <p:cNvPicPr>
            <a:picLocks noChangeAspect="1"/>
          </p:cNvPicPr>
          <p:nvPr/>
        </p:nvPicPr>
        <p:blipFill>
          <a:blip r:embed="rId2"/>
          <a:stretch>
            <a:fillRect/>
          </a:stretch>
        </p:blipFill>
        <p:spPr>
          <a:xfrm>
            <a:off x="11419368" y="640592"/>
            <a:ext cx="12516602" cy="124348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Gambar 6">
            <a:extLst>
              <a:ext uri="{FF2B5EF4-FFF2-40B4-BE49-F238E27FC236}">
                <a16:creationId xmlns:a16="http://schemas.microsoft.com/office/drawing/2014/main" id="{BAD30DA0-7A9F-4049-206B-9279A1DB1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31" y="2557204"/>
            <a:ext cx="13306647" cy="9956223"/>
          </a:xfrm>
          <a:prstGeom prst="rect">
            <a:avLst/>
          </a:prstGeom>
        </p:spPr>
      </p:pic>
    </p:spTree>
    <p:extLst>
      <p:ext uri="{BB962C8B-B14F-4D97-AF65-F5344CB8AC3E}">
        <p14:creationId xmlns:p14="http://schemas.microsoft.com/office/powerpoint/2010/main" val="1646835819"/>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Slice</Template>
  <TotalTime>298</TotalTime>
  <Words>3072</Words>
  <Application>Microsoft Office PowerPoint</Application>
  <PresentationFormat>Kustom</PresentationFormat>
  <Paragraphs>612</Paragraphs>
  <Slides>33</Slides>
  <Notes>1</Notes>
  <HiddenSlides>0</HiddenSlides>
  <MMClips>0</MMClips>
  <ScaleCrop>false</ScaleCrop>
  <HeadingPairs>
    <vt:vector size="6" baseType="variant">
      <vt:variant>
        <vt:lpstr>Font Dipakai</vt:lpstr>
      </vt:variant>
      <vt:variant>
        <vt:i4>8</vt:i4>
      </vt:variant>
      <vt:variant>
        <vt:lpstr>Tema</vt:lpstr>
      </vt:variant>
      <vt:variant>
        <vt:i4>1</vt:i4>
      </vt:variant>
      <vt:variant>
        <vt:lpstr>Judul Slide</vt:lpstr>
      </vt:variant>
      <vt:variant>
        <vt:i4>33</vt:i4>
      </vt:variant>
    </vt:vector>
  </HeadingPairs>
  <TitlesOfParts>
    <vt:vector size="42" baseType="lpstr">
      <vt:lpstr>Arial</vt:lpstr>
      <vt:lpstr>Courier New</vt:lpstr>
      <vt:lpstr>Helvetica Neue</vt:lpstr>
      <vt:lpstr>Helvetica Neue Medium</vt:lpstr>
      <vt:lpstr>Söhne</vt:lpstr>
      <vt:lpstr>Times New Roman</vt:lpstr>
      <vt:lpstr>Viga</vt:lpstr>
      <vt:lpstr>Wingdings</vt:lpstr>
      <vt:lpstr>21_BasicWhite</vt:lpstr>
      <vt:lpstr>Presentasi PowerPoint</vt:lpstr>
      <vt:lpstr>Presentasi PowerPoint</vt:lpstr>
      <vt:lpstr>Perubahan informasi melalui berbagai macam cara interaksi</vt:lpstr>
      <vt:lpstr>Sejarah Awal Web</vt:lpstr>
      <vt:lpstr>Sejarah Awal Web</vt:lpstr>
      <vt:lpstr>Presentasi PowerPoint</vt:lpstr>
      <vt:lpstr>Presentasi PowerPoint</vt:lpstr>
      <vt:lpstr>Perbandingan Desain</vt:lpstr>
      <vt:lpstr>Ecommerce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Progressive Web App</vt:lpstr>
      <vt:lpstr>Penggunaan API Web  </vt:lpstr>
      <vt:lpstr>Masa Depan Web</vt:lpstr>
      <vt:lpstr>Iot pada website</vt:lpstr>
      <vt:lpstr>Cara Kerja IoT</vt:lpstr>
      <vt:lpstr>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Evolusi Web dan Teknologi Web</dc:title>
  <cp:lastModifiedBy>Muhammad Amanulloh Mz</cp:lastModifiedBy>
  <cp:revision>5</cp:revision>
  <dcterms:modified xsi:type="dcterms:W3CDTF">2023-09-20T14:56:05Z</dcterms:modified>
</cp:coreProperties>
</file>